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509" r:id="rId3"/>
    <p:sldId id="547" r:id="rId4"/>
    <p:sldId id="260" r:id="rId5"/>
    <p:sldId id="302" r:id="rId6"/>
    <p:sldId id="262" r:id="rId7"/>
    <p:sldId id="263" r:id="rId8"/>
    <p:sldId id="421" r:id="rId9"/>
    <p:sldId id="425" r:id="rId10"/>
    <p:sldId id="423" r:id="rId11"/>
    <p:sldId id="426" r:id="rId12"/>
    <p:sldId id="469" r:id="rId13"/>
    <p:sldId id="468" r:id="rId14"/>
    <p:sldId id="472" r:id="rId15"/>
    <p:sldId id="471" r:id="rId16"/>
    <p:sldId id="473" r:id="rId17"/>
    <p:sldId id="506" r:id="rId18"/>
    <p:sldId id="507" r:id="rId19"/>
    <p:sldId id="508" r:id="rId20"/>
    <p:sldId id="478" r:id="rId21"/>
    <p:sldId id="484" r:id="rId22"/>
    <p:sldId id="486" r:id="rId23"/>
    <p:sldId id="485" r:id="rId24"/>
    <p:sldId id="271" r:id="rId25"/>
    <p:sldId id="272" r:id="rId26"/>
    <p:sldId id="405" r:id="rId27"/>
    <p:sldId id="510" r:id="rId28"/>
    <p:sldId id="275" r:id="rId29"/>
    <p:sldId id="512" r:id="rId30"/>
    <p:sldId id="283" r:id="rId31"/>
    <p:sldId id="288" r:id="rId32"/>
    <p:sldId id="285" r:id="rId33"/>
    <p:sldId id="289" r:id="rId34"/>
    <p:sldId id="290" r:id="rId35"/>
    <p:sldId id="284" r:id="rId36"/>
    <p:sldId id="292" r:id="rId37"/>
    <p:sldId id="291" r:id="rId38"/>
    <p:sldId id="295" r:id="rId39"/>
    <p:sldId id="297" r:id="rId40"/>
    <p:sldId id="296" r:id="rId41"/>
    <p:sldId id="298" r:id="rId42"/>
    <p:sldId id="299" r:id="rId43"/>
    <p:sldId id="300" r:id="rId44"/>
    <p:sldId id="513" r:id="rId45"/>
    <p:sldId id="515" r:id="rId46"/>
    <p:sldId id="518" r:id="rId47"/>
    <p:sldId id="517" r:id="rId48"/>
    <p:sldId id="519" r:id="rId49"/>
    <p:sldId id="520" r:id="rId50"/>
    <p:sldId id="521" r:id="rId51"/>
    <p:sldId id="522" r:id="rId52"/>
    <p:sldId id="523" r:id="rId53"/>
    <p:sldId id="524" r:id="rId54"/>
    <p:sldId id="525" r:id="rId55"/>
    <p:sldId id="529" r:id="rId56"/>
    <p:sldId id="526" r:id="rId57"/>
    <p:sldId id="527" r:id="rId58"/>
    <p:sldId id="528" r:id="rId59"/>
    <p:sldId id="530" r:id="rId60"/>
    <p:sldId id="536" r:id="rId61"/>
    <p:sldId id="537" r:id="rId62"/>
    <p:sldId id="538" r:id="rId63"/>
    <p:sldId id="539" r:id="rId64"/>
    <p:sldId id="540" r:id="rId65"/>
    <p:sldId id="541" r:id="rId66"/>
    <p:sldId id="543" r:id="rId67"/>
    <p:sldId id="542" r:id="rId68"/>
    <p:sldId id="566" r:id="rId69"/>
    <p:sldId id="548" r:id="rId70"/>
    <p:sldId id="545" r:id="rId71"/>
    <p:sldId id="549" r:id="rId72"/>
    <p:sldId id="550" r:id="rId73"/>
    <p:sldId id="552" r:id="rId74"/>
    <p:sldId id="553" r:id="rId75"/>
    <p:sldId id="554" r:id="rId76"/>
    <p:sldId id="276" r:id="rId77"/>
    <p:sldId id="562" r:id="rId78"/>
    <p:sldId id="556" r:id="rId79"/>
    <p:sldId id="557" r:id="rId80"/>
    <p:sldId id="558" r:id="rId81"/>
    <p:sldId id="559" r:id="rId82"/>
    <p:sldId id="560" r:id="rId83"/>
    <p:sldId id="561" r:id="rId84"/>
    <p:sldId id="564" r:id="rId85"/>
    <p:sldId id="565" r:id="rId86"/>
    <p:sldId id="563" r:id="rId87"/>
    <p:sldId id="516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B25"/>
    <a:srgbClr val="CC00FF"/>
    <a:srgbClr val="CF5901"/>
    <a:srgbClr val="9E791E"/>
    <a:srgbClr val="DEA900"/>
    <a:srgbClr val="00CC00"/>
    <a:srgbClr val="660066"/>
    <a:srgbClr val="346C0E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7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12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3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0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8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1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2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4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5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88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B1264-4E57-4918-85C8-026E30744D0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426C7-73AC-4F97-94FF-45DE1BA5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0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10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jpeg"/><Relationship Id="rId4" Type="http://schemas.openxmlformats.org/officeDocument/2006/relationships/image" Target="../media/image2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42" Type="http://schemas.openxmlformats.org/officeDocument/2006/relationships/image" Target="../media/image86.png"/><Relationship Id="rId47" Type="http://schemas.openxmlformats.org/officeDocument/2006/relationships/image" Target="../media/image46.png"/><Relationship Id="rId50" Type="http://schemas.openxmlformats.org/officeDocument/2006/relationships/image" Target="../media/image93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6" Type="http://schemas.openxmlformats.org/officeDocument/2006/relationships/image" Target="../media/image61.png"/><Relationship Id="rId29" Type="http://schemas.openxmlformats.org/officeDocument/2006/relationships/image" Target="../media/image73.png"/><Relationship Id="rId11" Type="http://schemas.openxmlformats.org/officeDocument/2006/relationships/image" Target="../media/image48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5" Type="http://schemas.openxmlformats.org/officeDocument/2006/relationships/image" Target="../media/image54.png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49" Type="http://schemas.openxmlformats.org/officeDocument/2006/relationships/image" Target="../media/image92.png"/><Relationship Id="rId10" Type="http://schemas.openxmlformats.org/officeDocument/2006/relationships/image" Target="../media/image47.png"/><Relationship Id="rId19" Type="http://schemas.openxmlformats.org/officeDocument/2006/relationships/image" Target="../media/image64.png"/><Relationship Id="rId31" Type="http://schemas.openxmlformats.org/officeDocument/2006/relationships/image" Target="../media/image75.png"/><Relationship Id="rId44" Type="http://schemas.openxmlformats.org/officeDocument/2006/relationships/image" Target="../media/image8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59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43" Type="http://schemas.openxmlformats.org/officeDocument/2006/relationships/image" Target="../media/image87.png"/><Relationship Id="rId48" Type="http://schemas.openxmlformats.org/officeDocument/2006/relationships/image" Target="../media/image91.png"/><Relationship Id="rId8" Type="http://schemas.openxmlformats.org/officeDocument/2006/relationships/image" Target="../media/image45.png"/><Relationship Id="rId3" Type="http://schemas.openxmlformats.org/officeDocument/2006/relationships/image" Target="../media/image52.png"/><Relationship Id="rId12" Type="http://schemas.openxmlformats.org/officeDocument/2006/relationships/image" Target="../media/image49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46" Type="http://schemas.openxmlformats.org/officeDocument/2006/relationships/image" Target="../media/image90.png"/><Relationship Id="rId20" Type="http://schemas.openxmlformats.org/officeDocument/2006/relationships/image" Target="../media/image50.png"/><Relationship Id="rId41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0.png"/><Relationship Id="rId39" Type="http://schemas.openxmlformats.org/officeDocument/2006/relationships/image" Target="../media/image83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42" Type="http://schemas.openxmlformats.org/officeDocument/2006/relationships/image" Target="../media/image86.png"/><Relationship Id="rId47" Type="http://schemas.openxmlformats.org/officeDocument/2006/relationships/image" Target="../media/image91.png"/><Relationship Id="rId50" Type="http://schemas.openxmlformats.org/officeDocument/2006/relationships/image" Target="../media/image46.png"/><Relationship Id="rId7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61.png"/><Relationship Id="rId29" Type="http://schemas.openxmlformats.org/officeDocument/2006/relationships/image" Target="../media/image73.png"/><Relationship Id="rId11" Type="http://schemas.openxmlformats.org/officeDocument/2006/relationships/image" Target="../media/image48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5" Type="http://schemas.openxmlformats.org/officeDocument/2006/relationships/image" Target="../media/image53.png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49" Type="http://schemas.openxmlformats.org/officeDocument/2006/relationships/image" Target="../media/image93.png"/><Relationship Id="rId10" Type="http://schemas.openxmlformats.org/officeDocument/2006/relationships/image" Target="../media/image47.png"/><Relationship Id="rId19" Type="http://schemas.openxmlformats.org/officeDocument/2006/relationships/image" Target="../media/image64.png"/><Relationship Id="rId31" Type="http://schemas.openxmlformats.org/officeDocument/2006/relationships/image" Target="../media/image75.png"/><Relationship Id="rId44" Type="http://schemas.openxmlformats.org/officeDocument/2006/relationships/image" Target="../media/image8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59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43" Type="http://schemas.openxmlformats.org/officeDocument/2006/relationships/image" Target="../media/image87.png"/><Relationship Id="rId48" Type="http://schemas.openxmlformats.org/officeDocument/2006/relationships/image" Target="../media/image92.png"/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12" Type="http://schemas.openxmlformats.org/officeDocument/2006/relationships/image" Target="../media/image49.png"/><Relationship Id="rId17" Type="http://schemas.openxmlformats.org/officeDocument/2006/relationships/image" Target="../media/image62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38" Type="http://schemas.openxmlformats.org/officeDocument/2006/relationships/image" Target="../media/image82.png"/><Relationship Id="rId46" Type="http://schemas.openxmlformats.org/officeDocument/2006/relationships/image" Target="../media/image90.png"/><Relationship Id="rId20" Type="http://schemas.openxmlformats.org/officeDocument/2006/relationships/image" Target="../media/image50.png"/><Relationship Id="rId41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7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29.png"/><Relationship Id="rId10" Type="http://schemas.openxmlformats.org/officeDocument/2006/relationships/image" Target="../media/image99.png"/><Relationship Id="rId4" Type="http://schemas.openxmlformats.org/officeDocument/2006/relationships/image" Target="../media/image28.png"/><Relationship Id="rId9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7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.png"/><Relationship Id="rId5" Type="http://schemas.openxmlformats.org/officeDocument/2006/relationships/image" Target="../media/image29.png"/><Relationship Id="rId10" Type="http://schemas.openxmlformats.org/officeDocument/2006/relationships/image" Target="../media/image99.png"/><Relationship Id="rId4" Type="http://schemas.openxmlformats.org/officeDocument/2006/relationships/image" Target="../media/image28.png"/><Relationship Id="rId9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7.png"/><Relationship Id="rId7" Type="http://schemas.openxmlformats.org/officeDocument/2006/relationships/image" Target="../media/image96.png"/><Relationship Id="rId12" Type="http://schemas.openxmlformats.org/officeDocument/2006/relationships/image" Target="../media/image10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.png"/><Relationship Id="rId5" Type="http://schemas.openxmlformats.org/officeDocument/2006/relationships/image" Target="../media/image29.png"/><Relationship Id="rId10" Type="http://schemas.openxmlformats.org/officeDocument/2006/relationships/image" Target="../media/image99.png"/><Relationship Id="rId4" Type="http://schemas.openxmlformats.org/officeDocument/2006/relationships/image" Target="../media/image28.png"/><Relationship Id="rId9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01.png"/><Relationship Id="rId7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02.png"/><Relationship Id="rId9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01.png"/><Relationship Id="rId7" Type="http://schemas.openxmlformats.org/officeDocument/2006/relationships/image" Target="../media/image9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104.png"/><Relationship Id="rId4" Type="http://schemas.openxmlformats.org/officeDocument/2006/relationships/image" Target="../media/image102.png"/><Relationship Id="rId9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5.png"/><Relationship Id="rId7" Type="http://schemas.openxmlformats.org/officeDocument/2006/relationships/image" Target="../media/image27.png"/><Relationship Id="rId12" Type="http://schemas.openxmlformats.org/officeDocument/2006/relationships/image" Target="../media/image1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99.png"/><Relationship Id="rId5" Type="http://schemas.openxmlformats.org/officeDocument/2006/relationships/image" Target="../media/image97.png"/><Relationship Id="rId10" Type="http://schemas.openxmlformats.org/officeDocument/2006/relationships/image" Target="../media/image7.png"/><Relationship Id="rId4" Type="http://schemas.openxmlformats.org/officeDocument/2006/relationships/image" Target="../media/image96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7.png"/><Relationship Id="rId5" Type="http://schemas.openxmlformats.org/officeDocument/2006/relationships/image" Target="../media/image99.png"/><Relationship Id="rId10" Type="http://schemas.openxmlformats.org/officeDocument/2006/relationships/image" Target="../media/image29.png"/><Relationship Id="rId4" Type="http://schemas.openxmlformats.org/officeDocument/2006/relationships/image" Target="../media/image96.png"/><Relationship Id="rId9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7.png"/><Relationship Id="rId5" Type="http://schemas.openxmlformats.org/officeDocument/2006/relationships/image" Target="../media/image99.png"/><Relationship Id="rId10" Type="http://schemas.openxmlformats.org/officeDocument/2006/relationships/image" Target="../media/image29.png"/><Relationship Id="rId4" Type="http://schemas.openxmlformats.org/officeDocument/2006/relationships/image" Target="../media/image96.png"/><Relationship Id="rId9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7.png"/><Relationship Id="rId5" Type="http://schemas.openxmlformats.org/officeDocument/2006/relationships/image" Target="../media/image99.png"/><Relationship Id="rId10" Type="http://schemas.openxmlformats.org/officeDocument/2006/relationships/image" Target="../media/image29.png"/><Relationship Id="rId4" Type="http://schemas.openxmlformats.org/officeDocument/2006/relationships/image" Target="../media/image96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7.png"/><Relationship Id="rId5" Type="http://schemas.openxmlformats.org/officeDocument/2006/relationships/image" Target="../media/image99.png"/><Relationship Id="rId15" Type="http://schemas.openxmlformats.org/officeDocument/2006/relationships/image" Target="../media/image107.png"/><Relationship Id="rId10" Type="http://schemas.openxmlformats.org/officeDocument/2006/relationships/image" Target="../media/image29.png"/><Relationship Id="rId4" Type="http://schemas.openxmlformats.org/officeDocument/2006/relationships/image" Target="../media/image96.png"/><Relationship Id="rId9" Type="http://schemas.openxmlformats.org/officeDocument/2006/relationships/image" Target="../media/image28.png"/><Relationship Id="rId1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7.png"/><Relationship Id="rId5" Type="http://schemas.openxmlformats.org/officeDocument/2006/relationships/image" Target="../media/image99.png"/><Relationship Id="rId15" Type="http://schemas.openxmlformats.org/officeDocument/2006/relationships/image" Target="../media/image107.png"/><Relationship Id="rId10" Type="http://schemas.openxmlformats.org/officeDocument/2006/relationships/image" Target="../media/image29.png"/><Relationship Id="rId4" Type="http://schemas.openxmlformats.org/officeDocument/2006/relationships/image" Target="../media/image96.png"/><Relationship Id="rId9" Type="http://schemas.openxmlformats.org/officeDocument/2006/relationships/image" Target="../media/image28.png"/><Relationship Id="rId1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5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7.png"/><Relationship Id="rId5" Type="http://schemas.openxmlformats.org/officeDocument/2006/relationships/image" Target="../media/image99.png"/><Relationship Id="rId15" Type="http://schemas.openxmlformats.org/officeDocument/2006/relationships/image" Target="../media/image107.png"/><Relationship Id="rId10" Type="http://schemas.openxmlformats.org/officeDocument/2006/relationships/image" Target="../media/image29.png"/><Relationship Id="rId4" Type="http://schemas.openxmlformats.org/officeDocument/2006/relationships/image" Target="../media/image96.png"/><Relationship Id="rId9" Type="http://schemas.openxmlformats.org/officeDocument/2006/relationships/image" Target="../media/image28.png"/><Relationship Id="rId1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15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7.png"/><Relationship Id="rId5" Type="http://schemas.openxmlformats.org/officeDocument/2006/relationships/image" Target="../media/image99.png"/><Relationship Id="rId15" Type="http://schemas.openxmlformats.org/officeDocument/2006/relationships/image" Target="../media/image107.png"/><Relationship Id="rId10" Type="http://schemas.openxmlformats.org/officeDocument/2006/relationships/image" Target="../media/image29.png"/><Relationship Id="rId4" Type="http://schemas.openxmlformats.org/officeDocument/2006/relationships/image" Target="../media/image96.png"/><Relationship Id="rId9" Type="http://schemas.openxmlformats.org/officeDocument/2006/relationships/image" Target="../media/image28.png"/><Relationship Id="rId1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1.png"/><Relationship Id="rId18" Type="http://schemas.openxmlformats.org/officeDocument/2006/relationships/image" Target="../media/image113.png"/><Relationship Id="rId3" Type="http://schemas.openxmlformats.org/officeDocument/2006/relationships/image" Target="../media/image97.png"/><Relationship Id="rId7" Type="http://schemas.openxmlformats.org/officeDocument/2006/relationships/image" Target="../media/image29.png"/><Relationship Id="rId12" Type="http://schemas.openxmlformats.org/officeDocument/2006/relationships/image" Target="../media/image110.png"/><Relationship Id="rId17" Type="http://schemas.openxmlformats.org/officeDocument/2006/relationships/image" Target="../media/image112.png"/><Relationship Id="rId2" Type="http://schemas.openxmlformats.org/officeDocument/2006/relationships/image" Target="../media/image99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09.png"/><Relationship Id="rId5" Type="http://schemas.openxmlformats.org/officeDocument/2006/relationships/image" Target="../media/image27.png"/><Relationship Id="rId15" Type="http://schemas.openxmlformats.org/officeDocument/2006/relationships/image" Target="../media/image95.png"/><Relationship Id="rId10" Type="http://schemas.openxmlformats.org/officeDocument/2006/relationships/image" Target="../media/image106.png"/><Relationship Id="rId19" Type="http://schemas.openxmlformats.org/officeDocument/2006/relationships/image" Target="../media/image114.png"/><Relationship Id="rId4" Type="http://schemas.openxmlformats.org/officeDocument/2006/relationships/image" Target="../media/image98.png"/><Relationship Id="rId9" Type="http://schemas.openxmlformats.org/officeDocument/2006/relationships/image" Target="../media/image15.png"/><Relationship Id="rId1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6.png"/><Relationship Id="rId7" Type="http://schemas.openxmlformats.org/officeDocument/2006/relationships/image" Target="../media/image11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5.png"/><Relationship Id="rId3" Type="http://schemas.openxmlformats.org/officeDocument/2006/relationships/image" Target="../media/image116.png"/><Relationship Id="rId7" Type="http://schemas.openxmlformats.org/officeDocument/2006/relationships/image" Target="../media/image124.png"/><Relationship Id="rId12" Type="http://schemas.openxmlformats.org/officeDocument/2006/relationships/image" Target="../media/image12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18.png"/><Relationship Id="rId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6.png"/><Relationship Id="rId7" Type="http://schemas.openxmlformats.org/officeDocument/2006/relationships/image" Target="../media/image12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15.png"/><Relationship Id="rId9" Type="http://schemas.openxmlformats.org/officeDocument/2006/relationships/image" Target="../media/image13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6.png"/><Relationship Id="rId7" Type="http://schemas.openxmlformats.org/officeDocument/2006/relationships/image" Target="../media/image12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sv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15.png"/><Relationship Id="rId9" Type="http://schemas.openxmlformats.org/officeDocument/2006/relationships/image" Target="../media/image13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16.png"/><Relationship Id="rId7" Type="http://schemas.openxmlformats.org/officeDocument/2006/relationships/image" Target="../media/image13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7.png"/><Relationship Id="rId4" Type="http://schemas.openxmlformats.org/officeDocument/2006/relationships/image" Target="../media/image115.png"/><Relationship Id="rId9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16.png"/><Relationship Id="rId7" Type="http://schemas.openxmlformats.org/officeDocument/2006/relationships/image" Target="../media/image13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7.png"/><Relationship Id="rId4" Type="http://schemas.openxmlformats.org/officeDocument/2006/relationships/image" Target="../media/image115.png"/><Relationship Id="rId9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3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6.png"/><Relationship Id="rId7" Type="http://schemas.openxmlformats.org/officeDocument/2006/relationships/image" Target="../media/image13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19.png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00.png"/><Relationship Id="rId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00.png"/><Relationship Id="rId7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00.png"/><Relationship Id="rId7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0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0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0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39.png"/><Relationship Id="rId4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jpeg"/><Relationship Id="rId7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52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01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52.png"/><Relationship Id="rId5" Type="http://schemas.openxmlformats.org/officeDocument/2006/relationships/image" Target="../media/image156.png"/><Relationship Id="rId10" Type="http://schemas.openxmlformats.org/officeDocument/2006/relationships/image" Target="../media/image159.png"/><Relationship Id="rId4" Type="http://schemas.openxmlformats.org/officeDocument/2006/relationships/image" Target="../media/image155.png"/><Relationship Id="rId9" Type="http://schemas.openxmlformats.org/officeDocument/2006/relationships/image" Target="../media/image1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3.png"/><Relationship Id="rId7" Type="http://schemas.openxmlformats.org/officeDocument/2006/relationships/image" Target="../media/image1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53.png"/><Relationship Id="rId7" Type="http://schemas.openxmlformats.org/officeDocument/2006/relationships/image" Target="../media/image1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54.png"/><Relationship Id="rId7" Type="http://schemas.openxmlformats.org/officeDocument/2006/relationships/image" Target="../media/image16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30.png"/><Relationship Id="rId4" Type="http://schemas.openxmlformats.org/officeDocument/2006/relationships/image" Target="../media/image155.png"/><Relationship Id="rId9" Type="http://schemas.openxmlformats.org/officeDocument/2006/relationships/image" Target="../media/image16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54.png"/><Relationship Id="rId7" Type="http://schemas.openxmlformats.org/officeDocument/2006/relationships/image" Target="../media/image162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30.png"/><Relationship Id="rId10" Type="http://schemas.openxmlformats.org/officeDocument/2006/relationships/image" Target="../media/image164.png"/><Relationship Id="rId4" Type="http://schemas.openxmlformats.org/officeDocument/2006/relationships/image" Target="../media/image155.png"/><Relationship Id="rId9" Type="http://schemas.openxmlformats.org/officeDocument/2006/relationships/image" Target="../media/image1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jpeg"/><Relationship Id="rId4" Type="http://schemas.openxmlformats.org/officeDocument/2006/relationships/image" Target="../media/image1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E4B5C92-8709-5B08-896D-5ED9C3C11CD5}"/>
              </a:ext>
            </a:extLst>
          </p:cNvPr>
          <p:cNvSpPr txBox="1"/>
          <p:nvPr/>
        </p:nvSpPr>
        <p:spPr>
          <a:xfrm>
            <a:off x="314042" y="2310942"/>
            <a:ext cx="8515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volini" panose="020B0502040204020203" pitchFamily="66" charset="0"/>
                <a:cs typeface="Cavolini" panose="020B0502040204020203" pitchFamily="66" charset="0"/>
              </a:rPr>
              <a:t>Bayesian Uncertainty Quantification Methods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0C723E-5A37-34C0-5DF6-9818F52F5BAE}"/>
              </a:ext>
            </a:extLst>
          </p:cNvPr>
          <p:cNvSpPr txBox="1"/>
          <p:nvPr/>
        </p:nvSpPr>
        <p:spPr>
          <a:xfrm>
            <a:off x="517544" y="227894"/>
            <a:ext cx="7493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avolini" panose="020B0502040204020203" pitchFamily="66" charset="0"/>
                <a:cs typeface="Cavolini" panose="020B0502040204020203" pitchFamily="66" charset="0"/>
              </a:rPr>
              <a:t>Better knowing what we don’t know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323418-EDD2-436A-9878-A2EBC7B63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92" y="5793924"/>
            <a:ext cx="1740104" cy="75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4A8F87-D18C-5B41-A590-1D26A6BE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" y="5572459"/>
            <a:ext cx="959396" cy="110558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AD3EE5F-26FE-F80B-58EE-75D29C613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296" y="5368318"/>
            <a:ext cx="1346548" cy="134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0CD57-62F8-4D38-7116-8022A3416383}"/>
              </a:ext>
            </a:extLst>
          </p:cNvPr>
          <p:cNvSpPr txBox="1"/>
          <p:nvPr/>
        </p:nvSpPr>
        <p:spPr>
          <a:xfrm>
            <a:off x="2448839" y="6466449"/>
            <a:ext cx="2273478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150" b="1" i="0" u="none" strike="noStrike" dirty="0">
                <a:solidFill>
                  <a:srgbClr val="9FC5E8"/>
                </a:solidFill>
                <a:effectLst/>
                <a:latin typeface="Lato" panose="020F0502020204030203" pitchFamily="34" charset="0"/>
              </a:rPr>
              <a:t>ASCSN</a:t>
            </a:r>
            <a:endParaRPr lang="en-US" sz="21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190DF-BF39-220A-AC5A-1B9CF4F0D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476" y="5504874"/>
            <a:ext cx="1261078" cy="11252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8A1366-FFC9-BFDD-1375-DB82878B3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964" y="5467723"/>
            <a:ext cx="1215700" cy="11995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392B36-1CD6-CFA0-AC53-F54C881AC459}"/>
              </a:ext>
            </a:extLst>
          </p:cNvPr>
          <p:cNvSpPr txBox="1"/>
          <p:nvPr/>
        </p:nvSpPr>
        <p:spPr>
          <a:xfrm>
            <a:off x="7196664" y="6253201"/>
            <a:ext cx="198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20B0502040204020203" pitchFamily="66" charset="0"/>
                <a:cs typeface="Cavolini" panose="020B0502040204020203" pitchFamily="66" charset="0"/>
              </a:rPr>
              <a:t>Pablo Giuliani</a:t>
            </a:r>
          </a:p>
          <a:p>
            <a:pPr algn="ctr"/>
            <a:r>
              <a:rPr lang="en-US" sz="1200" dirty="0">
                <a:latin typeface="Cavolini" panose="020B0502040204020203" pitchFamily="66" charset="0"/>
                <a:cs typeface="Cavolini" panose="020B0502040204020203" pitchFamily="66" charset="0"/>
              </a:rPr>
              <a:t>giulia27@msu.edu</a:t>
            </a:r>
          </a:p>
        </p:txBody>
      </p:sp>
    </p:spTree>
    <p:extLst>
      <p:ext uri="{BB962C8B-B14F-4D97-AF65-F5344CB8AC3E}">
        <p14:creationId xmlns:p14="http://schemas.microsoft.com/office/powerpoint/2010/main" val="955427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D4BFED-0AE4-584B-BEC4-049244CA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7" y="2690802"/>
            <a:ext cx="6499234" cy="368080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82A5E48-EB14-55DC-204E-D5FA84B60612}"/>
              </a:ext>
            </a:extLst>
          </p:cNvPr>
          <p:cNvGrpSpPr/>
          <p:nvPr/>
        </p:nvGrpSpPr>
        <p:grpSpPr>
          <a:xfrm>
            <a:off x="7253576" y="4749747"/>
            <a:ext cx="486921" cy="1138474"/>
            <a:chOff x="2861216" y="4920037"/>
            <a:chExt cx="651981" cy="1592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E6319B-2EF1-8C86-6A30-9D60E9A0CF1F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A305B2-FA7A-5C21-5972-A264DDD4C274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FB43D5-1E28-8673-B4FE-B73149E8B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83581F-FA44-C182-ACB7-A4C8AB4051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1ECEAB-29D8-F324-A026-DC922B262D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59EF7A-DE92-0C02-5435-2DE8FECC2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941D836-3930-2F64-182E-1D4F6F3B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80" y="4262440"/>
            <a:ext cx="794405" cy="62843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09C3F9-7F3F-F4FF-2A7B-F76F83532F48}"/>
              </a:ext>
            </a:extLst>
          </p:cNvPr>
          <p:cNvGrpSpPr/>
          <p:nvPr/>
        </p:nvGrpSpPr>
        <p:grpSpPr>
          <a:xfrm>
            <a:off x="8208896" y="4489889"/>
            <a:ext cx="631943" cy="1399679"/>
            <a:chOff x="2434519" y="5202030"/>
            <a:chExt cx="631310" cy="133911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9000FA-2655-FDEC-1B2A-7CA42A73A26C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F97889F-6C94-F98C-7B21-4BC8DABCAC81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CD2890-0BD9-42FA-5D8B-8409D697A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061CB-C52C-4EA6-0415-D4110931FE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B0657F-7B9A-36CA-F0FB-BE98568C8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997778-97E4-2D50-F6F7-0326B560404B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BAE2BA-E7B1-8B28-ADC8-6FA26E02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5E98445-CC19-CE59-19A7-284365A6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EA8933-5962-A5B8-EE45-BD94590B021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36B55CD-92E1-732D-0608-8926D04D5C57}"/>
              </a:ext>
            </a:extLst>
          </p:cNvPr>
          <p:cNvSpPr txBox="1"/>
          <p:nvPr/>
        </p:nvSpPr>
        <p:spPr>
          <a:xfrm>
            <a:off x="7106780" y="5886950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1521A3-C7E7-FF8D-E8C9-98FAC6715E75}"/>
              </a:ext>
            </a:extLst>
          </p:cNvPr>
          <p:cNvSpPr txBox="1"/>
          <p:nvPr/>
        </p:nvSpPr>
        <p:spPr>
          <a:xfrm>
            <a:off x="8130388" y="5909940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B2596C6-1340-20BE-A7BA-BDF2B6614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736" y="5473236"/>
            <a:ext cx="947692" cy="3214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DB1E0D-2DDC-3552-C3A2-C53857DA0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07" y="2360269"/>
            <a:ext cx="784233" cy="27892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3E049D-762B-55DE-2298-0620BE53FB7D}"/>
              </a:ext>
            </a:extLst>
          </p:cNvPr>
          <p:cNvCxnSpPr/>
          <p:nvPr/>
        </p:nvCxnSpPr>
        <p:spPr>
          <a:xfrm flipV="1">
            <a:off x="2707640" y="2870200"/>
            <a:ext cx="0" cy="3754120"/>
          </a:xfrm>
          <a:prstGeom prst="line">
            <a:avLst/>
          </a:prstGeom>
          <a:ln w="38100">
            <a:solidFill>
              <a:srgbClr val="009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7AA82F-CF9B-F8DF-9472-7F9731C0D3CE}"/>
              </a:ext>
            </a:extLst>
          </p:cNvPr>
          <p:cNvSpPr txBox="1"/>
          <p:nvPr/>
        </p:nvSpPr>
        <p:spPr>
          <a:xfrm>
            <a:off x="2916538" y="2758883"/>
            <a:ext cx="1773995" cy="830997"/>
          </a:xfrm>
          <a:prstGeom prst="rect">
            <a:avLst/>
          </a:prstGeom>
          <a:noFill/>
          <a:ln w="28575">
            <a:solidFill>
              <a:srgbClr val="009A4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Maximum</a:t>
            </a:r>
          </a:p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Variability</a:t>
            </a:r>
          </a:p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(uncertainty)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19C175-6D79-762B-8CDE-C31C0DC2AA05}"/>
              </a:ext>
            </a:extLst>
          </p:cNvPr>
          <p:cNvSpPr/>
          <p:nvPr/>
        </p:nvSpPr>
        <p:spPr>
          <a:xfrm>
            <a:off x="2639600" y="6088061"/>
            <a:ext cx="136080" cy="139235"/>
          </a:xfrm>
          <a:prstGeom prst="ellipse">
            <a:avLst/>
          </a:prstGeom>
          <a:solidFill>
            <a:srgbClr val="FB0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E20AEB-95D8-A6ED-5F88-6828565435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387" y="1578438"/>
            <a:ext cx="1828603" cy="1749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2B4F4-AA41-FF10-8787-AE43D4A25353}"/>
              </a:ext>
            </a:extLst>
          </p:cNvPr>
          <p:cNvSpPr txBox="1"/>
          <p:nvPr/>
        </p:nvSpPr>
        <p:spPr>
          <a:xfrm>
            <a:off x="4267673" y="1756077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Neutrons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BC171-1BF5-F234-076F-D9E2EC3840C1}"/>
              </a:ext>
            </a:extLst>
          </p:cNvPr>
          <p:cNvSpPr txBox="1"/>
          <p:nvPr/>
        </p:nvSpPr>
        <p:spPr>
          <a:xfrm>
            <a:off x="7329976" y="1888754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Protons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83C3CC-F0E8-84BB-B14C-C997EBB10B24}"/>
              </a:ext>
            </a:extLst>
          </p:cNvPr>
          <p:cNvCxnSpPr>
            <a:cxnSpLocks/>
          </p:cNvCxnSpPr>
          <p:nvPr/>
        </p:nvCxnSpPr>
        <p:spPr>
          <a:xfrm>
            <a:off x="5284519" y="2094631"/>
            <a:ext cx="393868" cy="233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56F1A5-986D-6757-2709-7175B987E9B2}"/>
              </a:ext>
            </a:extLst>
          </p:cNvPr>
          <p:cNvCxnSpPr>
            <a:cxnSpLocks/>
          </p:cNvCxnSpPr>
          <p:nvPr/>
        </p:nvCxnSpPr>
        <p:spPr>
          <a:xfrm flipH="1">
            <a:off x="7220660" y="2246423"/>
            <a:ext cx="709511" cy="2740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4F59C23A-5A1D-A8C5-20DE-6E7B9166D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64" y="1212147"/>
            <a:ext cx="1999384" cy="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CEB0-AB40-4ED6-394A-CE23894DD4B2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F62E937-BAD8-6463-000B-F06CBF28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1958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2A5E48-EB14-55DC-204E-D5FA84B60612}"/>
              </a:ext>
            </a:extLst>
          </p:cNvPr>
          <p:cNvGrpSpPr/>
          <p:nvPr/>
        </p:nvGrpSpPr>
        <p:grpSpPr>
          <a:xfrm>
            <a:off x="7253576" y="4749747"/>
            <a:ext cx="486921" cy="1138474"/>
            <a:chOff x="2861216" y="4920037"/>
            <a:chExt cx="651981" cy="1592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E6319B-2EF1-8C86-6A30-9D60E9A0CF1F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A305B2-FA7A-5C21-5972-A264DDD4C274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FB43D5-1E28-8673-B4FE-B73149E8B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83581F-FA44-C182-ACB7-A4C8AB4051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1ECEAB-29D8-F324-A026-DC922B262D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59EF7A-DE92-0C02-5435-2DE8FECC2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941D836-3930-2F64-182E-1D4F6F3B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780" y="4262440"/>
            <a:ext cx="794405" cy="62843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09C3F9-7F3F-F4FF-2A7B-F76F83532F48}"/>
              </a:ext>
            </a:extLst>
          </p:cNvPr>
          <p:cNvGrpSpPr/>
          <p:nvPr/>
        </p:nvGrpSpPr>
        <p:grpSpPr>
          <a:xfrm>
            <a:off x="8208896" y="4489889"/>
            <a:ext cx="631943" cy="1399679"/>
            <a:chOff x="2434519" y="5202030"/>
            <a:chExt cx="631310" cy="133911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9000FA-2655-FDEC-1B2A-7CA42A73A26C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F97889F-6C94-F98C-7B21-4BC8DABCAC81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CD2890-0BD9-42FA-5D8B-8409D697A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061CB-C52C-4EA6-0415-D4110931FE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B0657F-7B9A-36CA-F0FB-BE98568C8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997778-97E4-2D50-F6F7-0326B560404B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BAE2BA-E7B1-8B28-ADC8-6FA26E02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5E98445-CC19-CE59-19A7-284365A6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EA8933-5962-A5B8-EE45-BD94590B021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36B55CD-92E1-732D-0608-8926D04D5C57}"/>
              </a:ext>
            </a:extLst>
          </p:cNvPr>
          <p:cNvSpPr txBox="1"/>
          <p:nvPr/>
        </p:nvSpPr>
        <p:spPr>
          <a:xfrm>
            <a:off x="7106780" y="5886950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1521A3-C7E7-FF8D-E8C9-98FAC6715E75}"/>
              </a:ext>
            </a:extLst>
          </p:cNvPr>
          <p:cNvSpPr txBox="1"/>
          <p:nvPr/>
        </p:nvSpPr>
        <p:spPr>
          <a:xfrm>
            <a:off x="8130388" y="5909940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B2596C6-1340-20BE-A7BA-BDF2B6614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736" y="5473236"/>
            <a:ext cx="947692" cy="3214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ABBFE8A-F121-FF0D-3309-761BAEA13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07" y="2690802"/>
            <a:ext cx="6499234" cy="3680803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A361F6-DA3C-9465-0705-64BD5677B94C}"/>
              </a:ext>
            </a:extLst>
          </p:cNvPr>
          <p:cNvCxnSpPr/>
          <p:nvPr/>
        </p:nvCxnSpPr>
        <p:spPr>
          <a:xfrm flipV="1">
            <a:off x="2707640" y="2870200"/>
            <a:ext cx="0" cy="3754120"/>
          </a:xfrm>
          <a:prstGeom prst="line">
            <a:avLst/>
          </a:prstGeom>
          <a:ln w="38100">
            <a:solidFill>
              <a:srgbClr val="009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91C904-C8CC-F3F9-C2D4-ECA3DA5BC77A}"/>
              </a:ext>
            </a:extLst>
          </p:cNvPr>
          <p:cNvCxnSpPr/>
          <p:nvPr/>
        </p:nvCxnSpPr>
        <p:spPr>
          <a:xfrm flipV="1">
            <a:off x="2707640" y="2870200"/>
            <a:ext cx="0" cy="3754120"/>
          </a:xfrm>
          <a:prstGeom prst="line">
            <a:avLst/>
          </a:prstGeom>
          <a:ln w="38100">
            <a:solidFill>
              <a:srgbClr val="009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B7EBF01-CDFD-C24E-699E-73D4E8FD5E3A}"/>
              </a:ext>
            </a:extLst>
          </p:cNvPr>
          <p:cNvSpPr/>
          <p:nvPr/>
        </p:nvSpPr>
        <p:spPr>
          <a:xfrm>
            <a:off x="2639600" y="6088061"/>
            <a:ext cx="136080" cy="139235"/>
          </a:xfrm>
          <a:prstGeom prst="ellipse">
            <a:avLst/>
          </a:prstGeom>
          <a:solidFill>
            <a:srgbClr val="FB0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6768E7-A001-3E02-E2B1-7AC173579B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387" y="1578438"/>
            <a:ext cx="1828603" cy="1749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91E5BE-053D-7401-671F-415D2491C12F}"/>
              </a:ext>
            </a:extLst>
          </p:cNvPr>
          <p:cNvSpPr txBox="1"/>
          <p:nvPr/>
        </p:nvSpPr>
        <p:spPr>
          <a:xfrm>
            <a:off x="4267673" y="1756077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Neutrons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2123E-B9ED-DBE1-CB88-ABA6DB3DD770}"/>
              </a:ext>
            </a:extLst>
          </p:cNvPr>
          <p:cNvSpPr txBox="1"/>
          <p:nvPr/>
        </p:nvSpPr>
        <p:spPr>
          <a:xfrm>
            <a:off x="7329976" y="1888754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Protons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0B95D6-C4A9-F79F-2B01-C481ABF2AFAB}"/>
              </a:ext>
            </a:extLst>
          </p:cNvPr>
          <p:cNvCxnSpPr>
            <a:cxnSpLocks/>
          </p:cNvCxnSpPr>
          <p:nvPr/>
        </p:nvCxnSpPr>
        <p:spPr>
          <a:xfrm>
            <a:off x="5284519" y="2094631"/>
            <a:ext cx="393868" cy="233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70D863-F8C9-2012-B3A1-59ADE3FE8574}"/>
              </a:ext>
            </a:extLst>
          </p:cNvPr>
          <p:cNvCxnSpPr>
            <a:cxnSpLocks/>
          </p:cNvCxnSpPr>
          <p:nvPr/>
        </p:nvCxnSpPr>
        <p:spPr>
          <a:xfrm flipH="1">
            <a:off x="7220660" y="2246423"/>
            <a:ext cx="709511" cy="2740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142B072-E8D5-710C-FF7A-24302F754412}"/>
              </a:ext>
            </a:extLst>
          </p:cNvPr>
          <p:cNvSpPr txBox="1"/>
          <p:nvPr/>
        </p:nvSpPr>
        <p:spPr>
          <a:xfrm>
            <a:off x="2916538" y="2758883"/>
            <a:ext cx="1773995" cy="830997"/>
          </a:xfrm>
          <a:prstGeom prst="rect">
            <a:avLst/>
          </a:prstGeom>
          <a:noFill/>
          <a:ln w="28575">
            <a:solidFill>
              <a:srgbClr val="009A4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Maximum</a:t>
            </a:r>
          </a:p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Variability</a:t>
            </a:r>
          </a:p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(uncertainty)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55161-70E0-D685-6FAB-6A81E85E0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136" y="5625636"/>
            <a:ext cx="947692" cy="321420"/>
          </a:xfrm>
          <a:prstGeom prst="rect">
            <a:avLst/>
          </a:prstGeom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B34AD16F-7B85-C347-F91E-029242EB0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64" y="1212147"/>
            <a:ext cx="1999384" cy="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B36FDE8-052E-C015-3D99-7BB728A3F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607" y="2360269"/>
            <a:ext cx="784233" cy="27892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9266208-3AE4-FB3C-7432-583D0BEE6731}"/>
              </a:ext>
            </a:extLst>
          </p:cNvPr>
          <p:cNvSpPr/>
          <p:nvPr/>
        </p:nvSpPr>
        <p:spPr>
          <a:xfrm>
            <a:off x="0" y="910944"/>
            <a:ext cx="9000067" cy="587085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BEDD37-AFC7-1DBF-A24F-DA57C1BEF17B}"/>
              </a:ext>
            </a:extLst>
          </p:cNvPr>
          <p:cNvSpPr txBox="1"/>
          <p:nvPr/>
        </p:nvSpPr>
        <p:spPr>
          <a:xfrm>
            <a:off x="4137923" y="1163295"/>
            <a:ext cx="1343530" cy="3385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1 interest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DD7A30-CBD4-1526-7B9D-BAEEE591281C}"/>
              </a:ext>
            </a:extLst>
          </p:cNvPr>
          <p:cNvSpPr txBox="1"/>
          <p:nvPr/>
        </p:nvSpPr>
        <p:spPr>
          <a:xfrm>
            <a:off x="1113652" y="2750815"/>
            <a:ext cx="1203720" cy="3385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1 model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F79F0B-279D-A293-EF59-443FEAC5CD1B}"/>
              </a:ext>
            </a:extLst>
          </p:cNvPr>
          <p:cNvSpPr txBox="1"/>
          <p:nvPr/>
        </p:nvSpPr>
        <p:spPr>
          <a:xfrm>
            <a:off x="3163768" y="5387561"/>
            <a:ext cx="1773996" cy="338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1 experiment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215D49C-77B2-DDA4-1C9C-D0478A588F41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646074" y="1929756"/>
            <a:ext cx="0" cy="821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019EBD-E4E7-E4A9-9141-E347699EC4C0}"/>
              </a:ext>
            </a:extLst>
          </p:cNvPr>
          <p:cNvCxnSpPr>
            <a:cxnSpLocks/>
          </p:cNvCxnSpPr>
          <p:nvPr/>
        </p:nvCxnSpPr>
        <p:spPr>
          <a:xfrm flipH="1" flipV="1">
            <a:off x="2173101" y="1929756"/>
            <a:ext cx="1785341" cy="34262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BF97E4E-3EAB-EBBF-D016-EE3373306FFC}"/>
              </a:ext>
            </a:extLst>
          </p:cNvPr>
          <p:cNvCxnSpPr>
            <a:cxnSpLocks/>
          </p:cNvCxnSpPr>
          <p:nvPr/>
        </p:nvCxnSpPr>
        <p:spPr>
          <a:xfrm flipH="1">
            <a:off x="2247934" y="1497413"/>
            <a:ext cx="1865928" cy="2630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4AAD3A6-F47A-BAD1-CF7F-EBB59A22C16E}"/>
              </a:ext>
            </a:extLst>
          </p:cNvPr>
          <p:cNvSpPr txBox="1"/>
          <p:nvPr/>
        </p:nvSpPr>
        <p:spPr>
          <a:xfrm>
            <a:off x="1044214" y="1591202"/>
            <a:ext cx="1203720" cy="338554"/>
          </a:xfrm>
          <a:prstGeom prst="rect">
            <a:avLst/>
          </a:prstGeom>
          <a:noFill/>
          <a:ln w="38100">
            <a:solidFill>
              <a:srgbClr val="009A4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“easy”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D55DAD5-5449-3408-CE35-6DC8FFE5181B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AAB29-65A6-3AEF-C62F-BDBC4AF292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49769">
            <a:off x="-281544" y="1117973"/>
            <a:ext cx="1205998" cy="16147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ABF67-9F25-32EF-36AD-237BCE01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80906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393134-2936-C658-5198-8585FEFD9406}"/>
              </a:ext>
            </a:extLst>
          </p:cNvPr>
          <p:cNvGrpSpPr/>
          <p:nvPr/>
        </p:nvGrpSpPr>
        <p:grpSpPr>
          <a:xfrm>
            <a:off x="638781" y="1270315"/>
            <a:ext cx="8505219" cy="5541655"/>
            <a:chOff x="2590057" y="314254"/>
            <a:chExt cx="9255643" cy="6070218"/>
          </a:xfrm>
        </p:grpSpPr>
        <p:pic>
          <p:nvPicPr>
            <p:cNvPr id="3" name="Content Placeholder 9">
              <a:extLst>
                <a:ext uri="{FF2B5EF4-FFF2-40B4-BE49-F238E27FC236}">
                  <a16:creationId xmlns:a16="http://schemas.microsoft.com/office/drawing/2014/main" id="{F725990B-41AC-8DE2-03B1-C06A0597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0057" y="314254"/>
              <a:ext cx="9255643" cy="607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A61B34-77CC-759B-E5E4-B2DE2FF204DE}"/>
                </a:ext>
              </a:extLst>
            </p:cNvPr>
            <p:cNvSpPr/>
            <p:nvPr/>
          </p:nvSpPr>
          <p:spPr>
            <a:xfrm>
              <a:off x="3592286" y="2873829"/>
              <a:ext cx="1632857" cy="653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ABB5635-761D-5C0E-1E4C-B843F8BA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6171"/>
          <a:stretch/>
        </p:blipFill>
        <p:spPr bwMode="auto">
          <a:xfrm>
            <a:off x="6704023" y="4318659"/>
            <a:ext cx="2262271" cy="2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4EC0BE-D200-DB1E-6069-E6F6CD5E8A06}"/>
              </a:ext>
            </a:extLst>
          </p:cNvPr>
          <p:cNvSpPr txBox="1"/>
          <p:nvPr/>
        </p:nvSpPr>
        <p:spPr>
          <a:xfrm>
            <a:off x="7033642" y="848347"/>
            <a:ext cx="1917231" cy="3385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interests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B0D235-2E3A-77F6-1084-D7C66C6665E4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468AF58-6F88-1CB0-4C85-7ADF8A8E1B4B}"/>
              </a:ext>
            </a:extLst>
          </p:cNvPr>
          <p:cNvSpPr txBox="1">
            <a:spLocks/>
          </p:cNvSpPr>
          <p:nvPr/>
        </p:nvSpPr>
        <p:spPr>
          <a:xfrm>
            <a:off x="1446608" y="6161902"/>
            <a:ext cx="18471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Figure adapted from A. </a:t>
            </a:r>
            <a:r>
              <a:rPr lang="en-US" sz="1050" dirty="0" err="1"/>
              <a:t>Spyrou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399AF-0321-D5B3-CA78-190C65AE6508}"/>
              </a:ext>
            </a:extLst>
          </p:cNvPr>
          <p:cNvSpPr txBox="1"/>
          <p:nvPr/>
        </p:nvSpPr>
        <p:spPr>
          <a:xfrm>
            <a:off x="2812408" y="1430476"/>
            <a:ext cx="1014545" cy="276999"/>
          </a:xfrm>
          <a:prstGeom prst="rect">
            <a:avLst/>
          </a:prstGeom>
          <a:noFill/>
          <a:ln w="19050">
            <a:solidFill>
              <a:srgbClr val="6EB4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B19FD-A26F-B138-9B92-079BAD7BFD58}"/>
              </a:ext>
            </a:extLst>
          </p:cNvPr>
          <p:cNvSpPr txBox="1"/>
          <p:nvPr/>
        </p:nvSpPr>
        <p:spPr>
          <a:xfrm>
            <a:off x="2615801" y="1867992"/>
            <a:ext cx="1284468" cy="276999"/>
          </a:xfrm>
          <a:prstGeom prst="rect">
            <a:avLst/>
          </a:prstGeom>
          <a:noFill/>
          <a:ln w="19050">
            <a:solidFill>
              <a:srgbClr val="0063A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Astrophysics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5F7BB-B2F0-B164-8D43-DBB9AB452067}"/>
              </a:ext>
            </a:extLst>
          </p:cNvPr>
          <p:cNvSpPr txBox="1"/>
          <p:nvPr/>
        </p:nvSpPr>
        <p:spPr>
          <a:xfrm>
            <a:off x="5484420" y="1393274"/>
            <a:ext cx="1225910" cy="276999"/>
          </a:xfrm>
          <a:prstGeom prst="rect">
            <a:avLst/>
          </a:prstGeom>
          <a:noFill/>
          <a:ln w="19050">
            <a:solidFill>
              <a:srgbClr val="767B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Symmetries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05729-E812-955D-D544-B9CF6891A928}"/>
              </a:ext>
            </a:extLst>
          </p:cNvPr>
          <p:cNvSpPr txBox="1"/>
          <p:nvPr/>
        </p:nvSpPr>
        <p:spPr>
          <a:xfrm>
            <a:off x="5649301" y="890443"/>
            <a:ext cx="1225910" cy="276999"/>
          </a:xfrm>
          <a:prstGeom prst="rect">
            <a:avLst/>
          </a:prstGeom>
          <a:noFill/>
          <a:ln w="19050">
            <a:solidFill>
              <a:srgbClr val="F7CF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Applications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36B7C55-B96B-FA84-AC59-25A35A3E539D}"/>
              </a:ext>
            </a:extLst>
          </p:cNvPr>
          <p:cNvGrpSpPr/>
          <p:nvPr/>
        </p:nvGrpSpPr>
        <p:grpSpPr>
          <a:xfrm>
            <a:off x="4204633" y="1070505"/>
            <a:ext cx="1149757" cy="1324955"/>
            <a:chOff x="3576263" y="1049224"/>
            <a:chExt cx="1149757" cy="132495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24480F-D489-9D7D-A426-40C35A7B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263" y="1049224"/>
              <a:ext cx="1149757" cy="132495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1D1996-E2C2-DBD3-7B0A-D98B3AD65E40}"/>
                </a:ext>
              </a:extLst>
            </p:cNvPr>
            <p:cNvSpPr/>
            <p:nvPr/>
          </p:nvSpPr>
          <p:spPr>
            <a:xfrm>
              <a:off x="3664838" y="118215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F6D742-774B-C7A9-4C48-4F7362188AE0}"/>
                </a:ext>
              </a:extLst>
            </p:cNvPr>
            <p:cNvSpPr/>
            <p:nvPr/>
          </p:nvSpPr>
          <p:spPr>
            <a:xfrm>
              <a:off x="3701753" y="196466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B5BB70-C53C-8880-5BB9-F1CA763E06B7}"/>
                </a:ext>
              </a:extLst>
            </p:cNvPr>
            <p:cNvSpPr/>
            <p:nvPr/>
          </p:nvSpPr>
          <p:spPr>
            <a:xfrm>
              <a:off x="4586983" y="191663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D117529-ED68-692B-6D6F-223EFBBC5B62}"/>
                </a:ext>
              </a:extLst>
            </p:cNvPr>
            <p:cNvSpPr/>
            <p:nvPr/>
          </p:nvSpPr>
          <p:spPr>
            <a:xfrm>
              <a:off x="4507470" y="111990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C448E87-A110-71F3-4239-63EFD2B2E240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rot="5400000" flipH="1" flipV="1">
            <a:off x="3704353" y="841622"/>
            <a:ext cx="204182" cy="973527"/>
          </a:xfrm>
          <a:prstGeom prst="curvedConnector2">
            <a:avLst/>
          </a:prstGeom>
          <a:ln w="19050">
            <a:solidFill>
              <a:srgbClr val="6EB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EEB995D-BC0D-0351-F522-744331F7B46E}"/>
              </a:ext>
            </a:extLst>
          </p:cNvPr>
          <p:cNvCxnSpPr>
            <a:cxnSpLocks/>
            <a:stCxn id="9" idx="2"/>
            <a:endCxn id="15" idx="4"/>
          </p:cNvCxnSpPr>
          <p:nvPr/>
        </p:nvCxnSpPr>
        <p:spPr>
          <a:xfrm rot="5400000" flipH="1" flipV="1">
            <a:off x="3748847" y="1540856"/>
            <a:ext cx="113323" cy="1094948"/>
          </a:xfrm>
          <a:prstGeom prst="curvedConnector3">
            <a:avLst>
              <a:gd name="adj1" fmla="val -201724"/>
            </a:avLst>
          </a:prstGeom>
          <a:ln w="19050">
            <a:solidFill>
              <a:srgbClr val="006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FC54E44-FE0E-13D0-C1AB-CB75D7AF45FD}"/>
              </a:ext>
            </a:extLst>
          </p:cNvPr>
          <p:cNvCxnSpPr>
            <a:cxnSpLocks/>
            <a:stCxn id="12" idx="1"/>
            <a:endCxn id="18" idx="7"/>
          </p:cNvCxnSpPr>
          <p:nvPr/>
        </p:nvCxnSpPr>
        <p:spPr>
          <a:xfrm rot="10800000" flipV="1">
            <a:off x="5174865" y="1028943"/>
            <a:ext cx="474437" cy="118934"/>
          </a:xfrm>
          <a:prstGeom prst="curvedConnector2">
            <a:avLst/>
          </a:prstGeom>
          <a:ln w="19050">
            <a:solidFill>
              <a:srgbClr val="F7C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8968FD2-1313-0028-F955-DECFEDE52B5F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rot="5400000">
            <a:off x="5533974" y="1397372"/>
            <a:ext cx="290500" cy="836303"/>
          </a:xfrm>
          <a:prstGeom prst="curvedConnector2">
            <a:avLst/>
          </a:prstGeom>
          <a:ln w="19050">
            <a:solidFill>
              <a:srgbClr val="767B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816F30F-71C0-4746-8495-36A8E696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5783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393134-2936-C658-5198-8585FEFD9406}"/>
              </a:ext>
            </a:extLst>
          </p:cNvPr>
          <p:cNvGrpSpPr/>
          <p:nvPr/>
        </p:nvGrpSpPr>
        <p:grpSpPr>
          <a:xfrm>
            <a:off x="638781" y="1270315"/>
            <a:ext cx="8505219" cy="5541655"/>
            <a:chOff x="2590057" y="314254"/>
            <a:chExt cx="9255643" cy="6070218"/>
          </a:xfrm>
        </p:grpSpPr>
        <p:pic>
          <p:nvPicPr>
            <p:cNvPr id="3" name="Content Placeholder 9">
              <a:extLst>
                <a:ext uri="{FF2B5EF4-FFF2-40B4-BE49-F238E27FC236}">
                  <a16:creationId xmlns:a16="http://schemas.microsoft.com/office/drawing/2014/main" id="{F725990B-41AC-8DE2-03B1-C06A0597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0057" y="314254"/>
              <a:ext cx="9255643" cy="607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A61B34-77CC-759B-E5E4-B2DE2FF204DE}"/>
                </a:ext>
              </a:extLst>
            </p:cNvPr>
            <p:cNvSpPr/>
            <p:nvPr/>
          </p:nvSpPr>
          <p:spPr>
            <a:xfrm>
              <a:off x="3592286" y="2873829"/>
              <a:ext cx="1632857" cy="653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ABB5635-761D-5C0E-1E4C-B843F8BA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6171"/>
          <a:stretch/>
        </p:blipFill>
        <p:spPr bwMode="auto">
          <a:xfrm>
            <a:off x="6704023" y="4318659"/>
            <a:ext cx="2262271" cy="2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4EC0BE-D200-DB1E-6069-E6F6CD5E8A06}"/>
              </a:ext>
            </a:extLst>
          </p:cNvPr>
          <p:cNvSpPr txBox="1"/>
          <p:nvPr/>
        </p:nvSpPr>
        <p:spPr>
          <a:xfrm>
            <a:off x="7033642" y="848347"/>
            <a:ext cx="1917231" cy="3385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interests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B0D235-2E3A-77F6-1084-D7C66C6665E4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399AF-0321-D5B3-CA78-190C65AE6508}"/>
              </a:ext>
            </a:extLst>
          </p:cNvPr>
          <p:cNvSpPr txBox="1"/>
          <p:nvPr/>
        </p:nvSpPr>
        <p:spPr>
          <a:xfrm>
            <a:off x="2812408" y="1430476"/>
            <a:ext cx="1014545" cy="276999"/>
          </a:xfrm>
          <a:prstGeom prst="rect">
            <a:avLst/>
          </a:prstGeom>
          <a:noFill/>
          <a:ln w="19050">
            <a:solidFill>
              <a:srgbClr val="6EB4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5F7BB-B2F0-B164-8D43-DBB9AB452067}"/>
              </a:ext>
            </a:extLst>
          </p:cNvPr>
          <p:cNvSpPr txBox="1"/>
          <p:nvPr/>
        </p:nvSpPr>
        <p:spPr>
          <a:xfrm>
            <a:off x="5484420" y="1393274"/>
            <a:ext cx="1225910" cy="276999"/>
          </a:xfrm>
          <a:prstGeom prst="rect">
            <a:avLst/>
          </a:prstGeom>
          <a:noFill/>
          <a:ln w="19050">
            <a:solidFill>
              <a:srgbClr val="767B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Symmetries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05729-E812-955D-D544-B9CF6891A928}"/>
              </a:ext>
            </a:extLst>
          </p:cNvPr>
          <p:cNvSpPr txBox="1"/>
          <p:nvPr/>
        </p:nvSpPr>
        <p:spPr>
          <a:xfrm>
            <a:off x="5649301" y="890443"/>
            <a:ext cx="1225910" cy="276999"/>
          </a:xfrm>
          <a:prstGeom prst="rect">
            <a:avLst/>
          </a:prstGeom>
          <a:noFill/>
          <a:ln w="19050">
            <a:solidFill>
              <a:srgbClr val="F7CF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Applications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36B7C55-B96B-FA84-AC59-25A35A3E539D}"/>
              </a:ext>
            </a:extLst>
          </p:cNvPr>
          <p:cNvGrpSpPr/>
          <p:nvPr/>
        </p:nvGrpSpPr>
        <p:grpSpPr>
          <a:xfrm>
            <a:off x="4204633" y="1070505"/>
            <a:ext cx="1149757" cy="1324955"/>
            <a:chOff x="3576263" y="1049224"/>
            <a:chExt cx="1149757" cy="132495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24480F-D489-9D7D-A426-40C35A7B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263" y="1049224"/>
              <a:ext cx="1149757" cy="132495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1D1996-E2C2-DBD3-7B0A-D98B3AD65E40}"/>
                </a:ext>
              </a:extLst>
            </p:cNvPr>
            <p:cNvSpPr/>
            <p:nvPr/>
          </p:nvSpPr>
          <p:spPr>
            <a:xfrm>
              <a:off x="3664838" y="118215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F6D742-774B-C7A9-4C48-4F7362188AE0}"/>
                </a:ext>
              </a:extLst>
            </p:cNvPr>
            <p:cNvSpPr/>
            <p:nvPr/>
          </p:nvSpPr>
          <p:spPr>
            <a:xfrm>
              <a:off x="3701753" y="196466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B5BB70-C53C-8880-5BB9-F1CA763E06B7}"/>
                </a:ext>
              </a:extLst>
            </p:cNvPr>
            <p:cNvSpPr/>
            <p:nvPr/>
          </p:nvSpPr>
          <p:spPr>
            <a:xfrm>
              <a:off x="4586983" y="191663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D117529-ED68-692B-6D6F-223EFBBC5B62}"/>
                </a:ext>
              </a:extLst>
            </p:cNvPr>
            <p:cNvSpPr/>
            <p:nvPr/>
          </p:nvSpPr>
          <p:spPr>
            <a:xfrm>
              <a:off x="4507470" y="111990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C448E87-A110-71F3-4239-63EFD2B2E240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rot="5400000" flipH="1" flipV="1">
            <a:off x="3704353" y="841622"/>
            <a:ext cx="204182" cy="973527"/>
          </a:xfrm>
          <a:prstGeom prst="curvedConnector2">
            <a:avLst/>
          </a:prstGeom>
          <a:ln w="19050">
            <a:solidFill>
              <a:srgbClr val="6EB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FC54E44-FE0E-13D0-C1AB-CB75D7AF45FD}"/>
              </a:ext>
            </a:extLst>
          </p:cNvPr>
          <p:cNvCxnSpPr>
            <a:cxnSpLocks/>
            <a:stCxn id="12" idx="1"/>
            <a:endCxn id="18" idx="7"/>
          </p:cNvCxnSpPr>
          <p:nvPr/>
        </p:nvCxnSpPr>
        <p:spPr>
          <a:xfrm rot="10800000" flipV="1">
            <a:off x="5174865" y="1028943"/>
            <a:ext cx="474437" cy="118934"/>
          </a:xfrm>
          <a:prstGeom prst="curvedConnector2">
            <a:avLst/>
          </a:prstGeom>
          <a:ln w="19050">
            <a:solidFill>
              <a:srgbClr val="F7C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8968FD2-1313-0028-F955-DECFEDE52B5F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rot="5400000">
            <a:off x="5533974" y="1397372"/>
            <a:ext cx="290500" cy="836303"/>
          </a:xfrm>
          <a:prstGeom prst="curvedConnector2">
            <a:avLst/>
          </a:prstGeom>
          <a:ln w="19050">
            <a:solidFill>
              <a:srgbClr val="767B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AEF0A7-7122-E81A-FC14-73C9EB74DBF2}"/>
              </a:ext>
            </a:extLst>
          </p:cNvPr>
          <p:cNvSpPr txBox="1"/>
          <p:nvPr/>
        </p:nvSpPr>
        <p:spPr>
          <a:xfrm>
            <a:off x="471263" y="884354"/>
            <a:ext cx="1328185" cy="3385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r-process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B1C4A1-67A8-AF69-95B3-3C37E0A382B5}"/>
              </a:ext>
            </a:extLst>
          </p:cNvPr>
          <p:cNvSpPr/>
          <p:nvPr/>
        </p:nvSpPr>
        <p:spPr>
          <a:xfrm>
            <a:off x="2406650" y="815782"/>
            <a:ext cx="4521200" cy="1671320"/>
          </a:xfrm>
          <a:custGeom>
            <a:avLst/>
            <a:gdLst>
              <a:gd name="connsiteX0" fmla="*/ 182880 w 4521200"/>
              <a:gd name="connsiteY0" fmla="*/ 604520 h 1671320"/>
              <a:gd name="connsiteX1" fmla="*/ 182880 w 4521200"/>
              <a:gd name="connsiteY1" fmla="*/ 604520 h 1671320"/>
              <a:gd name="connsiteX2" fmla="*/ 883920 w 4521200"/>
              <a:gd name="connsiteY2" fmla="*/ 508000 h 1671320"/>
              <a:gd name="connsiteX3" fmla="*/ 1076960 w 4521200"/>
              <a:gd name="connsiteY3" fmla="*/ 436880 h 1671320"/>
              <a:gd name="connsiteX4" fmla="*/ 1270000 w 4521200"/>
              <a:gd name="connsiteY4" fmla="*/ 345440 h 1671320"/>
              <a:gd name="connsiteX5" fmla="*/ 1295400 w 4521200"/>
              <a:gd name="connsiteY5" fmla="*/ 335280 h 1671320"/>
              <a:gd name="connsiteX6" fmla="*/ 3251200 w 4521200"/>
              <a:gd name="connsiteY6" fmla="*/ 0 h 1671320"/>
              <a:gd name="connsiteX7" fmla="*/ 4521200 w 4521200"/>
              <a:gd name="connsiteY7" fmla="*/ 10160 h 1671320"/>
              <a:gd name="connsiteX8" fmla="*/ 4495800 w 4521200"/>
              <a:gd name="connsiteY8" fmla="*/ 751840 h 1671320"/>
              <a:gd name="connsiteX9" fmla="*/ 4262120 w 4521200"/>
              <a:gd name="connsiteY9" fmla="*/ 975360 h 1671320"/>
              <a:gd name="connsiteX10" fmla="*/ 3037840 w 4521200"/>
              <a:gd name="connsiteY10" fmla="*/ 1310640 h 1671320"/>
              <a:gd name="connsiteX11" fmla="*/ 2804160 w 4521200"/>
              <a:gd name="connsiteY11" fmla="*/ 1671320 h 1671320"/>
              <a:gd name="connsiteX12" fmla="*/ 0 w 4521200"/>
              <a:gd name="connsiteY12" fmla="*/ 1640840 h 1671320"/>
              <a:gd name="connsiteX13" fmla="*/ 182880 w 4521200"/>
              <a:gd name="connsiteY13" fmla="*/ 604520 h 167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21200" h="1671320">
                <a:moveTo>
                  <a:pt x="182880" y="604520"/>
                </a:moveTo>
                <a:lnTo>
                  <a:pt x="182880" y="604520"/>
                </a:lnTo>
                <a:cubicBezTo>
                  <a:pt x="555856" y="584083"/>
                  <a:pt x="534058" y="606505"/>
                  <a:pt x="883920" y="508000"/>
                </a:cubicBezTo>
                <a:cubicBezTo>
                  <a:pt x="949928" y="489415"/>
                  <a:pt x="1013759" y="463491"/>
                  <a:pt x="1076960" y="436880"/>
                </a:cubicBezTo>
                <a:cubicBezTo>
                  <a:pt x="1142581" y="409250"/>
                  <a:pt x="1203892" y="371883"/>
                  <a:pt x="1270000" y="345440"/>
                </a:cubicBezTo>
                <a:lnTo>
                  <a:pt x="1295400" y="335280"/>
                </a:lnTo>
                <a:lnTo>
                  <a:pt x="3251200" y="0"/>
                </a:lnTo>
                <a:lnTo>
                  <a:pt x="4521200" y="10160"/>
                </a:lnTo>
                <a:lnTo>
                  <a:pt x="4495800" y="751840"/>
                </a:lnTo>
                <a:lnTo>
                  <a:pt x="4262120" y="975360"/>
                </a:lnTo>
                <a:lnTo>
                  <a:pt x="3037840" y="1310640"/>
                </a:lnTo>
                <a:lnTo>
                  <a:pt x="2804160" y="1671320"/>
                </a:lnTo>
                <a:lnTo>
                  <a:pt x="0" y="1640840"/>
                </a:lnTo>
                <a:lnTo>
                  <a:pt x="182880" y="604520"/>
                </a:ln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5CC6B7-7600-5EC2-036D-3CFE0E8EAC73}"/>
              </a:ext>
            </a:extLst>
          </p:cNvPr>
          <p:cNvSpPr txBox="1"/>
          <p:nvPr/>
        </p:nvSpPr>
        <p:spPr>
          <a:xfrm>
            <a:off x="2615801" y="1867992"/>
            <a:ext cx="1284468" cy="276999"/>
          </a:xfrm>
          <a:prstGeom prst="rect">
            <a:avLst/>
          </a:prstGeom>
          <a:noFill/>
          <a:ln w="19050">
            <a:solidFill>
              <a:srgbClr val="0063A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Astrophysics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611395-C259-9A3D-8AE4-64BB98264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49" y="1468276"/>
            <a:ext cx="633040" cy="638540"/>
          </a:xfrm>
          <a:prstGeom prst="rect">
            <a:avLst/>
          </a:prstGeom>
        </p:spPr>
      </p:pic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115602B-E9FE-6418-4B53-CEF306A93E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48847" y="1540856"/>
            <a:ext cx="113323" cy="1094948"/>
          </a:xfrm>
          <a:prstGeom prst="curvedConnector3">
            <a:avLst>
              <a:gd name="adj1" fmla="val -201724"/>
            </a:avLst>
          </a:prstGeom>
          <a:ln w="19050">
            <a:solidFill>
              <a:srgbClr val="006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F963F1B-BCEC-9ED1-1ACA-1684BEEF5ADA}"/>
              </a:ext>
            </a:extLst>
          </p:cNvPr>
          <p:cNvCxnSpPr>
            <a:cxnSpLocks/>
            <a:stCxn id="44" idx="0"/>
            <a:endCxn id="23" idx="3"/>
          </p:cNvCxnSpPr>
          <p:nvPr/>
        </p:nvCxnSpPr>
        <p:spPr>
          <a:xfrm rot="16200000" flipV="1">
            <a:off x="1872513" y="980567"/>
            <a:ext cx="726935" cy="87306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375F0F3-AA62-E117-CF9C-73B3AE2484E6}"/>
              </a:ext>
            </a:extLst>
          </p:cNvPr>
          <p:cNvSpPr/>
          <p:nvPr/>
        </p:nvSpPr>
        <p:spPr>
          <a:xfrm>
            <a:off x="2649652" y="178056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38C360-E50E-694F-4144-59D63C2B6FBD}"/>
              </a:ext>
            </a:extLst>
          </p:cNvPr>
          <p:cNvSpPr txBox="1"/>
          <p:nvPr/>
        </p:nvSpPr>
        <p:spPr>
          <a:xfrm>
            <a:off x="139999" y="1380956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Lifetimes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577F33-BB9B-4051-EFF9-A2F258BF3885}"/>
              </a:ext>
            </a:extLst>
          </p:cNvPr>
          <p:cNvSpPr txBox="1"/>
          <p:nvPr/>
        </p:nvSpPr>
        <p:spPr>
          <a:xfrm>
            <a:off x="958403" y="1822579"/>
            <a:ext cx="100484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Capture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rates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FCF30F-9CBC-C2C3-63C1-71B76DCB1C5E}"/>
              </a:ext>
            </a:extLst>
          </p:cNvPr>
          <p:cNvSpPr txBox="1"/>
          <p:nvPr/>
        </p:nvSpPr>
        <p:spPr>
          <a:xfrm>
            <a:off x="183112" y="1883276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Masses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CC3A26-0EB0-8845-1330-47A70C189085}"/>
              </a:ext>
            </a:extLst>
          </p:cNvPr>
          <p:cNvSpPr txBox="1"/>
          <p:nvPr/>
        </p:nvSpPr>
        <p:spPr>
          <a:xfrm>
            <a:off x="958404" y="1274434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(Fission)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D85F0F-E438-1217-DF26-2D9DB270D3DA}"/>
              </a:ext>
            </a:extLst>
          </p:cNvPr>
          <p:cNvSpPr txBox="1"/>
          <p:nvPr/>
        </p:nvSpPr>
        <p:spPr>
          <a:xfrm>
            <a:off x="950756" y="1501559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</a:t>
            </a:r>
            <a:r>
              <a:rPr lang="el-GR" sz="1200" dirty="0">
                <a:latin typeface="Cavolini" panose="03000502040302020204" pitchFamily="66" charset="0"/>
                <a:cs typeface="Cavolini" panose="03000502040302020204" pitchFamily="66" charset="0"/>
              </a:rPr>
              <a:t>β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 decay)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BBB4413-9E3C-B669-AB08-0969FF2EBA0F}"/>
              </a:ext>
            </a:extLst>
          </p:cNvPr>
          <p:cNvSpPr txBox="1"/>
          <p:nvPr/>
        </p:nvSpPr>
        <p:spPr>
          <a:xfrm>
            <a:off x="1774735" y="1817969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83F43-9816-91EB-F7F4-E169B4DF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254B362A-DC3C-ABDF-FC55-D8A1FBF8CBD0}"/>
              </a:ext>
            </a:extLst>
          </p:cNvPr>
          <p:cNvSpPr txBox="1">
            <a:spLocks/>
          </p:cNvSpPr>
          <p:nvPr/>
        </p:nvSpPr>
        <p:spPr>
          <a:xfrm>
            <a:off x="1446608" y="6161902"/>
            <a:ext cx="18471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Figure adapted from A. </a:t>
            </a:r>
            <a:r>
              <a:rPr lang="en-US" sz="1050" dirty="0" err="1"/>
              <a:t>Spyrou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8387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393134-2936-C658-5198-8585FEFD9406}"/>
              </a:ext>
            </a:extLst>
          </p:cNvPr>
          <p:cNvGrpSpPr/>
          <p:nvPr/>
        </p:nvGrpSpPr>
        <p:grpSpPr>
          <a:xfrm>
            <a:off x="638781" y="1270315"/>
            <a:ext cx="8505219" cy="5541655"/>
            <a:chOff x="2590057" y="314254"/>
            <a:chExt cx="9255643" cy="6070218"/>
          </a:xfrm>
        </p:grpSpPr>
        <p:pic>
          <p:nvPicPr>
            <p:cNvPr id="3" name="Content Placeholder 9">
              <a:extLst>
                <a:ext uri="{FF2B5EF4-FFF2-40B4-BE49-F238E27FC236}">
                  <a16:creationId xmlns:a16="http://schemas.microsoft.com/office/drawing/2014/main" id="{F725990B-41AC-8DE2-03B1-C06A0597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0057" y="314254"/>
              <a:ext cx="9255643" cy="607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A61B34-77CC-759B-E5E4-B2DE2FF204DE}"/>
                </a:ext>
              </a:extLst>
            </p:cNvPr>
            <p:cNvSpPr/>
            <p:nvPr/>
          </p:nvSpPr>
          <p:spPr>
            <a:xfrm>
              <a:off x="3592286" y="2873829"/>
              <a:ext cx="1632857" cy="653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ABB5635-761D-5C0E-1E4C-B843F8BA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6171"/>
          <a:stretch/>
        </p:blipFill>
        <p:spPr bwMode="auto">
          <a:xfrm>
            <a:off x="6704023" y="4318659"/>
            <a:ext cx="2262271" cy="2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4EC0BE-D200-DB1E-6069-E6F6CD5E8A06}"/>
              </a:ext>
            </a:extLst>
          </p:cNvPr>
          <p:cNvSpPr txBox="1"/>
          <p:nvPr/>
        </p:nvSpPr>
        <p:spPr>
          <a:xfrm>
            <a:off x="7033642" y="848347"/>
            <a:ext cx="1917231" cy="3385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interests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B0D235-2E3A-77F6-1084-D7C66C6665E4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399AF-0321-D5B3-CA78-190C65AE6508}"/>
              </a:ext>
            </a:extLst>
          </p:cNvPr>
          <p:cNvSpPr txBox="1"/>
          <p:nvPr/>
        </p:nvSpPr>
        <p:spPr>
          <a:xfrm>
            <a:off x="2812408" y="1430476"/>
            <a:ext cx="1014545" cy="276999"/>
          </a:xfrm>
          <a:prstGeom prst="rect">
            <a:avLst/>
          </a:prstGeom>
          <a:noFill/>
          <a:ln w="19050">
            <a:solidFill>
              <a:srgbClr val="6EB4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5F7BB-B2F0-B164-8D43-DBB9AB452067}"/>
              </a:ext>
            </a:extLst>
          </p:cNvPr>
          <p:cNvSpPr txBox="1"/>
          <p:nvPr/>
        </p:nvSpPr>
        <p:spPr>
          <a:xfrm>
            <a:off x="5484420" y="1393274"/>
            <a:ext cx="1225910" cy="276999"/>
          </a:xfrm>
          <a:prstGeom prst="rect">
            <a:avLst/>
          </a:prstGeom>
          <a:noFill/>
          <a:ln w="19050">
            <a:solidFill>
              <a:srgbClr val="767B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Symmetries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05729-E812-955D-D544-B9CF6891A928}"/>
              </a:ext>
            </a:extLst>
          </p:cNvPr>
          <p:cNvSpPr txBox="1"/>
          <p:nvPr/>
        </p:nvSpPr>
        <p:spPr>
          <a:xfrm>
            <a:off x="5649301" y="890443"/>
            <a:ext cx="1225910" cy="276999"/>
          </a:xfrm>
          <a:prstGeom prst="rect">
            <a:avLst/>
          </a:prstGeom>
          <a:noFill/>
          <a:ln w="19050">
            <a:solidFill>
              <a:srgbClr val="F7CF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Applications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36B7C55-B96B-FA84-AC59-25A35A3E539D}"/>
              </a:ext>
            </a:extLst>
          </p:cNvPr>
          <p:cNvGrpSpPr/>
          <p:nvPr/>
        </p:nvGrpSpPr>
        <p:grpSpPr>
          <a:xfrm>
            <a:off x="4204633" y="1070505"/>
            <a:ext cx="1149757" cy="1324955"/>
            <a:chOff x="3576263" y="1049224"/>
            <a:chExt cx="1149757" cy="132495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24480F-D489-9D7D-A426-40C35A7B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263" y="1049224"/>
              <a:ext cx="1149757" cy="132495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1D1996-E2C2-DBD3-7B0A-D98B3AD65E40}"/>
                </a:ext>
              </a:extLst>
            </p:cNvPr>
            <p:cNvSpPr/>
            <p:nvPr/>
          </p:nvSpPr>
          <p:spPr>
            <a:xfrm>
              <a:off x="3664838" y="118215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F6D742-774B-C7A9-4C48-4F7362188AE0}"/>
                </a:ext>
              </a:extLst>
            </p:cNvPr>
            <p:cNvSpPr/>
            <p:nvPr/>
          </p:nvSpPr>
          <p:spPr>
            <a:xfrm>
              <a:off x="3701753" y="196466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B5BB70-C53C-8880-5BB9-F1CA763E06B7}"/>
                </a:ext>
              </a:extLst>
            </p:cNvPr>
            <p:cNvSpPr/>
            <p:nvPr/>
          </p:nvSpPr>
          <p:spPr>
            <a:xfrm>
              <a:off x="4586983" y="191663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D117529-ED68-692B-6D6F-223EFBBC5B62}"/>
                </a:ext>
              </a:extLst>
            </p:cNvPr>
            <p:cNvSpPr/>
            <p:nvPr/>
          </p:nvSpPr>
          <p:spPr>
            <a:xfrm>
              <a:off x="4507470" y="111990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C448E87-A110-71F3-4239-63EFD2B2E240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rot="5400000" flipH="1" flipV="1">
            <a:off x="3704353" y="841622"/>
            <a:ext cx="204182" cy="973527"/>
          </a:xfrm>
          <a:prstGeom prst="curvedConnector2">
            <a:avLst/>
          </a:prstGeom>
          <a:ln w="19050">
            <a:solidFill>
              <a:srgbClr val="6EB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FC54E44-FE0E-13D0-C1AB-CB75D7AF45FD}"/>
              </a:ext>
            </a:extLst>
          </p:cNvPr>
          <p:cNvCxnSpPr>
            <a:cxnSpLocks/>
            <a:stCxn id="12" idx="1"/>
            <a:endCxn id="18" idx="7"/>
          </p:cNvCxnSpPr>
          <p:nvPr/>
        </p:nvCxnSpPr>
        <p:spPr>
          <a:xfrm rot="10800000" flipV="1">
            <a:off x="5174865" y="1028943"/>
            <a:ext cx="474437" cy="118934"/>
          </a:xfrm>
          <a:prstGeom prst="curvedConnector2">
            <a:avLst/>
          </a:prstGeom>
          <a:ln w="19050">
            <a:solidFill>
              <a:srgbClr val="F7C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8968FD2-1313-0028-F955-DECFEDE52B5F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rot="5400000">
            <a:off x="5533974" y="1397372"/>
            <a:ext cx="290500" cy="836303"/>
          </a:xfrm>
          <a:prstGeom prst="curvedConnector2">
            <a:avLst/>
          </a:prstGeom>
          <a:ln w="19050">
            <a:solidFill>
              <a:srgbClr val="767B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AEF0A7-7122-E81A-FC14-73C9EB74DBF2}"/>
              </a:ext>
            </a:extLst>
          </p:cNvPr>
          <p:cNvSpPr txBox="1"/>
          <p:nvPr/>
        </p:nvSpPr>
        <p:spPr>
          <a:xfrm>
            <a:off x="471263" y="884354"/>
            <a:ext cx="1328185" cy="3385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r-process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B1C4A1-67A8-AF69-95B3-3C37E0A382B5}"/>
              </a:ext>
            </a:extLst>
          </p:cNvPr>
          <p:cNvSpPr/>
          <p:nvPr/>
        </p:nvSpPr>
        <p:spPr>
          <a:xfrm>
            <a:off x="2406650" y="815782"/>
            <a:ext cx="4521200" cy="1671320"/>
          </a:xfrm>
          <a:custGeom>
            <a:avLst/>
            <a:gdLst>
              <a:gd name="connsiteX0" fmla="*/ 182880 w 4521200"/>
              <a:gd name="connsiteY0" fmla="*/ 604520 h 1671320"/>
              <a:gd name="connsiteX1" fmla="*/ 182880 w 4521200"/>
              <a:gd name="connsiteY1" fmla="*/ 604520 h 1671320"/>
              <a:gd name="connsiteX2" fmla="*/ 883920 w 4521200"/>
              <a:gd name="connsiteY2" fmla="*/ 508000 h 1671320"/>
              <a:gd name="connsiteX3" fmla="*/ 1076960 w 4521200"/>
              <a:gd name="connsiteY3" fmla="*/ 436880 h 1671320"/>
              <a:gd name="connsiteX4" fmla="*/ 1270000 w 4521200"/>
              <a:gd name="connsiteY4" fmla="*/ 345440 h 1671320"/>
              <a:gd name="connsiteX5" fmla="*/ 1295400 w 4521200"/>
              <a:gd name="connsiteY5" fmla="*/ 335280 h 1671320"/>
              <a:gd name="connsiteX6" fmla="*/ 3251200 w 4521200"/>
              <a:gd name="connsiteY6" fmla="*/ 0 h 1671320"/>
              <a:gd name="connsiteX7" fmla="*/ 4521200 w 4521200"/>
              <a:gd name="connsiteY7" fmla="*/ 10160 h 1671320"/>
              <a:gd name="connsiteX8" fmla="*/ 4495800 w 4521200"/>
              <a:gd name="connsiteY8" fmla="*/ 751840 h 1671320"/>
              <a:gd name="connsiteX9" fmla="*/ 4262120 w 4521200"/>
              <a:gd name="connsiteY9" fmla="*/ 975360 h 1671320"/>
              <a:gd name="connsiteX10" fmla="*/ 3037840 w 4521200"/>
              <a:gd name="connsiteY10" fmla="*/ 1310640 h 1671320"/>
              <a:gd name="connsiteX11" fmla="*/ 2804160 w 4521200"/>
              <a:gd name="connsiteY11" fmla="*/ 1671320 h 1671320"/>
              <a:gd name="connsiteX12" fmla="*/ 0 w 4521200"/>
              <a:gd name="connsiteY12" fmla="*/ 1640840 h 1671320"/>
              <a:gd name="connsiteX13" fmla="*/ 182880 w 4521200"/>
              <a:gd name="connsiteY13" fmla="*/ 604520 h 167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21200" h="1671320">
                <a:moveTo>
                  <a:pt x="182880" y="604520"/>
                </a:moveTo>
                <a:lnTo>
                  <a:pt x="182880" y="604520"/>
                </a:lnTo>
                <a:cubicBezTo>
                  <a:pt x="555856" y="584083"/>
                  <a:pt x="534058" y="606505"/>
                  <a:pt x="883920" y="508000"/>
                </a:cubicBezTo>
                <a:cubicBezTo>
                  <a:pt x="949928" y="489415"/>
                  <a:pt x="1013759" y="463491"/>
                  <a:pt x="1076960" y="436880"/>
                </a:cubicBezTo>
                <a:cubicBezTo>
                  <a:pt x="1142581" y="409250"/>
                  <a:pt x="1203892" y="371883"/>
                  <a:pt x="1270000" y="345440"/>
                </a:cubicBezTo>
                <a:lnTo>
                  <a:pt x="1295400" y="335280"/>
                </a:lnTo>
                <a:lnTo>
                  <a:pt x="3251200" y="0"/>
                </a:lnTo>
                <a:lnTo>
                  <a:pt x="4521200" y="10160"/>
                </a:lnTo>
                <a:lnTo>
                  <a:pt x="4495800" y="751840"/>
                </a:lnTo>
                <a:lnTo>
                  <a:pt x="4262120" y="975360"/>
                </a:lnTo>
                <a:lnTo>
                  <a:pt x="3037840" y="1310640"/>
                </a:lnTo>
                <a:lnTo>
                  <a:pt x="2804160" y="1671320"/>
                </a:lnTo>
                <a:lnTo>
                  <a:pt x="0" y="1640840"/>
                </a:lnTo>
                <a:lnTo>
                  <a:pt x="182880" y="604520"/>
                </a:ln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5CC6B7-7600-5EC2-036D-3CFE0E8EAC73}"/>
              </a:ext>
            </a:extLst>
          </p:cNvPr>
          <p:cNvSpPr txBox="1"/>
          <p:nvPr/>
        </p:nvSpPr>
        <p:spPr>
          <a:xfrm>
            <a:off x="2615801" y="1867992"/>
            <a:ext cx="1284468" cy="276999"/>
          </a:xfrm>
          <a:prstGeom prst="rect">
            <a:avLst/>
          </a:prstGeom>
          <a:noFill/>
          <a:ln w="19050">
            <a:solidFill>
              <a:srgbClr val="0063A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Astrophysics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611395-C259-9A3D-8AE4-64BB98264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49" y="1468276"/>
            <a:ext cx="633040" cy="638540"/>
          </a:xfrm>
          <a:prstGeom prst="rect">
            <a:avLst/>
          </a:prstGeom>
        </p:spPr>
      </p:pic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115602B-E9FE-6418-4B53-CEF306A93E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48847" y="1540856"/>
            <a:ext cx="113323" cy="1094948"/>
          </a:xfrm>
          <a:prstGeom prst="curvedConnector3">
            <a:avLst>
              <a:gd name="adj1" fmla="val -201724"/>
            </a:avLst>
          </a:prstGeom>
          <a:ln w="19050">
            <a:solidFill>
              <a:srgbClr val="006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F963F1B-BCEC-9ED1-1ACA-1684BEEF5ADA}"/>
              </a:ext>
            </a:extLst>
          </p:cNvPr>
          <p:cNvCxnSpPr>
            <a:cxnSpLocks/>
            <a:stCxn id="44" idx="0"/>
            <a:endCxn id="23" idx="3"/>
          </p:cNvCxnSpPr>
          <p:nvPr/>
        </p:nvCxnSpPr>
        <p:spPr>
          <a:xfrm rot="16200000" flipV="1">
            <a:off x="1872513" y="980567"/>
            <a:ext cx="726935" cy="87306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375F0F3-AA62-E117-CF9C-73B3AE2484E6}"/>
              </a:ext>
            </a:extLst>
          </p:cNvPr>
          <p:cNvSpPr/>
          <p:nvPr/>
        </p:nvSpPr>
        <p:spPr>
          <a:xfrm>
            <a:off x="2649652" y="178056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38C360-E50E-694F-4144-59D63C2B6FBD}"/>
              </a:ext>
            </a:extLst>
          </p:cNvPr>
          <p:cNvSpPr txBox="1"/>
          <p:nvPr/>
        </p:nvSpPr>
        <p:spPr>
          <a:xfrm>
            <a:off x="139999" y="1380956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Lifetimes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577F33-BB9B-4051-EFF9-A2F258BF3885}"/>
              </a:ext>
            </a:extLst>
          </p:cNvPr>
          <p:cNvSpPr txBox="1"/>
          <p:nvPr/>
        </p:nvSpPr>
        <p:spPr>
          <a:xfrm>
            <a:off x="958403" y="1822579"/>
            <a:ext cx="100484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Capture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rates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FCF30F-9CBC-C2C3-63C1-71B76DCB1C5E}"/>
              </a:ext>
            </a:extLst>
          </p:cNvPr>
          <p:cNvSpPr txBox="1"/>
          <p:nvPr/>
        </p:nvSpPr>
        <p:spPr>
          <a:xfrm>
            <a:off x="183112" y="1883276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Masses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CC3A26-0EB0-8845-1330-47A70C189085}"/>
              </a:ext>
            </a:extLst>
          </p:cNvPr>
          <p:cNvSpPr txBox="1"/>
          <p:nvPr/>
        </p:nvSpPr>
        <p:spPr>
          <a:xfrm>
            <a:off x="958404" y="1274434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(Fission)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D85F0F-E438-1217-DF26-2D9DB270D3DA}"/>
              </a:ext>
            </a:extLst>
          </p:cNvPr>
          <p:cNvSpPr txBox="1"/>
          <p:nvPr/>
        </p:nvSpPr>
        <p:spPr>
          <a:xfrm>
            <a:off x="950756" y="1501559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</a:t>
            </a:r>
            <a:r>
              <a:rPr lang="el-GR" sz="1200" dirty="0">
                <a:latin typeface="Cavolini" panose="03000502040302020204" pitchFamily="66" charset="0"/>
                <a:cs typeface="Cavolini" panose="03000502040302020204" pitchFamily="66" charset="0"/>
              </a:rPr>
              <a:t>β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 decay)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BBB4413-9E3C-B669-AB08-0969FF2EBA0F}"/>
              </a:ext>
            </a:extLst>
          </p:cNvPr>
          <p:cNvSpPr txBox="1"/>
          <p:nvPr/>
        </p:nvSpPr>
        <p:spPr>
          <a:xfrm>
            <a:off x="1774735" y="1817969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06DB07-8A2B-E5B3-94A0-B815CF1CD897}"/>
              </a:ext>
            </a:extLst>
          </p:cNvPr>
          <p:cNvSpPr txBox="1"/>
          <p:nvPr/>
        </p:nvSpPr>
        <p:spPr>
          <a:xfrm>
            <a:off x="1480257" y="2469272"/>
            <a:ext cx="1782049" cy="3385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models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053CD4-7CEB-DABF-DD90-955C493A2FC5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603412" y="2160275"/>
            <a:ext cx="0" cy="5737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A35F88-D39D-01F8-641D-0516FBB219D6}"/>
              </a:ext>
            </a:extLst>
          </p:cNvPr>
          <p:cNvSpPr txBox="1"/>
          <p:nvPr/>
        </p:nvSpPr>
        <p:spPr>
          <a:xfrm>
            <a:off x="-15189" y="3030007"/>
            <a:ext cx="92307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UNEDF#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96705-4EF3-2045-64A4-717B5B7B82D6}"/>
              </a:ext>
            </a:extLst>
          </p:cNvPr>
          <p:cNvSpPr txBox="1"/>
          <p:nvPr/>
        </p:nvSpPr>
        <p:spPr>
          <a:xfrm>
            <a:off x="846621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SV-min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25CE9-7F79-7177-B260-206995EEA595}"/>
              </a:ext>
            </a:extLst>
          </p:cNvPr>
          <p:cNvSpPr txBox="1"/>
          <p:nvPr/>
        </p:nvSpPr>
        <p:spPr>
          <a:xfrm>
            <a:off x="2672511" y="3030007"/>
            <a:ext cx="1004846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FRDM#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E4F3DE-695C-FEB7-64AC-6A37B0178F3D}"/>
              </a:ext>
            </a:extLst>
          </p:cNvPr>
          <p:cNvSpPr txBox="1"/>
          <p:nvPr/>
        </p:nvSpPr>
        <p:spPr>
          <a:xfrm>
            <a:off x="2236955" y="3030007"/>
            <a:ext cx="611942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HFB#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F6CC7A5-FA73-D943-0D75-B0B1F596BCB6}"/>
              </a:ext>
            </a:extLst>
          </p:cNvPr>
          <p:cNvSpPr/>
          <p:nvPr/>
        </p:nvSpPr>
        <p:spPr>
          <a:xfrm>
            <a:off x="131794" y="1273215"/>
            <a:ext cx="2212079" cy="1024360"/>
          </a:xfrm>
          <a:custGeom>
            <a:avLst/>
            <a:gdLst>
              <a:gd name="connsiteX0" fmla="*/ 105487 w 2212079"/>
              <a:gd name="connsiteY0" fmla="*/ 40512 h 1024360"/>
              <a:gd name="connsiteX1" fmla="*/ 105487 w 2212079"/>
              <a:gd name="connsiteY1" fmla="*/ 40512 h 1024360"/>
              <a:gd name="connsiteX2" fmla="*/ 12890 w 2212079"/>
              <a:gd name="connsiteY2" fmla="*/ 144684 h 1024360"/>
              <a:gd name="connsiteX3" fmla="*/ 7102 w 2212079"/>
              <a:gd name="connsiteY3" fmla="*/ 306729 h 1024360"/>
              <a:gd name="connsiteX4" fmla="*/ 36039 w 2212079"/>
              <a:gd name="connsiteY4" fmla="*/ 410901 h 1024360"/>
              <a:gd name="connsiteX5" fmla="*/ 117062 w 2212079"/>
              <a:gd name="connsiteY5" fmla="*/ 468775 h 1024360"/>
              <a:gd name="connsiteX6" fmla="*/ 140211 w 2212079"/>
              <a:gd name="connsiteY6" fmla="*/ 474562 h 1024360"/>
              <a:gd name="connsiteX7" fmla="*/ 174935 w 2212079"/>
              <a:gd name="connsiteY7" fmla="*/ 486137 h 1024360"/>
              <a:gd name="connsiteX8" fmla="*/ 250171 w 2212079"/>
              <a:gd name="connsiteY8" fmla="*/ 491924 h 1024360"/>
              <a:gd name="connsiteX9" fmla="*/ 441153 w 2212079"/>
              <a:gd name="connsiteY9" fmla="*/ 520861 h 1024360"/>
              <a:gd name="connsiteX10" fmla="*/ 562687 w 2212079"/>
              <a:gd name="connsiteY10" fmla="*/ 538223 h 1024360"/>
              <a:gd name="connsiteX11" fmla="*/ 614773 w 2212079"/>
              <a:gd name="connsiteY11" fmla="*/ 549798 h 1024360"/>
              <a:gd name="connsiteX12" fmla="*/ 661072 w 2212079"/>
              <a:gd name="connsiteY12" fmla="*/ 561372 h 1024360"/>
              <a:gd name="connsiteX13" fmla="*/ 713158 w 2212079"/>
              <a:gd name="connsiteY13" fmla="*/ 567160 h 1024360"/>
              <a:gd name="connsiteX14" fmla="*/ 759457 w 2212079"/>
              <a:gd name="connsiteY14" fmla="*/ 590309 h 1024360"/>
              <a:gd name="connsiteX15" fmla="*/ 828905 w 2212079"/>
              <a:gd name="connsiteY15" fmla="*/ 619246 h 1024360"/>
              <a:gd name="connsiteX16" fmla="*/ 880991 w 2212079"/>
              <a:gd name="connsiteY16" fmla="*/ 671332 h 1024360"/>
              <a:gd name="connsiteX17" fmla="*/ 904140 w 2212079"/>
              <a:gd name="connsiteY17" fmla="*/ 694481 h 1024360"/>
              <a:gd name="connsiteX18" fmla="*/ 915715 w 2212079"/>
              <a:gd name="connsiteY18" fmla="*/ 734993 h 1024360"/>
              <a:gd name="connsiteX19" fmla="*/ 921502 w 2212079"/>
              <a:gd name="connsiteY19" fmla="*/ 763929 h 1024360"/>
              <a:gd name="connsiteX20" fmla="*/ 933077 w 2212079"/>
              <a:gd name="connsiteY20" fmla="*/ 787079 h 1024360"/>
              <a:gd name="connsiteX21" fmla="*/ 950439 w 2212079"/>
              <a:gd name="connsiteY21" fmla="*/ 856527 h 1024360"/>
              <a:gd name="connsiteX22" fmla="*/ 967801 w 2212079"/>
              <a:gd name="connsiteY22" fmla="*/ 879676 h 1024360"/>
              <a:gd name="connsiteX23" fmla="*/ 979376 w 2212079"/>
              <a:gd name="connsiteY23" fmla="*/ 914400 h 1024360"/>
              <a:gd name="connsiteX24" fmla="*/ 1031462 w 2212079"/>
              <a:gd name="connsiteY24" fmla="*/ 966486 h 1024360"/>
              <a:gd name="connsiteX25" fmla="*/ 1054611 w 2212079"/>
              <a:gd name="connsiteY25" fmla="*/ 972274 h 1024360"/>
              <a:gd name="connsiteX26" fmla="*/ 1095122 w 2212079"/>
              <a:gd name="connsiteY26" fmla="*/ 1001210 h 1024360"/>
              <a:gd name="connsiteX27" fmla="*/ 1129847 w 2212079"/>
              <a:gd name="connsiteY27" fmla="*/ 1012785 h 1024360"/>
              <a:gd name="connsiteX28" fmla="*/ 1187720 w 2212079"/>
              <a:gd name="connsiteY28" fmla="*/ 1024360 h 1024360"/>
              <a:gd name="connsiteX29" fmla="*/ 1234019 w 2212079"/>
              <a:gd name="connsiteY29" fmla="*/ 1018572 h 1024360"/>
              <a:gd name="connsiteX30" fmla="*/ 1274530 w 2212079"/>
              <a:gd name="connsiteY30" fmla="*/ 1006998 h 1024360"/>
              <a:gd name="connsiteX31" fmla="*/ 1367128 w 2212079"/>
              <a:gd name="connsiteY31" fmla="*/ 989636 h 1024360"/>
              <a:gd name="connsiteX32" fmla="*/ 1448150 w 2212079"/>
              <a:gd name="connsiteY32" fmla="*/ 978061 h 1024360"/>
              <a:gd name="connsiteX33" fmla="*/ 1558110 w 2212079"/>
              <a:gd name="connsiteY33" fmla="*/ 972274 h 1024360"/>
              <a:gd name="connsiteX34" fmla="*/ 1644920 w 2212079"/>
              <a:gd name="connsiteY34" fmla="*/ 966486 h 1024360"/>
              <a:gd name="connsiteX35" fmla="*/ 1864839 w 2212079"/>
              <a:gd name="connsiteY35" fmla="*/ 954912 h 1024360"/>
              <a:gd name="connsiteX36" fmla="*/ 1911138 w 2212079"/>
              <a:gd name="connsiteY36" fmla="*/ 949124 h 1024360"/>
              <a:gd name="connsiteX37" fmla="*/ 2055821 w 2212079"/>
              <a:gd name="connsiteY37" fmla="*/ 931762 h 1024360"/>
              <a:gd name="connsiteX38" fmla="*/ 2159993 w 2212079"/>
              <a:gd name="connsiteY38" fmla="*/ 897038 h 1024360"/>
              <a:gd name="connsiteX39" fmla="*/ 2212079 w 2212079"/>
              <a:gd name="connsiteY39" fmla="*/ 873889 h 1024360"/>
              <a:gd name="connsiteX40" fmla="*/ 2183143 w 2212079"/>
              <a:gd name="connsiteY40" fmla="*/ 659757 h 1024360"/>
              <a:gd name="connsiteX41" fmla="*/ 2165781 w 2212079"/>
              <a:gd name="connsiteY41" fmla="*/ 590309 h 1024360"/>
              <a:gd name="connsiteX42" fmla="*/ 2154206 w 2212079"/>
              <a:gd name="connsiteY42" fmla="*/ 538223 h 1024360"/>
              <a:gd name="connsiteX43" fmla="*/ 2119482 w 2212079"/>
              <a:gd name="connsiteY43" fmla="*/ 491924 h 1024360"/>
              <a:gd name="connsiteX44" fmla="*/ 2067396 w 2212079"/>
              <a:gd name="connsiteY44" fmla="*/ 405114 h 1024360"/>
              <a:gd name="connsiteX45" fmla="*/ 1997948 w 2212079"/>
              <a:gd name="connsiteY45" fmla="*/ 353028 h 1024360"/>
              <a:gd name="connsiteX46" fmla="*/ 1899563 w 2212079"/>
              <a:gd name="connsiteY46" fmla="*/ 225707 h 1024360"/>
              <a:gd name="connsiteX47" fmla="*/ 1847477 w 2212079"/>
              <a:gd name="connsiteY47" fmla="*/ 133109 h 1024360"/>
              <a:gd name="connsiteX48" fmla="*/ 1801178 w 2212079"/>
              <a:gd name="connsiteY48" fmla="*/ 92598 h 1024360"/>
              <a:gd name="connsiteX49" fmla="*/ 1760667 w 2212079"/>
              <a:gd name="connsiteY49" fmla="*/ 57874 h 1024360"/>
              <a:gd name="connsiteX50" fmla="*/ 1702793 w 2212079"/>
              <a:gd name="connsiteY50" fmla="*/ 34724 h 1024360"/>
              <a:gd name="connsiteX51" fmla="*/ 1668069 w 2212079"/>
              <a:gd name="connsiteY51" fmla="*/ 17362 h 1024360"/>
              <a:gd name="connsiteX52" fmla="*/ 1581259 w 2212079"/>
              <a:gd name="connsiteY52" fmla="*/ 5788 h 1024360"/>
              <a:gd name="connsiteX53" fmla="*/ 1546535 w 2212079"/>
              <a:gd name="connsiteY53" fmla="*/ 0 h 1024360"/>
              <a:gd name="connsiteX54" fmla="*/ 1037249 w 2212079"/>
              <a:gd name="connsiteY54" fmla="*/ 5788 h 1024360"/>
              <a:gd name="connsiteX55" fmla="*/ 840479 w 2212079"/>
              <a:gd name="connsiteY55" fmla="*/ 11575 h 1024360"/>
              <a:gd name="connsiteX56" fmla="*/ 441153 w 2212079"/>
              <a:gd name="connsiteY56" fmla="*/ 5788 h 1024360"/>
              <a:gd name="connsiteX57" fmla="*/ 203872 w 2212079"/>
              <a:gd name="connsiteY57" fmla="*/ 11575 h 1024360"/>
              <a:gd name="connsiteX58" fmla="*/ 174935 w 2212079"/>
              <a:gd name="connsiteY58" fmla="*/ 17362 h 1024360"/>
              <a:gd name="connsiteX59" fmla="*/ 140211 w 2212079"/>
              <a:gd name="connsiteY59" fmla="*/ 34724 h 1024360"/>
              <a:gd name="connsiteX60" fmla="*/ 105487 w 2212079"/>
              <a:gd name="connsiteY60" fmla="*/ 40512 h 102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212079" h="1024360">
                <a:moveTo>
                  <a:pt x="105487" y="40512"/>
                </a:moveTo>
                <a:lnTo>
                  <a:pt x="105487" y="40512"/>
                </a:lnTo>
                <a:cubicBezTo>
                  <a:pt x="74621" y="75236"/>
                  <a:pt x="40036" y="106981"/>
                  <a:pt x="12890" y="144684"/>
                </a:cubicBezTo>
                <a:cubicBezTo>
                  <a:pt x="-11879" y="179085"/>
                  <a:pt x="6572" y="301428"/>
                  <a:pt x="7102" y="306729"/>
                </a:cubicBezTo>
                <a:cubicBezTo>
                  <a:pt x="8565" y="321361"/>
                  <a:pt x="27543" y="398865"/>
                  <a:pt x="36039" y="410901"/>
                </a:cubicBezTo>
                <a:cubicBezTo>
                  <a:pt x="59782" y="444536"/>
                  <a:pt x="82705" y="457323"/>
                  <a:pt x="117062" y="468775"/>
                </a:cubicBezTo>
                <a:cubicBezTo>
                  <a:pt x="124608" y="471290"/>
                  <a:pt x="132593" y="472276"/>
                  <a:pt x="140211" y="474562"/>
                </a:cubicBezTo>
                <a:cubicBezTo>
                  <a:pt x="151897" y="478068"/>
                  <a:pt x="162883" y="484234"/>
                  <a:pt x="174935" y="486137"/>
                </a:cubicBezTo>
                <a:cubicBezTo>
                  <a:pt x="199780" y="490060"/>
                  <a:pt x="225092" y="489995"/>
                  <a:pt x="250171" y="491924"/>
                </a:cubicBezTo>
                <a:cubicBezTo>
                  <a:pt x="357407" y="518734"/>
                  <a:pt x="238493" y="491058"/>
                  <a:pt x="441153" y="520861"/>
                </a:cubicBezTo>
                <a:cubicBezTo>
                  <a:pt x="604094" y="544823"/>
                  <a:pt x="360345" y="521362"/>
                  <a:pt x="562687" y="538223"/>
                </a:cubicBezTo>
                <a:lnTo>
                  <a:pt x="614773" y="549798"/>
                </a:lnTo>
                <a:cubicBezTo>
                  <a:pt x="630258" y="553441"/>
                  <a:pt x="645406" y="558607"/>
                  <a:pt x="661072" y="561372"/>
                </a:cubicBezTo>
                <a:cubicBezTo>
                  <a:pt x="678275" y="564408"/>
                  <a:pt x="695796" y="565231"/>
                  <a:pt x="713158" y="567160"/>
                </a:cubicBezTo>
                <a:cubicBezTo>
                  <a:pt x="728591" y="574876"/>
                  <a:pt x="743722" y="583228"/>
                  <a:pt x="759457" y="590309"/>
                </a:cubicBezTo>
                <a:cubicBezTo>
                  <a:pt x="782327" y="600600"/>
                  <a:pt x="828905" y="619246"/>
                  <a:pt x="828905" y="619246"/>
                </a:cubicBezTo>
                <a:lnTo>
                  <a:pt x="880991" y="671332"/>
                </a:lnTo>
                <a:lnTo>
                  <a:pt x="904140" y="694481"/>
                </a:lnTo>
                <a:cubicBezTo>
                  <a:pt x="907998" y="707985"/>
                  <a:pt x="912309" y="721368"/>
                  <a:pt x="915715" y="734993"/>
                </a:cubicBezTo>
                <a:cubicBezTo>
                  <a:pt x="918101" y="744536"/>
                  <a:pt x="918391" y="754597"/>
                  <a:pt x="921502" y="763929"/>
                </a:cubicBezTo>
                <a:cubicBezTo>
                  <a:pt x="924230" y="772114"/>
                  <a:pt x="929219" y="779362"/>
                  <a:pt x="933077" y="787079"/>
                </a:cubicBezTo>
                <a:cubicBezTo>
                  <a:pt x="936976" y="806575"/>
                  <a:pt x="942790" y="839699"/>
                  <a:pt x="950439" y="856527"/>
                </a:cubicBezTo>
                <a:cubicBezTo>
                  <a:pt x="954430" y="865308"/>
                  <a:pt x="962014" y="871960"/>
                  <a:pt x="967801" y="879676"/>
                </a:cubicBezTo>
                <a:cubicBezTo>
                  <a:pt x="971659" y="891251"/>
                  <a:pt x="973228" y="903861"/>
                  <a:pt x="979376" y="914400"/>
                </a:cubicBezTo>
                <a:cubicBezTo>
                  <a:pt x="988297" y="929694"/>
                  <a:pt x="1013025" y="957267"/>
                  <a:pt x="1031462" y="966486"/>
                </a:cubicBezTo>
                <a:cubicBezTo>
                  <a:pt x="1038576" y="970043"/>
                  <a:pt x="1046895" y="970345"/>
                  <a:pt x="1054611" y="972274"/>
                </a:cubicBezTo>
                <a:cubicBezTo>
                  <a:pt x="1057724" y="974609"/>
                  <a:pt x="1088195" y="998131"/>
                  <a:pt x="1095122" y="1001210"/>
                </a:cubicBezTo>
                <a:cubicBezTo>
                  <a:pt x="1106272" y="1006165"/>
                  <a:pt x="1118160" y="1009279"/>
                  <a:pt x="1129847" y="1012785"/>
                </a:cubicBezTo>
                <a:cubicBezTo>
                  <a:pt x="1151426" y="1019259"/>
                  <a:pt x="1164262" y="1020450"/>
                  <a:pt x="1187720" y="1024360"/>
                </a:cubicBezTo>
                <a:cubicBezTo>
                  <a:pt x="1203153" y="1022431"/>
                  <a:pt x="1218768" y="1021622"/>
                  <a:pt x="1234019" y="1018572"/>
                </a:cubicBezTo>
                <a:cubicBezTo>
                  <a:pt x="1247790" y="1015818"/>
                  <a:pt x="1260807" y="1009981"/>
                  <a:pt x="1274530" y="1006998"/>
                </a:cubicBezTo>
                <a:cubicBezTo>
                  <a:pt x="1305217" y="1000327"/>
                  <a:pt x="1336040" y="994077"/>
                  <a:pt x="1367128" y="989636"/>
                </a:cubicBezTo>
                <a:cubicBezTo>
                  <a:pt x="1394135" y="985778"/>
                  <a:pt x="1420906" y="979495"/>
                  <a:pt x="1448150" y="978061"/>
                </a:cubicBezTo>
                <a:lnTo>
                  <a:pt x="1558110" y="972274"/>
                </a:lnTo>
                <a:lnTo>
                  <a:pt x="1644920" y="966486"/>
                </a:lnTo>
                <a:cubicBezTo>
                  <a:pt x="1731514" y="961928"/>
                  <a:pt x="1783010" y="962028"/>
                  <a:pt x="1864839" y="954912"/>
                </a:cubicBezTo>
                <a:cubicBezTo>
                  <a:pt x="1880334" y="953565"/>
                  <a:pt x="1895670" y="950752"/>
                  <a:pt x="1911138" y="949124"/>
                </a:cubicBezTo>
                <a:cubicBezTo>
                  <a:pt x="1946061" y="945448"/>
                  <a:pt x="2025287" y="940485"/>
                  <a:pt x="2055821" y="931762"/>
                </a:cubicBezTo>
                <a:cubicBezTo>
                  <a:pt x="2094787" y="920630"/>
                  <a:pt x="2120526" y="914305"/>
                  <a:pt x="2159993" y="897038"/>
                </a:cubicBezTo>
                <a:cubicBezTo>
                  <a:pt x="2226734" y="867838"/>
                  <a:pt x="2156109" y="887881"/>
                  <a:pt x="2212079" y="873889"/>
                </a:cubicBezTo>
                <a:cubicBezTo>
                  <a:pt x="2205655" y="803219"/>
                  <a:pt x="2200108" y="727616"/>
                  <a:pt x="2183143" y="659757"/>
                </a:cubicBezTo>
                <a:cubicBezTo>
                  <a:pt x="2177356" y="636608"/>
                  <a:pt x="2171308" y="613522"/>
                  <a:pt x="2165781" y="590309"/>
                </a:cubicBezTo>
                <a:cubicBezTo>
                  <a:pt x="2161661" y="573007"/>
                  <a:pt x="2161779" y="554316"/>
                  <a:pt x="2154206" y="538223"/>
                </a:cubicBezTo>
                <a:cubicBezTo>
                  <a:pt x="2145992" y="520768"/>
                  <a:pt x="2130020" y="508083"/>
                  <a:pt x="2119482" y="491924"/>
                </a:cubicBezTo>
                <a:cubicBezTo>
                  <a:pt x="2101048" y="463658"/>
                  <a:pt x="2089618" y="430510"/>
                  <a:pt x="2067396" y="405114"/>
                </a:cubicBezTo>
                <a:cubicBezTo>
                  <a:pt x="2048341" y="383337"/>
                  <a:pt x="2017716" y="374160"/>
                  <a:pt x="1997948" y="353028"/>
                </a:cubicBezTo>
                <a:cubicBezTo>
                  <a:pt x="1961307" y="313860"/>
                  <a:pt x="1925858" y="272454"/>
                  <a:pt x="1899563" y="225707"/>
                </a:cubicBezTo>
                <a:cubicBezTo>
                  <a:pt x="1882201" y="194841"/>
                  <a:pt x="1872518" y="158150"/>
                  <a:pt x="1847477" y="133109"/>
                </a:cubicBezTo>
                <a:cubicBezTo>
                  <a:pt x="1802647" y="88279"/>
                  <a:pt x="1864779" y="149132"/>
                  <a:pt x="1801178" y="92598"/>
                </a:cubicBezTo>
                <a:cubicBezTo>
                  <a:pt x="1775727" y="69975"/>
                  <a:pt x="1785442" y="72030"/>
                  <a:pt x="1760667" y="57874"/>
                </a:cubicBezTo>
                <a:cubicBezTo>
                  <a:pt x="1725985" y="38056"/>
                  <a:pt x="1746578" y="52968"/>
                  <a:pt x="1702793" y="34724"/>
                </a:cubicBezTo>
                <a:cubicBezTo>
                  <a:pt x="1690848" y="29747"/>
                  <a:pt x="1680231" y="21784"/>
                  <a:pt x="1668069" y="17362"/>
                </a:cubicBezTo>
                <a:cubicBezTo>
                  <a:pt x="1649404" y="10575"/>
                  <a:pt x="1591206" y="7031"/>
                  <a:pt x="1581259" y="5788"/>
                </a:cubicBezTo>
                <a:cubicBezTo>
                  <a:pt x="1569615" y="4333"/>
                  <a:pt x="1558110" y="1929"/>
                  <a:pt x="1546535" y="0"/>
                </a:cubicBezTo>
                <a:lnTo>
                  <a:pt x="1037249" y="5788"/>
                </a:lnTo>
                <a:cubicBezTo>
                  <a:pt x="971639" y="6864"/>
                  <a:pt x="906097" y="11575"/>
                  <a:pt x="840479" y="11575"/>
                </a:cubicBezTo>
                <a:cubicBezTo>
                  <a:pt x="707356" y="11575"/>
                  <a:pt x="574262" y="7717"/>
                  <a:pt x="441153" y="5788"/>
                </a:cubicBezTo>
                <a:lnTo>
                  <a:pt x="203872" y="11575"/>
                </a:lnTo>
                <a:cubicBezTo>
                  <a:pt x="194045" y="12002"/>
                  <a:pt x="184179" y="14000"/>
                  <a:pt x="174935" y="17362"/>
                </a:cubicBezTo>
                <a:cubicBezTo>
                  <a:pt x="162773" y="21784"/>
                  <a:pt x="152226" y="29918"/>
                  <a:pt x="140211" y="34724"/>
                </a:cubicBezTo>
                <a:cubicBezTo>
                  <a:pt x="107965" y="47623"/>
                  <a:pt x="111274" y="39547"/>
                  <a:pt x="105487" y="40512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929FF4-2E74-85DB-A543-824F71B60407}"/>
              </a:ext>
            </a:extLst>
          </p:cNvPr>
          <p:cNvSpPr txBox="1"/>
          <p:nvPr/>
        </p:nvSpPr>
        <p:spPr>
          <a:xfrm>
            <a:off x="1546240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avolini" panose="03000502040302020204" pitchFamily="66" charset="0"/>
                <a:cs typeface="Cavolini" panose="03000502040302020204" pitchFamily="66" charset="0"/>
              </a:rPr>
              <a:t>SkM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3C3C4D-1C16-818B-F1B3-2EB0616DD10A}"/>
              </a:ext>
            </a:extLst>
          </p:cNvPr>
          <p:cNvSpPr txBox="1"/>
          <p:nvPr/>
        </p:nvSpPr>
        <p:spPr>
          <a:xfrm>
            <a:off x="3287257" y="2915281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84A4EA-6E6A-F388-DDBF-B9E56533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8F1ED99E-1319-560D-BF40-4BA875B305F2}"/>
              </a:ext>
            </a:extLst>
          </p:cNvPr>
          <p:cNvSpPr txBox="1">
            <a:spLocks/>
          </p:cNvSpPr>
          <p:nvPr/>
        </p:nvSpPr>
        <p:spPr>
          <a:xfrm>
            <a:off x="1446608" y="6161902"/>
            <a:ext cx="18471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Figure adapted from A. </a:t>
            </a:r>
            <a:r>
              <a:rPr lang="en-US" sz="1050" dirty="0" err="1"/>
              <a:t>Spyrou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988196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393134-2936-C658-5198-8585FEFD9406}"/>
              </a:ext>
            </a:extLst>
          </p:cNvPr>
          <p:cNvGrpSpPr/>
          <p:nvPr/>
        </p:nvGrpSpPr>
        <p:grpSpPr>
          <a:xfrm>
            <a:off x="638781" y="1270315"/>
            <a:ext cx="8505219" cy="5541655"/>
            <a:chOff x="2590057" y="314254"/>
            <a:chExt cx="9255643" cy="6070218"/>
          </a:xfrm>
        </p:grpSpPr>
        <p:pic>
          <p:nvPicPr>
            <p:cNvPr id="3" name="Content Placeholder 9">
              <a:extLst>
                <a:ext uri="{FF2B5EF4-FFF2-40B4-BE49-F238E27FC236}">
                  <a16:creationId xmlns:a16="http://schemas.microsoft.com/office/drawing/2014/main" id="{F725990B-41AC-8DE2-03B1-C06A0597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0057" y="314254"/>
              <a:ext cx="9255643" cy="607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A61B34-77CC-759B-E5E4-B2DE2FF204DE}"/>
                </a:ext>
              </a:extLst>
            </p:cNvPr>
            <p:cNvSpPr/>
            <p:nvPr/>
          </p:nvSpPr>
          <p:spPr>
            <a:xfrm>
              <a:off x="3592286" y="2873829"/>
              <a:ext cx="1632857" cy="653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ABB5635-761D-5C0E-1E4C-B843F8BA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6171"/>
          <a:stretch/>
        </p:blipFill>
        <p:spPr bwMode="auto">
          <a:xfrm>
            <a:off x="6704023" y="4318659"/>
            <a:ext cx="2262271" cy="2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4EC0BE-D200-DB1E-6069-E6F6CD5E8A06}"/>
              </a:ext>
            </a:extLst>
          </p:cNvPr>
          <p:cNvSpPr txBox="1"/>
          <p:nvPr/>
        </p:nvSpPr>
        <p:spPr>
          <a:xfrm>
            <a:off x="7033642" y="848347"/>
            <a:ext cx="1917231" cy="3385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interests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B0D235-2E3A-77F6-1084-D7C66C6665E4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399AF-0321-D5B3-CA78-190C65AE6508}"/>
              </a:ext>
            </a:extLst>
          </p:cNvPr>
          <p:cNvSpPr txBox="1"/>
          <p:nvPr/>
        </p:nvSpPr>
        <p:spPr>
          <a:xfrm>
            <a:off x="2812408" y="1430476"/>
            <a:ext cx="1014545" cy="276999"/>
          </a:xfrm>
          <a:prstGeom prst="rect">
            <a:avLst/>
          </a:prstGeom>
          <a:noFill/>
          <a:ln w="19050">
            <a:solidFill>
              <a:srgbClr val="6EB4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5F7BB-B2F0-B164-8D43-DBB9AB452067}"/>
              </a:ext>
            </a:extLst>
          </p:cNvPr>
          <p:cNvSpPr txBox="1"/>
          <p:nvPr/>
        </p:nvSpPr>
        <p:spPr>
          <a:xfrm>
            <a:off x="5484420" y="1393274"/>
            <a:ext cx="1225910" cy="276999"/>
          </a:xfrm>
          <a:prstGeom prst="rect">
            <a:avLst/>
          </a:prstGeom>
          <a:noFill/>
          <a:ln w="19050">
            <a:solidFill>
              <a:srgbClr val="767B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Symmetries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05729-E812-955D-D544-B9CF6891A928}"/>
              </a:ext>
            </a:extLst>
          </p:cNvPr>
          <p:cNvSpPr txBox="1"/>
          <p:nvPr/>
        </p:nvSpPr>
        <p:spPr>
          <a:xfrm>
            <a:off x="5649301" y="890443"/>
            <a:ext cx="1225910" cy="276999"/>
          </a:xfrm>
          <a:prstGeom prst="rect">
            <a:avLst/>
          </a:prstGeom>
          <a:noFill/>
          <a:ln w="19050">
            <a:solidFill>
              <a:srgbClr val="F7CF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Applications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36B7C55-B96B-FA84-AC59-25A35A3E539D}"/>
              </a:ext>
            </a:extLst>
          </p:cNvPr>
          <p:cNvGrpSpPr/>
          <p:nvPr/>
        </p:nvGrpSpPr>
        <p:grpSpPr>
          <a:xfrm>
            <a:off x="4204633" y="1070505"/>
            <a:ext cx="1149757" cy="1324955"/>
            <a:chOff x="3576263" y="1049224"/>
            <a:chExt cx="1149757" cy="132495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24480F-D489-9D7D-A426-40C35A7B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263" y="1049224"/>
              <a:ext cx="1149757" cy="132495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1D1996-E2C2-DBD3-7B0A-D98B3AD65E40}"/>
                </a:ext>
              </a:extLst>
            </p:cNvPr>
            <p:cNvSpPr/>
            <p:nvPr/>
          </p:nvSpPr>
          <p:spPr>
            <a:xfrm>
              <a:off x="3664838" y="118215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F6D742-774B-C7A9-4C48-4F7362188AE0}"/>
                </a:ext>
              </a:extLst>
            </p:cNvPr>
            <p:cNvSpPr/>
            <p:nvPr/>
          </p:nvSpPr>
          <p:spPr>
            <a:xfrm>
              <a:off x="3701753" y="196466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B5BB70-C53C-8880-5BB9-F1CA763E06B7}"/>
                </a:ext>
              </a:extLst>
            </p:cNvPr>
            <p:cNvSpPr/>
            <p:nvPr/>
          </p:nvSpPr>
          <p:spPr>
            <a:xfrm>
              <a:off x="4586983" y="191663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D117529-ED68-692B-6D6F-223EFBBC5B62}"/>
                </a:ext>
              </a:extLst>
            </p:cNvPr>
            <p:cNvSpPr/>
            <p:nvPr/>
          </p:nvSpPr>
          <p:spPr>
            <a:xfrm>
              <a:off x="4507470" y="111990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C448E87-A110-71F3-4239-63EFD2B2E240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rot="5400000" flipH="1" flipV="1">
            <a:off x="3704353" y="841622"/>
            <a:ext cx="204182" cy="973527"/>
          </a:xfrm>
          <a:prstGeom prst="curvedConnector2">
            <a:avLst/>
          </a:prstGeom>
          <a:ln w="19050">
            <a:solidFill>
              <a:srgbClr val="6EB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FC54E44-FE0E-13D0-C1AB-CB75D7AF45FD}"/>
              </a:ext>
            </a:extLst>
          </p:cNvPr>
          <p:cNvCxnSpPr>
            <a:cxnSpLocks/>
            <a:stCxn id="12" idx="1"/>
            <a:endCxn id="18" idx="7"/>
          </p:cNvCxnSpPr>
          <p:nvPr/>
        </p:nvCxnSpPr>
        <p:spPr>
          <a:xfrm rot="10800000" flipV="1">
            <a:off x="5174865" y="1028943"/>
            <a:ext cx="474437" cy="118934"/>
          </a:xfrm>
          <a:prstGeom prst="curvedConnector2">
            <a:avLst/>
          </a:prstGeom>
          <a:ln w="19050">
            <a:solidFill>
              <a:srgbClr val="F7C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8968FD2-1313-0028-F955-DECFEDE52B5F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rot="5400000">
            <a:off x="5533974" y="1397372"/>
            <a:ext cx="290500" cy="836303"/>
          </a:xfrm>
          <a:prstGeom prst="curvedConnector2">
            <a:avLst/>
          </a:prstGeom>
          <a:ln w="19050">
            <a:solidFill>
              <a:srgbClr val="767B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AEF0A7-7122-E81A-FC14-73C9EB74DBF2}"/>
              </a:ext>
            </a:extLst>
          </p:cNvPr>
          <p:cNvSpPr txBox="1"/>
          <p:nvPr/>
        </p:nvSpPr>
        <p:spPr>
          <a:xfrm>
            <a:off x="471263" y="884354"/>
            <a:ext cx="1328185" cy="3385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r-process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B1C4A1-67A8-AF69-95B3-3C37E0A382B5}"/>
              </a:ext>
            </a:extLst>
          </p:cNvPr>
          <p:cNvSpPr/>
          <p:nvPr/>
        </p:nvSpPr>
        <p:spPr>
          <a:xfrm>
            <a:off x="2406650" y="815782"/>
            <a:ext cx="4521200" cy="1671320"/>
          </a:xfrm>
          <a:custGeom>
            <a:avLst/>
            <a:gdLst>
              <a:gd name="connsiteX0" fmla="*/ 182880 w 4521200"/>
              <a:gd name="connsiteY0" fmla="*/ 604520 h 1671320"/>
              <a:gd name="connsiteX1" fmla="*/ 182880 w 4521200"/>
              <a:gd name="connsiteY1" fmla="*/ 604520 h 1671320"/>
              <a:gd name="connsiteX2" fmla="*/ 883920 w 4521200"/>
              <a:gd name="connsiteY2" fmla="*/ 508000 h 1671320"/>
              <a:gd name="connsiteX3" fmla="*/ 1076960 w 4521200"/>
              <a:gd name="connsiteY3" fmla="*/ 436880 h 1671320"/>
              <a:gd name="connsiteX4" fmla="*/ 1270000 w 4521200"/>
              <a:gd name="connsiteY4" fmla="*/ 345440 h 1671320"/>
              <a:gd name="connsiteX5" fmla="*/ 1295400 w 4521200"/>
              <a:gd name="connsiteY5" fmla="*/ 335280 h 1671320"/>
              <a:gd name="connsiteX6" fmla="*/ 3251200 w 4521200"/>
              <a:gd name="connsiteY6" fmla="*/ 0 h 1671320"/>
              <a:gd name="connsiteX7" fmla="*/ 4521200 w 4521200"/>
              <a:gd name="connsiteY7" fmla="*/ 10160 h 1671320"/>
              <a:gd name="connsiteX8" fmla="*/ 4495800 w 4521200"/>
              <a:gd name="connsiteY8" fmla="*/ 751840 h 1671320"/>
              <a:gd name="connsiteX9" fmla="*/ 4262120 w 4521200"/>
              <a:gd name="connsiteY9" fmla="*/ 975360 h 1671320"/>
              <a:gd name="connsiteX10" fmla="*/ 3037840 w 4521200"/>
              <a:gd name="connsiteY10" fmla="*/ 1310640 h 1671320"/>
              <a:gd name="connsiteX11" fmla="*/ 2804160 w 4521200"/>
              <a:gd name="connsiteY11" fmla="*/ 1671320 h 1671320"/>
              <a:gd name="connsiteX12" fmla="*/ 0 w 4521200"/>
              <a:gd name="connsiteY12" fmla="*/ 1640840 h 1671320"/>
              <a:gd name="connsiteX13" fmla="*/ 182880 w 4521200"/>
              <a:gd name="connsiteY13" fmla="*/ 604520 h 167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21200" h="1671320">
                <a:moveTo>
                  <a:pt x="182880" y="604520"/>
                </a:moveTo>
                <a:lnTo>
                  <a:pt x="182880" y="604520"/>
                </a:lnTo>
                <a:cubicBezTo>
                  <a:pt x="555856" y="584083"/>
                  <a:pt x="534058" y="606505"/>
                  <a:pt x="883920" y="508000"/>
                </a:cubicBezTo>
                <a:cubicBezTo>
                  <a:pt x="949928" y="489415"/>
                  <a:pt x="1013759" y="463491"/>
                  <a:pt x="1076960" y="436880"/>
                </a:cubicBezTo>
                <a:cubicBezTo>
                  <a:pt x="1142581" y="409250"/>
                  <a:pt x="1203892" y="371883"/>
                  <a:pt x="1270000" y="345440"/>
                </a:cubicBezTo>
                <a:lnTo>
                  <a:pt x="1295400" y="335280"/>
                </a:lnTo>
                <a:lnTo>
                  <a:pt x="3251200" y="0"/>
                </a:lnTo>
                <a:lnTo>
                  <a:pt x="4521200" y="10160"/>
                </a:lnTo>
                <a:lnTo>
                  <a:pt x="4495800" y="751840"/>
                </a:lnTo>
                <a:lnTo>
                  <a:pt x="4262120" y="975360"/>
                </a:lnTo>
                <a:lnTo>
                  <a:pt x="3037840" y="1310640"/>
                </a:lnTo>
                <a:lnTo>
                  <a:pt x="2804160" y="1671320"/>
                </a:lnTo>
                <a:lnTo>
                  <a:pt x="0" y="1640840"/>
                </a:lnTo>
                <a:lnTo>
                  <a:pt x="182880" y="604520"/>
                </a:ln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5CC6B7-7600-5EC2-036D-3CFE0E8EAC73}"/>
              </a:ext>
            </a:extLst>
          </p:cNvPr>
          <p:cNvSpPr txBox="1"/>
          <p:nvPr/>
        </p:nvSpPr>
        <p:spPr>
          <a:xfrm>
            <a:off x="2615801" y="1867992"/>
            <a:ext cx="1284468" cy="276999"/>
          </a:xfrm>
          <a:prstGeom prst="rect">
            <a:avLst/>
          </a:prstGeom>
          <a:noFill/>
          <a:ln w="19050">
            <a:solidFill>
              <a:srgbClr val="0063A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Astrophysics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611395-C259-9A3D-8AE4-64BB98264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49" y="1468276"/>
            <a:ext cx="633040" cy="638540"/>
          </a:xfrm>
          <a:prstGeom prst="rect">
            <a:avLst/>
          </a:prstGeom>
        </p:spPr>
      </p:pic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115602B-E9FE-6418-4B53-CEF306A93E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48847" y="1540856"/>
            <a:ext cx="113323" cy="1094948"/>
          </a:xfrm>
          <a:prstGeom prst="curvedConnector3">
            <a:avLst>
              <a:gd name="adj1" fmla="val -201724"/>
            </a:avLst>
          </a:prstGeom>
          <a:ln w="19050">
            <a:solidFill>
              <a:srgbClr val="006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F963F1B-BCEC-9ED1-1ACA-1684BEEF5ADA}"/>
              </a:ext>
            </a:extLst>
          </p:cNvPr>
          <p:cNvCxnSpPr>
            <a:cxnSpLocks/>
            <a:stCxn id="44" idx="0"/>
            <a:endCxn id="23" idx="3"/>
          </p:cNvCxnSpPr>
          <p:nvPr/>
        </p:nvCxnSpPr>
        <p:spPr>
          <a:xfrm rot="16200000" flipV="1">
            <a:off x="1872513" y="980567"/>
            <a:ext cx="726935" cy="87306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375F0F3-AA62-E117-CF9C-73B3AE2484E6}"/>
              </a:ext>
            </a:extLst>
          </p:cNvPr>
          <p:cNvSpPr/>
          <p:nvPr/>
        </p:nvSpPr>
        <p:spPr>
          <a:xfrm>
            <a:off x="2649652" y="178056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38C360-E50E-694F-4144-59D63C2B6FBD}"/>
              </a:ext>
            </a:extLst>
          </p:cNvPr>
          <p:cNvSpPr txBox="1"/>
          <p:nvPr/>
        </p:nvSpPr>
        <p:spPr>
          <a:xfrm>
            <a:off x="139999" y="1380956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Lifetimes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577F33-BB9B-4051-EFF9-A2F258BF3885}"/>
              </a:ext>
            </a:extLst>
          </p:cNvPr>
          <p:cNvSpPr txBox="1"/>
          <p:nvPr/>
        </p:nvSpPr>
        <p:spPr>
          <a:xfrm>
            <a:off x="958403" y="1822579"/>
            <a:ext cx="100484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Capture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rates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FCF30F-9CBC-C2C3-63C1-71B76DCB1C5E}"/>
              </a:ext>
            </a:extLst>
          </p:cNvPr>
          <p:cNvSpPr txBox="1"/>
          <p:nvPr/>
        </p:nvSpPr>
        <p:spPr>
          <a:xfrm>
            <a:off x="183112" y="1883276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Masses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CC3A26-0EB0-8845-1330-47A70C189085}"/>
              </a:ext>
            </a:extLst>
          </p:cNvPr>
          <p:cNvSpPr txBox="1"/>
          <p:nvPr/>
        </p:nvSpPr>
        <p:spPr>
          <a:xfrm>
            <a:off x="958404" y="1274434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(Fission)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D85F0F-E438-1217-DF26-2D9DB270D3DA}"/>
              </a:ext>
            </a:extLst>
          </p:cNvPr>
          <p:cNvSpPr txBox="1"/>
          <p:nvPr/>
        </p:nvSpPr>
        <p:spPr>
          <a:xfrm>
            <a:off x="950756" y="1501559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</a:t>
            </a:r>
            <a:r>
              <a:rPr lang="el-GR" sz="1200" dirty="0">
                <a:latin typeface="Cavolini" panose="03000502040302020204" pitchFamily="66" charset="0"/>
                <a:cs typeface="Cavolini" panose="03000502040302020204" pitchFamily="66" charset="0"/>
              </a:rPr>
              <a:t>β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 decay)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BBB4413-9E3C-B669-AB08-0969FF2EBA0F}"/>
              </a:ext>
            </a:extLst>
          </p:cNvPr>
          <p:cNvSpPr txBox="1"/>
          <p:nvPr/>
        </p:nvSpPr>
        <p:spPr>
          <a:xfrm>
            <a:off x="1774735" y="1817969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06DB07-8A2B-E5B3-94A0-B815CF1CD897}"/>
              </a:ext>
            </a:extLst>
          </p:cNvPr>
          <p:cNvSpPr txBox="1"/>
          <p:nvPr/>
        </p:nvSpPr>
        <p:spPr>
          <a:xfrm>
            <a:off x="1480257" y="2469272"/>
            <a:ext cx="1782049" cy="3385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models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053CD4-7CEB-DABF-DD90-955C493A2FC5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603412" y="2160275"/>
            <a:ext cx="0" cy="5737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A35F88-D39D-01F8-641D-0516FBB219D6}"/>
              </a:ext>
            </a:extLst>
          </p:cNvPr>
          <p:cNvSpPr txBox="1"/>
          <p:nvPr/>
        </p:nvSpPr>
        <p:spPr>
          <a:xfrm>
            <a:off x="-15189" y="3030007"/>
            <a:ext cx="92307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UNEDF#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96705-4EF3-2045-64A4-717B5B7B82D6}"/>
              </a:ext>
            </a:extLst>
          </p:cNvPr>
          <p:cNvSpPr txBox="1"/>
          <p:nvPr/>
        </p:nvSpPr>
        <p:spPr>
          <a:xfrm>
            <a:off x="846621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SV-min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25CE9-7F79-7177-B260-206995EEA595}"/>
              </a:ext>
            </a:extLst>
          </p:cNvPr>
          <p:cNvSpPr txBox="1"/>
          <p:nvPr/>
        </p:nvSpPr>
        <p:spPr>
          <a:xfrm>
            <a:off x="2672511" y="3030007"/>
            <a:ext cx="1004846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FRDM#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E4F3DE-695C-FEB7-64AC-6A37B0178F3D}"/>
              </a:ext>
            </a:extLst>
          </p:cNvPr>
          <p:cNvSpPr txBox="1"/>
          <p:nvPr/>
        </p:nvSpPr>
        <p:spPr>
          <a:xfrm>
            <a:off x="2236955" y="3030007"/>
            <a:ext cx="611942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HFB#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37B-4FC7-C0E2-75B4-CFC13E53DAAC}"/>
              </a:ext>
            </a:extLst>
          </p:cNvPr>
          <p:cNvSpPr txBox="1"/>
          <p:nvPr/>
        </p:nvSpPr>
        <p:spPr>
          <a:xfrm>
            <a:off x="3287257" y="2915281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F6CC7A5-FA73-D943-0D75-B0B1F596BCB6}"/>
              </a:ext>
            </a:extLst>
          </p:cNvPr>
          <p:cNvSpPr/>
          <p:nvPr/>
        </p:nvSpPr>
        <p:spPr>
          <a:xfrm>
            <a:off x="131794" y="1273215"/>
            <a:ext cx="2212079" cy="1024360"/>
          </a:xfrm>
          <a:custGeom>
            <a:avLst/>
            <a:gdLst>
              <a:gd name="connsiteX0" fmla="*/ 105487 w 2212079"/>
              <a:gd name="connsiteY0" fmla="*/ 40512 h 1024360"/>
              <a:gd name="connsiteX1" fmla="*/ 105487 w 2212079"/>
              <a:gd name="connsiteY1" fmla="*/ 40512 h 1024360"/>
              <a:gd name="connsiteX2" fmla="*/ 12890 w 2212079"/>
              <a:gd name="connsiteY2" fmla="*/ 144684 h 1024360"/>
              <a:gd name="connsiteX3" fmla="*/ 7102 w 2212079"/>
              <a:gd name="connsiteY3" fmla="*/ 306729 h 1024360"/>
              <a:gd name="connsiteX4" fmla="*/ 36039 w 2212079"/>
              <a:gd name="connsiteY4" fmla="*/ 410901 h 1024360"/>
              <a:gd name="connsiteX5" fmla="*/ 117062 w 2212079"/>
              <a:gd name="connsiteY5" fmla="*/ 468775 h 1024360"/>
              <a:gd name="connsiteX6" fmla="*/ 140211 w 2212079"/>
              <a:gd name="connsiteY6" fmla="*/ 474562 h 1024360"/>
              <a:gd name="connsiteX7" fmla="*/ 174935 w 2212079"/>
              <a:gd name="connsiteY7" fmla="*/ 486137 h 1024360"/>
              <a:gd name="connsiteX8" fmla="*/ 250171 w 2212079"/>
              <a:gd name="connsiteY8" fmla="*/ 491924 h 1024360"/>
              <a:gd name="connsiteX9" fmla="*/ 441153 w 2212079"/>
              <a:gd name="connsiteY9" fmla="*/ 520861 h 1024360"/>
              <a:gd name="connsiteX10" fmla="*/ 562687 w 2212079"/>
              <a:gd name="connsiteY10" fmla="*/ 538223 h 1024360"/>
              <a:gd name="connsiteX11" fmla="*/ 614773 w 2212079"/>
              <a:gd name="connsiteY11" fmla="*/ 549798 h 1024360"/>
              <a:gd name="connsiteX12" fmla="*/ 661072 w 2212079"/>
              <a:gd name="connsiteY12" fmla="*/ 561372 h 1024360"/>
              <a:gd name="connsiteX13" fmla="*/ 713158 w 2212079"/>
              <a:gd name="connsiteY13" fmla="*/ 567160 h 1024360"/>
              <a:gd name="connsiteX14" fmla="*/ 759457 w 2212079"/>
              <a:gd name="connsiteY14" fmla="*/ 590309 h 1024360"/>
              <a:gd name="connsiteX15" fmla="*/ 828905 w 2212079"/>
              <a:gd name="connsiteY15" fmla="*/ 619246 h 1024360"/>
              <a:gd name="connsiteX16" fmla="*/ 880991 w 2212079"/>
              <a:gd name="connsiteY16" fmla="*/ 671332 h 1024360"/>
              <a:gd name="connsiteX17" fmla="*/ 904140 w 2212079"/>
              <a:gd name="connsiteY17" fmla="*/ 694481 h 1024360"/>
              <a:gd name="connsiteX18" fmla="*/ 915715 w 2212079"/>
              <a:gd name="connsiteY18" fmla="*/ 734993 h 1024360"/>
              <a:gd name="connsiteX19" fmla="*/ 921502 w 2212079"/>
              <a:gd name="connsiteY19" fmla="*/ 763929 h 1024360"/>
              <a:gd name="connsiteX20" fmla="*/ 933077 w 2212079"/>
              <a:gd name="connsiteY20" fmla="*/ 787079 h 1024360"/>
              <a:gd name="connsiteX21" fmla="*/ 950439 w 2212079"/>
              <a:gd name="connsiteY21" fmla="*/ 856527 h 1024360"/>
              <a:gd name="connsiteX22" fmla="*/ 967801 w 2212079"/>
              <a:gd name="connsiteY22" fmla="*/ 879676 h 1024360"/>
              <a:gd name="connsiteX23" fmla="*/ 979376 w 2212079"/>
              <a:gd name="connsiteY23" fmla="*/ 914400 h 1024360"/>
              <a:gd name="connsiteX24" fmla="*/ 1031462 w 2212079"/>
              <a:gd name="connsiteY24" fmla="*/ 966486 h 1024360"/>
              <a:gd name="connsiteX25" fmla="*/ 1054611 w 2212079"/>
              <a:gd name="connsiteY25" fmla="*/ 972274 h 1024360"/>
              <a:gd name="connsiteX26" fmla="*/ 1095122 w 2212079"/>
              <a:gd name="connsiteY26" fmla="*/ 1001210 h 1024360"/>
              <a:gd name="connsiteX27" fmla="*/ 1129847 w 2212079"/>
              <a:gd name="connsiteY27" fmla="*/ 1012785 h 1024360"/>
              <a:gd name="connsiteX28" fmla="*/ 1187720 w 2212079"/>
              <a:gd name="connsiteY28" fmla="*/ 1024360 h 1024360"/>
              <a:gd name="connsiteX29" fmla="*/ 1234019 w 2212079"/>
              <a:gd name="connsiteY29" fmla="*/ 1018572 h 1024360"/>
              <a:gd name="connsiteX30" fmla="*/ 1274530 w 2212079"/>
              <a:gd name="connsiteY30" fmla="*/ 1006998 h 1024360"/>
              <a:gd name="connsiteX31" fmla="*/ 1367128 w 2212079"/>
              <a:gd name="connsiteY31" fmla="*/ 989636 h 1024360"/>
              <a:gd name="connsiteX32" fmla="*/ 1448150 w 2212079"/>
              <a:gd name="connsiteY32" fmla="*/ 978061 h 1024360"/>
              <a:gd name="connsiteX33" fmla="*/ 1558110 w 2212079"/>
              <a:gd name="connsiteY33" fmla="*/ 972274 h 1024360"/>
              <a:gd name="connsiteX34" fmla="*/ 1644920 w 2212079"/>
              <a:gd name="connsiteY34" fmla="*/ 966486 h 1024360"/>
              <a:gd name="connsiteX35" fmla="*/ 1864839 w 2212079"/>
              <a:gd name="connsiteY35" fmla="*/ 954912 h 1024360"/>
              <a:gd name="connsiteX36" fmla="*/ 1911138 w 2212079"/>
              <a:gd name="connsiteY36" fmla="*/ 949124 h 1024360"/>
              <a:gd name="connsiteX37" fmla="*/ 2055821 w 2212079"/>
              <a:gd name="connsiteY37" fmla="*/ 931762 h 1024360"/>
              <a:gd name="connsiteX38" fmla="*/ 2159993 w 2212079"/>
              <a:gd name="connsiteY38" fmla="*/ 897038 h 1024360"/>
              <a:gd name="connsiteX39" fmla="*/ 2212079 w 2212079"/>
              <a:gd name="connsiteY39" fmla="*/ 873889 h 1024360"/>
              <a:gd name="connsiteX40" fmla="*/ 2183143 w 2212079"/>
              <a:gd name="connsiteY40" fmla="*/ 659757 h 1024360"/>
              <a:gd name="connsiteX41" fmla="*/ 2165781 w 2212079"/>
              <a:gd name="connsiteY41" fmla="*/ 590309 h 1024360"/>
              <a:gd name="connsiteX42" fmla="*/ 2154206 w 2212079"/>
              <a:gd name="connsiteY42" fmla="*/ 538223 h 1024360"/>
              <a:gd name="connsiteX43" fmla="*/ 2119482 w 2212079"/>
              <a:gd name="connsiteY43" fmla="*/ 491924 h 1024360"/>
              <a:gd name="connsiteX44" fmla="*/ 2067396 w 2212079"/>
              <a:gd name="connsiteY44" fmla="*/ 405114 h 1024360"/>
              <a:gd name="connsiteX45" fmla="*/ 1997948 w 2212079"/>
              <a:gd name="connsiteY45" fmla="*/ 353028 h 1024360"/>
              <a:gd name="connsiteX46" fmla="*/ 1899563 w 2212079"/>
              <a:gd name="connsiteY46" fmla="*/ 225707 h 1024360"/>
              <a:gd name="connsiteX47" fmla="*/ 1847477 w 2212079"/>
              <a:gd name="connsiteY47" fmla="*/ 133109 h 1024360"/>
              <a:gd name="connsiteX48" fmla="*/ 1801178 w 2212079"/>
              <a:gd name="connsiteY48" fmla="*/ 92598 h 1024360"/>
              <a:gd name="connsiteX49" fmla="*/ 1760667 w 2212079"/>
              <a:gd name="connsiteY49" fmla="*/ 57874 h 1024360"/>
              <a:gd name="connsiteX50" fmla="*/ 1702793 w 2212079"/>
              <a:gd name="connsiteY50" fmla="*/ 34724 h 1024360"/>
              <a:gd name="connsiteX51" fmla="*/ 1668069 w 2212079"/>
              <a:gd name="connsiteY51" fmla="*/ 17362 h 1024360"/>
              <a:gd name="connsiteX52" fmla="*/ 1581259 w 2212079"/>
              <a:gd name="connsiteY52" fmla="*/ 5788 h 1024360"/>
              <a:gd name="connsiteX53" fmla="*/ 1546535 w 2212079"/>
              <a:gd name="connsiteY53" fmla="*/ 0 h 1024360"/>
              <a:gd name="connsiteX54" fmla="*/ 1037249 w 2212079"/>
              <a:gd name="connsiteY54" fmla="*/ 5788 h 1024360"/>
              <a:gd name="connsiteX55" fmla="*/ 840479 w 2212079"/>
              <a:gd name="connsiteY55" fmla="*/ 11575 h 1024360"/>
              <a:gd name="connsiteX56" fmla="*/ 441153 w 2212079"/>
              <a:gd name="connsiteY56" fmla="*/ 5788 h 1024360"/>
              <a:gd name="connsiteX57" fmla="*/ 203872 w 2212079"/>
              <a:gd name="connsiteY57" fmla="*/ 11575 h 1024360"/>
              <a:gd name="connsiteX58" fmla="*/ 174935 w 2212079"/>
              <a:gd name="connsiteY58" fmla="*/ 17362 h 1024360"/>
              <a:gd name="connsiteX59" fmla="*/ 140211 w 2212079"/>
              <a:gd name="connsiteY59" fmla="*/ 34724 h 1024360"/>
              <a:gd name="connsiteX60" fmla="*/ 105487 w 2212079"/>
              <a:gd name="connsiteY60" fmla="*/ 40512 h 102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212079" h="1024360">
                <a:moveTo>
                  <a:pt x="105487" y="40512"/>
                </a:moveTo>
                <a:lnTo>
                  <a:pt x="105487" y="40512"/>
                </a:lnTo>
                <a:cubicBezTo>
                  <a:pt x="74621" y="75236"/>
                  <a:pt x="40036" y="106981"/>
                  <a:pt x="12890" y="144684"/>
                </a:cubicBezTo>
                <a:cubicBezTo>
                  <a:pt x="-11879" y="179085"/>
                  <a:pt x="6572" y="301428"/>
                  <a:pt x="7102" y="306729"/>
                </a:cubicBezTo>
                <a:cubicBezTo>
                  <a:pt x="8565" y="321361"/>
                  <a:pt x="27543" y="398865"/>
                  <a:pt x="36039" y="410901"/>
                </a:cubicBezTo>
                <a:cubicBezTo>
                  <a:pt x="59782" y="444536"/>
                  <a:pt x="82705" y="457323"/>
                  <a:pt x="117062" y="468775"/>
                </a:cubicBezTo>
                <a:cubicBezTo>
                  <a:pt x="124608" y="471290"/>
                  <a:pt x="132593" y="472276"/>
                  <a:pt x="140211" y="474562"/>
                </a:cubicBezTo>
                <a:cubicBezTo>
                  <a:pt x="151897" y="478068"/>
                  <a:pt x="162883" y="484234"/>
                  <a:pt x="174935" y="486137"/>
                </a:cubicBezTo>
                <a:cubicBezTo>
                  <a:pt x="199780" y="490060"/>
                  <a:pt x="225092" y="489995"/>
                  <a:pt x="250171" y="491924"/>
                </a:cubicBezTo>
                <a:cubicBezTo>
                  <a:pt x="357407" y="518734"/>
                  <a:pt x="238493" y="491058"/>
                  <a:pt x="441153" y="520861"/>
                </a:cubicBezTo>
                <a:cubicBezTo>
                  <a:pt x="604094" y="544823"/>
                  <a:pt x="360345" y="521362"/>
                  <a:pt x="562687" y="538223"/>
                </a:cubicBezTo>
                <a:lnTo>
                  <a:pt x="614773" y="549798"/>
                </a:lnTo>
                <a:cubicBezTo>
                  <a:pt x="630258" y="553441"/>
                  <a:pt x="645406" y="558607"/>
                  <a:pt x="661072" y="561372"/>
                </a:cubicBezTo>
                <a:cubicBezTo>
                  <a:pt x="678275" y="564408"/>
                  <a:pt x="695796" y="565231"/>
                  <a:pt x="713158" y="567160"/>
                </a:cubicBezTo>
                <a:cubicBezTo>
                  <a:pt x="728591" y="574876"/>
                  <a:pt x="743722" y="583228"/>
                  <a:pt x="759457" y="590309"/>
                </a:cubicBezTo>
                <a:cubicBezTo>
                  <a:pt x="782327" y="600600"/>
                  <a:pt x="828905" y="619246"/>
                  <a:pt x="828905" y="619246"/>
                </a:cubicBezTo>
                <a:lnTo>
                  <a:pt x="880991" y="671332"/>
                </a:lnTo>
                <a:lnTo>
                  <a:pt x="904140" y="694481"/>
                </a:lnTo>
                <a:cubicBezTo>
                  <a:pt x="907998" y="707985"/>
                  <a:pt x="912309" y="721368"/>
                  <a:pt x="915715" y="734993"/>
                </a:cubicBezTo>
                <a:cubicBezTo>
                  <a:pt x="918101" y="744536"/>
                  <a:pt x="918391" y="754597"/>
                  <a:pt x="921502" y="763929"/>
                </a:cubicBezTo>
                <a:cubicBezTo>
                  <a:pt x="924230" y="772114"/>
                  <a:pt x="929219" y="779362"/>
                  <a:pt x="933077" y="787079"/>
                </a:cubicBezTo>
                <a:cubicBezTo>
                  <a:pt x="936976" y="806575"/>
                  <a:pt x="942790" y="839699"/>
                  <a:pt x="950439" y="856527"/>
                </a:cubicBezTo>
                <a:cubicBezTo>
                  <a:pt x="954430" y="865308"/>
                  <a:pt x="962014" y="871960"/>
                  <a:pt x="967801" y="879676"/>
                </a:cubicBezTo>
                <a:cubicBezTo>
                  <a:pt x="971659" y="891251"/>
                  <a:pt x="973228" y="903861"/>
                  <a:pt x="979376" y="914400"/>
                </a:cubicBezTo>
                <a:cubicBezTo>
                  <a:pt x="988297" y="929694"/>
                  <a:pt x="1013025" y="957267"/>
                  <a:pt x="1031462" y="966486"/>
                </a:cubicBezTo>
                <a:cubicBezTo>
                  <a:pt x="1038576" y="970043"/>
                  <a:pt x="1046895" y="970345"/>
                  <a:pt x="1054611" y="972274"/>
                </a:cubicBezTo>
                <a:cubicBezTo>
                  <a:pt x="1057724" y="974609"/>
                  <a:pt x="1088195" y="998131"/>
                  <a:pt x="1095122" y="1001210"/>
                </a:cubicBezTo>
                <a:cubicBezTo>
                  <a:pt x="1106272" y="1006165"/>
                  <a:pt x="1118160" y="1009279"/>
                  <a:pt x="1129847" y="1012785"/>
                </a:cubicBezTo>
                <a:cubicBezTo>
                  <a:pt x="1151426" y="1019259"/>
                  <a:pt x="1164262" y="1020450"/>
                  <a:pt x="1187720" y="1024360"/>
                </a:cubicBezTo>
                <a:cubicBezTo>
                  <a:pt x="1203153" y="1022431"/>
                  <a:pt x="1218768" y="1021622"/>
                  <a:pt x="1234019" y="1018572"/>
                </a:cubicBezTo>
                <a:cubicBezTo>
                  <a:pt x="1247790" y="1015818"/>
                  <a:pt x="1260807" y="1009981"/>
                  <a:pt x="1274530" y="1006998"/>
                </a:cubicBezTo>
                <a:cubicBezTo>
                  <a:pt x="1305217" y="1000327"/>
                  <a:pt x="1336040" y="994077"/>
                  <a:pt x="1367128" y="989636"/>
                </a:cubicBezTo>
                <a:cubicBezTo>
                  <a:pt x="1394135" y="985778"/>
                  <a:pt x="1420906" y="979495"/>
                  <a:pt x="1448150" y="978061"/>
                </a:cubicBezTo>
                <a:lnTo>
                  <a:pt x="1558110" y="972274"/>
                </a:lnTo>
                <a:lnTo>
                  <a:pt x="1644920" y="966486"/>
                </a:lnTo>
                <a:cubicBezTo>
                  <a:pt x="1731514" y="961928"/>
                  <a:pt x="1783010" y="962028"/>
                  <a:pt x="1864839" y="954912"/>
                </a:cubicBezTo>
                <a:cubicBezTo>
                  <a:pt x="1880334" y="953565"/>
                  <a:pt x="1895670" y="950752"/>
                  <a:pt x="1911138" y="949124"/>
                </a:cubicBezTo>
                <a:cubicBezTo>
                  <a:pt x="1946061" y="945448"/>
                  <a:pt x="2025287" y="940485"/>
                  <a:pt x="2055821" y="931762"/>
                </a:cubicBezTo>
                <a:cubicBezTo>
                  <a:pt x="2094787" y="920630"/>
                  <a:pt x="2120526" y="914305"/>
                  <a:pt x="2159993" y="897038"/>
                </a:cubicBezTo>
                <a:cubicBezTo>
                  <a:pt x="2226734" y="867838"/>
                  <a:pt x="2156109" y="887881"/>
                  <a:pt x="2212079" y="873889"/>
                </a:cubicBezTo>
                <a:cubicBezTo>
                  <a:pt x="2205655" y="803219"/>
                  <a:pt x="2200108" y="727616"/>
                  <a:pt x="2183143" y="659757"/>
                </a:cubicBezTo>
                <a:cubicBezTo>
                  <a:pt x="2177356" y="636608"/>
                  <a:pt x="2171308" y="613522"/>
                  <a:pt x="2165781" y="590309"/>
                </a:cubicBezTo>
                <a:cubicBezTo>
                  <a:pt x="2161661" y="573007"/>
                  <a:pt x="2161779" y="554316"/>
                  <a:pt x="2154206" y="538223"/>
                </a:cubicBezTo>
                <a:cubicBezTo>
                  <a:pt x="2145992" y="520768"/>
                  <a:pt x="2130020" y="508083"/>
                  <a:pt x="2119482" y="491924"/>
                </a:cubicBezTo>
                <a:cubicBezTo>
                  <a:pt x="2101048" y="463658"/>
                  <a:pt x="2089618" y="430510"/>
                  <a:pt x="2067396" y="405114"/>
                </a:cubicBezTo>
                <a:cubicBezTo>
                  <a:pt x="2048341" y="383337"/>
                  <a:pt x="2017716" y="374160"/>
                  <a:pt x="1997948" y="353028"/>
                </a:cubicBezTo>
                <a:cubicBezTo>
                  <a:pt x="1961307" y="313860"/>
                  <a:pt x="1925858" y="272454"/>
                  <a:pt x="1899563" y="225707"/>
                </a:cubicBezTo>
                <a:cubicBezTo>
                  <a:pt x="1882201" y="194841"/>
                  <a:pt x="1872518" y="158150"/>
                  <a:pt x="1847477" y="133109"/>
                </a:cubicBezTo>
                <a:cubicBezTo>
                  <a:pt x="1802647" y="88279"/>
                  <a:pt x="1864779" y="149132"/>
                  <a:pt x="1801178" y="92598"/>
                </a:cubicBezTo>
                <a:cubicBezTo>
                  <a:pt x="1775727" y="69975"/>
                  <a:pt x="1785442" y="72030"/>
                  <a:pt x="1760667" y="57874"/>
                </a:cubicBezTo>
                <a:cubicBezTo>
                  <a:pt x="1725985" y="38056"/>
                  <a:pt x="1746578" y="52968"/>
                  <a:pt x="1702793" y="34724"/>
                </a:cubicBezTo>
                <a:cubicBezTo>
                  <a:pt x="1690848" y="29747"/>
                  <a:pt x="1680231" y="21784"/>
                  <a:pt x="1668069" y="17362"/>
                </a:cubicBezTo>
                <a:cubicBezTo>
                  <a:pt x="1649404" y="10575"/>
                  <a:pt x="1591206" y="7031"/>
                  <a:pt x="1581259" y="5788"/>
                </a:cubicBezTo>
                <a:cubicBezTo>
                  <a:pt x="1569615" y="4333"/>
                  <a:pt x="1558110" y="1929"/>
                  <a:pt x="1546535" y="0"/>
                </a:cubicBezTo>
                <a:lnTo>
                  <a:pt x="1037249" y="5788"/>
                </a:lnTo>
                <a:cubicBezTo>
                  <a:pt x="971639" y="6864"/>
                  <a:pt x="906097" y="11575"/>
                  <a:pt x="840479" y="11575"/>
                </a:cubicBezTo>
                <a:cubicBezTo>
                  <a:pt x="707356" y="11575"/>
                  <a:pt x="574262" y="7717"/>
                  <a:pt x="441153" y="5788"/>
                </a:cubicBezTo>
                <a:lnTo>
                  <a:pt x="203872" y="11575"/>
                </a:lnTo>
                <a:cubicBezTo>
                  <a:pt x="194045" y="12002"/>
                  <a:pt x="184179" y="14000"/>
                  <a:pt x="174935" y="17362"/>
                </a:cubicBezTo>
                <a:cubicBezTo>
                  <a:pt x="162773" y="21784"/>
                  <a:pt x="152226" y="29918"/>
                  <a:pt x="140211" y="34724"/>
                </a:cubicBezTo>
                <a:cubicBezTo>
                  <a:pt x="107965" y="47623"/>
                  <a:pt x="111274" y="39547"/>
                  <a:pt x="105487" y="40512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BFFFE0-69E3-8439-616E-ABFC9ECC4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8" r="24409"/>
          <a:stretch/>
        </p:blipFill>
        <p:spPr>
          <a:xfrm>
            <a:off x="147646" y="3486755"/>
            <a:ext cx="1815602" cy="7403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36055B-2190-3C60-90B6-E1BEF0FABE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27016"/>
          <a:stretch/>
        </p:blipFill>
        <p:spPr>
          <a:xfrm>
            <a:off x="147646" y="4175285"/>
            <a:ext cx="1815602" cy="781053"/>
          </a:xfrm>
          <a:prstGeom prst="rect">
            <a:avLst/>
          </a:prstGeom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693CCA1-9ABC-F982-DDE2-AE5266BE8BAA}"/>
              </a:ext>
            </a:extLst>
          </p:cNvPr>
          <p:cNvCxnSpPr>
            <a:cxnSpLocks/>
            <a:endCxn id="33" idx="3"/>
          </p:cNvCxnSpPr>
          <p:nvPr/>
        </p:nvCxnSpPr>
        <p:spPr>
          <a:xfrm rot="5400000">
            <a:off x="1814085" y="3375172"/>
            <a:ext cx="1339804" cy="1041477"/>
          </a:xfrm>
          <a:prstGeom prst="curvedConnector2">
            <a:avLst/>
          </a:prstGeom>
          <a:ln w="19050">
            <a:solidFill>
              <a:srgbClr val="FD32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679B80D-060D-564A-1715-987839A2836D}"/>
              </a:ext>
            </a:extLst>
          </p:cNvPr>
          <p:cNvCxnSpPr>
            <a:cxnSpLocks/>
            <a:endCxn id="31" idx="3"/>
          </p:cNvCxnSpPr>
          <p:nvPr/>
        </p:nvCxnSpPr>
        <p:spPr>
          <a:xfrm rot="5400000">
            <a:off x="1903480" y="3285776"/>
            <a:ext cx="630937" cy="511400"/>
          </a:xfrm>
          <a:prstGeom prst="curvedConnector2">
            <a:avLst/>
          </a:prstGeom>
          <a:ln w="19050">
            <a:solidFill>
              <a:srgbClr val="484A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1335C43-DCB4-C891-33B1-A6E56F20D1F4}"/>
              </a:ext>
            </a:extLst>
          </p:cNvPr>
          <p:cNvSpPr txBox="1"/>
          <p:nvPr/>
        </p:nvSpPr>
        <p:spPr>
          <a:xfrm>
            <a:off x="-15189" y="4954736"/>
            <a:ext cx="1839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Adapted from: The impact of individual</a:t>
            </a:r>
          </a:p>
          <a:p>
            <a:r>
              <a:rPr lang="en-US" sz="800" dirty="0"/>
              <a:t>nuclear properties on r-process </a:t>
            </a:r>
          </a:p>
          <a:p>
            <a:r>
              <a:rPr lang="en-US" sz="800" dirty="0"/>
              <a:t>nucleosynthesis</a:t>
            </a:r>
            <a:r>
              <a:rPr lang="en-US" sz="800" b="1" dirty="0"/>
              <a:t>, Mumpower et al,</a:t>
            </a:r>
          </a:p>
          <a:p>
            <a:r>
              <a:rPr lang="en-US" sz="800" b="1" dirty="0"/>
              <a:t>(2016)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23C7C-BC02-3512-9812-04968D847659}"/>
              </a:ext>
            </a:extLst>
          </p:cNvPr>
          <p:cNvSpPr txBox="1"/>
          <p:nvPr/>
        </p:nvSpPr>
        <p:spPr>
          <a:xfrm>
            <a:off x="946648" y="4782015"/>
            <a:ext cx="2911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DA9039-39ED-A2D2-E1D6-ECD5AA9B375F}"/>
              </a:ext>
            </a:extLst>
          </p:cNvPr>
          <p:cNvSpPr txBox="1"/>
          <p:nvPr/>
        </p:nvSpPr>
        <p:spPr>
          <a:xfrm>
            <a:off x="7647" y="3297793"/>
            <a:ext cx="9230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Abundances: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929FF4-2E74-85DB-A543-824F71B60407}"/>
              </a:ext>
            </a:extLst>
          </p:cNvPr>
          <p:cNvSpPr txBox="1"/>
          <p:nvPr/>
        </p:nvSpPr>
        <p:spPr>
          <a:xfrm>
            <a:off x="1546240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avolini" panose="03000502040302020204" pitchFamily="66" charset="0"/>
                <a:cs typeface="Cavolini" panose="03000502040302020204" pitchFamily="66" charset="0"/>
              </a:rPr>
              <a:t>SkM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*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F6D9CF-AEB5-EE6D-071C-860116B4072B}"/>
              </a:ext>
            </a:extLst>
          </p:cNvPr>
          <p:cNvSpPr/>
          <p:nvPr/>
        </p:nvSpPr>
        <p:spPr>
          <a:xfrm>
            <a:off x="22544" y="3037968"/>
            <a:ext cx="2212080" cy="26431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FA5BC-73FB-FD13-9258-75D5749E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59B7381-3DD5-1C36-FB2F-2884F78472C8}"/>
              </a:ext>
            </a:extLst>
          </p:cNvPr>
          <p:cNvSpPr txBox="1">
            <a:spLocks/>
          </p:cNvSpPr>
          <p:nvPr/>
        </p:nvSpPr>
        <p:spPr>
          <a:xfrm>
            <a:off x="1446608" y="6161902"/>
            <a:ext cx="18471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Figure adapted from A. </a:t>
            </a:r>
            <a:r>
              <a:rPr lang="en-US" sz="1050" dirty="0" err="1"/>
              <a:t>Spyrou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567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393134-2936-C658-5198-8585FEFD9406}"/>
              </a:ext>
            </a:extLst>
          </p:cNvPr>
          <p:cNvGrpSpPr/>
          <p:nvPr/>
        </p:nvGrpSpPr>
        <p:grpSpPr>
          <a:xfrm>
            <a:off x="638781" y="1270315"/>
            <a:ext cx="8505219" cy="5541655"/>
            <a:chOff x="2590057" y="314254"/>
            <a:chExt cx="9255643" cy="6070218"/>
          </a:xfrm>
        </p:grpSpPr>
        <p:pic>
          <p:nvPicPr>
            <p:cNvPr id="3" name="Content Placeholder 9">
              <a:extLst>
                <a:ext uri="{FF2B5EF4-FFF2-40B4-BE49-F238E27FC236}">
                  <a16:creationId xmlns:a16="http://schemas.microsoft.com/office/drawing/2014/main" id="{F725990B-41AC-8DE2-03B1-C06A0597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0057" y="314254"/>
              <a:ext cx="9255643" cy="607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A61B34-77CC-759B-E5E4-B2DE2FF204DE}"/>
                </a:ext>
              </a:extLst>
            </p:cNvPr>
            <p:cNvSpPr/>
            <p:nvPr/>
          </p:nvSpPr>
          <p:spPr>
            <a:xfrm>
              <a:off x="3592286" y="2873829"/>
              <a:ext cx="1632857" cy="653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ABB5635-761D-5C0E-1E4C-B843F8BA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6171"/>
          <a:stretch/>
        </p:blipFill>
        <p:spPr bwMode="auto">
          <a:xfrm>
            <a:off x="6704023" y="4318659"/>
            <a:ext cx="2262271" cy="2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4EC0BE-D200-DB1E-6069-E6F6CD5E8A06}"/>
              </a:ext>
            </a:extLst>
          </p:cNvPr>
          <p:cNvSpPr txBox="1"/>
          <p:nvPr/>
        </p:nvSpPr>
        <p:spPr>
          <a:xfrm>
            <a:off x="7033642" y="848347"/>
            <a:ext cx="1917231" cy="3385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interests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B0D235-2E3A-77F6-1084-D7C66C6665E4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399AF-0321-D5B3-CA78-190C65AE6508}"/>
              </a:ext>
            </a:extLst>
          </p:cNvPr>
          <p:cNvSpPr txBox="1"/>
          <p:nvPr/>
        </p:nvSpPr>
        <p:spPr>
          <a:xfrm>
            <a:off x="2812408" y="1430476"/>
            <a:ext cx="1014545" cy="276999"/>
          </a:xfrm>
          <a:prstGeom prst="rect">
            <a:avLst/>
          </a:prstGeom>
          <a:noFill/>
          <a:ln w="19050">
            <a:solidFill>
              <a:srgbClr val="6EB4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5F7BB-B2F0-B164-8D43-DBB9AB452067}"/>
              </a:ext>
            </a:extLst>
          </p:cNvPr>
          <p:cNvSpPr txBox="1"/>
          <p:nvPr/>
        </p:nvSpPr>
        <p:spPr>
          <a:xfrm>
            <a:off x="5484420" y="1393274"/>
            <a:ext cx="1225910" cy="276999"/>
          </a:xfrm>
          <a:prstGeom prst="rect">
            <a:avLst/>
          </a:prstGeom>
          <a:noFill/>
          <a:ln w="19050">
            <a:solidFill>
              <a:srgbClr val="767B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Symmetries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05729-E812-955D-D544-B9CF6891A928}"/>
              </a:ext>
            </a:extLst>
          </p:cNvPr>
          <p:cNvSpPr txBox="1"/>
          <p:nvPr/>
        </p:nvSpPr>
        <p:spPr>
          <a:xfrm>
            <a:off x="5649301" y="890443"/>
            <a:ext cx="1225910" cy="276999"/>
          </a:xfrm>
          <a:prstGeom prst="rect">
            <a:avLst/>
          </a:prstGeom>
          <a:noFill/>
          <a:ln w="19050">
            <a:solidFill>
              <a:srgbClr val="F7CF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Applications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36B7C55-B96B-FA84-AC59-25A35A3E539D}"/>
              </a:ext>
            </a:extLst>
          </p:cNvPr>
          <p:cNvGrpSpPr/>
          <p:nvPr/>
        </p:nvGrpSpPr>
        <p:grpSpPr>
          <a:xfrm>
            <a:off x="4204633" y="1070505"/>
            <a:ext cx="1149757" cy="1324955"/>
            <a:chOff x="3576263" y="1049224"/>
            <a:chExt cx="1149757" cy="132495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24480F-D489-9D7D-A426-40C35A7B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263" y="1049224"/>
              <a:ext cx="1149757" cy="132495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1D1996-E2C2-DBD3-7B0A-D98B3AD65E40}"/>
                </a:ext>
              </a:extLst>
            </p:cNvPr>
            <p:cNvSpPr/>
            <p:nvPr/>
          </p:nvSpPr>
          <p:spPr>
            <a:xfrm>
              <a:off x="3664838" y="118215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F6D742-774B-C7A9-4C48-4F7362188AE0}"/>
                </a:ext>
              </a:extLst>
            </p:cNvPr>
            <p:cNvSpPr/>
            <p:nvPr/>
          </p:nvSpPr>
          <p:spPr>
            <a:xfrm>
              <a:off x="3701753" y="196466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B5BB70-C53C-8880-5BB9-F1CA763E06B7}"/>
                </a:ext>
              </a:extLst>
            </p:cNvPr>
            <p:cNvSpPr/>
            <p:nvPr/>
          </p:nvSpPr>
          <p:spPr>
            <a:xfrm>
              <a:off x="4586983" y="191663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D117529-ED68-692B-6D6F-223EFBBC5B62}"/>
                </a:ext>
              </a:extLst>
            </p:cNvPr>
            <p:cNvSpPr/>
            <p:nvPr/>
          </p:nvSpPr>
          <p:spPr>
            <a:xfrm>
              <a:off x="4507470" y="111990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C448E87-A110-71F3-4239-63EFD2B2E240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rot="5400000" flipH="1" flipV="1">
            <a:off x="3704353" y="841622"/>
            <a:ext cx="204182" cy="973527"/>
          </a:xfrm>
          <a:prstGeom prst="curvedConnector2">
            <a:avLst/>
          </a:prstGeom>
          <a:ln w="19050">
            <a:solidFill>
              <a:srgbClr val="6EB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FC54E44-FE0E-13D0-C1AB-CB75D7AF45FD}"/>
              </a:ext>
            </a:extLst>
          </p:cNvPr>
          <p:cNvCxnSpPr>
            <a:cxnSpLocks/>
            <a:stCxn id="12" idx="1"/>
            <a:endCxn id="18" idx="7"/>
          </p:cNvCxnSpPr>
          <p:nvPr/>
        </p:nvCxnSpPr>
        <p:spPr>
          <a:xfrm rot="10800000" flipV="1">
            <a:off x="5174865" y="1028943"/>
            <a:ext cx="474437" cy="118934"/>
          </a:xfrm>
          <a:prstGeom prst="curvedConnector2">
            <a:avLst/>
          </a:prstGeom>
          <a:ln w="19050">
            <a:solidFill>
              <a:srgbClr val="F7C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8968FD2-1313-0028-F955-DECFEDE52B5F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rot="5400000">
            <a:off x="5533974" y="1397372"/>
            <a:ext cx="290500" cy="836303"/>
          </a:xfrm>
          <a:prstGeom prst="curvedConnector2">
            <a:avLst/>
          </a:prstGeom>
          <a:ln w="19050">
            <a:solidFill>
              <a:srgbClr val="767B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AEF0A7-7122-E81A-FC14-73C9EB74DBF2}"/>
              </a:ext>
            </a:extLst>
          </p:cNvPr>
          <p:cNvSpPr txBox="1"/>
          <p:nvPr/>
        </p:nvSpPr>
        <p:spPr>
          <a:xfrm>
            <a:off x="471263" y="884354"/>
            <a:ext cx="1328185" cy="3385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r-process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B1C4A1-67A8-AF69-95B3-3C37E0A382B5}"/>
              </a:ext>
            </a:extLst>
          </p:cNvPr>
          <p:cNvSpPr/>
          <p:nvPr/>
        </p:nvSpPr>
        <p:spPr>
          <a:xfrm>
            <a:off x="2406650" y="815782"/>
            <a:ext cx="4521200" cy="1671320"/>
          </a:xfrm>
          <a:custGeom>
            <a:avLst/>
            <a:gdLst>
              <a:gd name="connsiteX0" fmla="*/ 182880 w 4521200"/>
              <a:gd name="connsiteY0" fmla="*/ 604520 h 1671320"/>
              <a:gd name="connsiteX1" fmla="*/ 182880 w 4521200"/>
              <a:gd name="connsiteY1" fmla="*/ 604520 h 1671320"/>
              <a:gd name="connsiteX2" fmla="*/ 883920 w 4521200"/>
              <a:gd name="connsiteY2" fmla="*/ 508000 h 1671320"/>
              <a:gd name="connsiteX3" fmla="*/ 1076960 w 4521200"/>
              <a:gd name="connsiteY3" fmla="*/ 436880 h 1671320"/>
              <a:gd name="connsiteX4" fmla="*/ 1270000 w 4521200"/>
              <a:gd name="connsiteY4" fmla="*/ 345440 h 1671320"/>
              <a:gd name="connsiteX5" fmla="*/ 1295400 w 4521200"/>
              <a:gd name="connsiteY5" fmla="*/ 335280 h 1671320"/>
              <a:gd name="connsiteX6" fmla="*/ 3251200 w 4521200"/>
              <a:gd name="connsiteY6" fmla="*/ 0 h 1671320"/>
              <a:gd name="connsiteX7" fmla="*/ 4521200 w 4521200"/>
              <a:gd name="connsiteY7" fmla="*/ 10160 h 1671320"/>
              <a:gd name="connsiteX8" fmla="*/ 4495800 w 4521200"/>
              <a:gd name="connsiteY8" fmla="*/ 751840 h 1671320"/>
              <a:gd name="connsiteX9" fmla="*/ 4262120 w 4521200"/>
              <a:gd name="connsiteY9" fmla="*/ 975360 h 1671320"/>
              <a:gd name="connsiteX10" fmla="*/ 3037840 w 4521200"/>
              <a:gd name="connsiteY10" fmla="*/ 1310640 h 1671320"/>
              <a:gd name="connsiteX11" fmla="*/ 2804160 w 4521200"/>
              <a:gd name="connsiteY11" fmla="*/ 1671320 h 1671320"/>
              <a:gd name="connsiteX12" fmla="*/ 0 w 4521200"/>
              <a:gd name="connsiteY12" fmla="*/ 1640840 h 1671320"/>
              <a:gd name="connsiteX13" fmla="*/ 182880 w 4521200"/>
              <a:gd name="connsiteY13" fmla="*/ 604520 h 167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21200" h="1671320">
                <a:moveTo>
                  <a:pt x="182880" y="604520"/>
                </a:moveTo>
                <a:lnTo>
                  <a:pt x="182880" y="604520"/>
                </a:lnTo>
                <a:cubicBezTo>
                  <a:pt x="555856" y="584083"/>
                  <a:pt x="534058" y="606505"/>
                  <a:pt x="883920" y="508000"/>
                </a:cubicBezTo>
                <a:cubicBezTo>
                  <a:pt x="949928" y="489415"/>
                  <a:pt x="1013759" y="463491"/>
                  <a:pt x="1076960" y="436880"/>
                </a:cubicBezTo>
                <a:cubicBezTo>
                  <a:pt x="1142581" y="409250"/>
                  <a:pt x="1203892" y="371883"/>
                  <a:pt x="1270000" y="345440"/>
                </a:cubicBezTo>
                <a:lnTo>
                  <a:pt x="1295400" y="335280"/>
                </a:lnTo>
                <a:lnTo>
                  <a:pt x="3251200" y="0"/>
                </a:lnTo>
                <a:lnTo>
                  <a:pt x="4521200" y="10160"/>
                </a:lnTo>
                <a:lnTo>
                  <a:pt x="4495800" y="751840"/>
                </a:lnTo>
                <a:lnTo>
                  <a:pt x="4262120" y="975360"/>
                </a:lnTo>
                <a:lnTo>
                  <a:pt x="3037840" y="1310640"/>
                </a:lnTo>
                <a:lnTo>
                  <a:pt x="2804160" y="1671320"/>
                </a:lnTo>
                <a:lnTo>
                  <a:pt x="0" y="1640840"/>
                </a:lnTo>
                <a:lnTo>
                  <a:pt x="182880" y="604520"/>
                </a:ln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5CC6B7-7600-5EC2-036D-3CFE0E8EAC73}"/>
              </a:ext>
            </a:extLst>
          </p:cNvPr>
          <p:cNvSpPr txBox="1"/>
          <p:nvPr/>
        </p:nvSpPr>
        <p:spPr>
          <a:xfrm>
            <a:off x="2615801" y="1867992"/>
            <a:ext cx="1284468" cy="276999"/>
          </a:xfrm>
          <a:prstGeom prst="rect">
            <a:avLst/>
          </a:prstGeom>
          <a:noFill/>
          <a:ln w="19050">
            <a:solidFill>
              <a:srgbClr val="0063A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Astrophysics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611395-C259-9A3D-8AE4-64BB98264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49" y="1468276"/>
            <a:ext cx="633040" cy="638540"/>
          </a:xfrm>
          <a:prstGeom prst="rect">
            <a:avLst/>
          </a:prstGeom>
        </p:spPr>
      </p:pic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115602B-E9FE-6418-4B53-CEF306A93E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48847" y="1540856"/>
            <a:ext cx="113323" cy="1094948"/>
          </a:xfrm>
          <a:prstGeom prst="curvedConnector3">
            <a:avLst>
              <a:gd name="adj1" fmla="val -201724"/>
            </a:avLst>
          </a:prstGeom>
          <a:ln w="19050">
            <a:solidFill>
              <a:srgbClr val="006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F963F1B-BCEC-9ED1-1ACA-1684BEEF5ADA}"/>
              </a:ext>
            </a:extLst>
          </p:cNvPr>
          <p:cNvCxnSpPr>
            <a:cxnSpLocks/>
            <a:stCxn id="44" idx="0"/>
            <a:endCxn id="23" idx="3"/>
          </p:cNvCxnSpPr>
          <p:nvPr/>
        </p:nvCxnSpPr>
        <p:spPr>
          <a:xfrm rot="16200000" flipV="1">
            <a:off x="1872513" y="980567"/>
            <a:ext cx="726935" cy="87306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375F0F3-AA62-E117-CF9C-73B3AE2484E6}"/>
              </a:ext>
            </a:extLst>
          </p:cNvPr>
          <p:cNvSpPr/>
          <p:nvPr/>
        </p:nvSpPr>
        <p:spPr>
          <a:xfrm>
            <a:off x="2649652" y="178056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38C360-E50E-694F-4144-59D63C2B6FBD}"/>
              </a:ext>
            </a:extLst>
          </p:cNvPr>
          <p:cNvSpPr txBox="1"/>
          <p:nvPr/>
        </p:nvSpPr>
        <p:spPr>
          <a:xfrm>
            <a:off x="139999" y="1380956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Lifetimes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577F33-BB9B-4051-EFF9-A2F258BF3885}"/>
              </a:ext>
            </a:extLst>
          </p:cNvPr>
          <p:cNvSpPr txBox="1"/>
          <p:nvPr/>
        </p:nvSpPr>
        <p:spPr>
          <a:xfrm>
            <a:off x="958403" y="1822579"/>
            <a:ext cx="100484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Capture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rates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FCF30F-9CBC-C2C3-63C1-71B76DCB1C5E}"/>
              </a:ext>
            </a:extLst>
          </p:cNvPr>
          <p:cNvSpPr txBox="1"/>
          <p:nvPr/>
        </p:nvSpPr>
        <p:spPr>
          <a:xfrm>
            <a:off x="183112" y="1883276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Masses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CC3A26-0EB0-8845-1330-47A70C189085}"/>
              </a:ext>
            </a:extLst>
          </p:cNvPr>
          <p:cNvSpPr txBox="1"/>
          <p:nvPr/>
        </p:nvSpPr>
        <p:spPr>
          <a:xfrm>
            <a:off x="958404" y="1274434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(Fission)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D85F0F-E438-1217-DF26-2D9DB270D3DA}"/>
              </a:ext>
            </a:extLst>
          </p:cNvPr>
          <p:cNvSpPr txBox="1"/>
          <p:nvPr/>
        </p:nvSpPr>
        <p:spPr>
          <a:xfrm>
            <a:off x="950756" y="1501559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</a:t>
            </a:r>
            <a:r>
              <a:rPr lang="el-GR" sz="1200" dirty="0">
                <a:latin typeface="Cavolini" panose="03000502040302020204" pitchFamily="66" charset="0"/>
                <a:cs typeface="Cavolini" panose="03000502040302020204" pitchFamily="66" charset="0"/>
              </a:rPr>
              <a:t>β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 decay)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BBB4413-9E3C-B669-AB08-0969FF2EBA0F}"/>
              </a:ext>
            </a:extLst>
          </p:cNvPr>
          <p:cNvSpPr txBox="1"/>
          <p:nvPr/>
        </p:nvSpPr>
        <p:spPr>
          <a:xfrm>
            <a:off x="1774735" y="1817969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06DB07-8A2B-E5B3-94A0-B815CF1CD897}"/>
              </a:ext>
            </a:extLst>
          </p:cNvPr>
          <p:cNvSpPr txBox="1"/>
          <p:nvPr/>
        </p:nvSpPr>
        <p:spPr>
          <a:xfrm>
            <a:off x="1480257" y="2469272"/>
            <a:ext cx="1782049" cy="3385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models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053CD4-7CEB-DABF-DD90-955C493A2FC5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603412" y="2160275"/>
            <a:ext cx="0" cy="5737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A35F88-D39D-01F8-641D-0516FBB219D6}"/>
              </a:ext>
            </a:extLst>
          </p:cNvPr>
          <p:cNvSpPr txBox="1"/>
          <p:nvPr/>
        </p:nvSpPr>
        <p:spPr>
          <a:xfrm>
            <a:off x="-15189" y="3030007"/>
            <a:ext cx="92307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UNEDF#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96705-4EF3-2045-64A4-717B5B7B82D6}"/>
              </a:ext>
            </a:extLst>
          </p:cNvPr>
          <p:cNvSpPr txBox="1"/>
          <p:nvPr/>
        </p:nvSpPr>
        <p:spPr>
          <a:xfrm>
            <a:off x="846621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SV-min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25CE9-7F79-7177-B260-206995EEA595}"/>
              </a:ext>
            </a:extLst>
          </p:cNvPr>
          <p:cNvSpPr txBox="1"/>
          <p:nvPr/>
        </p:nvSpPr>
        <p:spPr>
          <a:xfrm>
            <a:off x="2672511" y="3030007"/>
            <a:ext cx="1004846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FRDM#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E4F3DE-695C-FEB7-64AC-6A37B0178F3D}"/>
              </a:ext>
            </a:extLst>
          </p:cNvPr>
          <p:cNvSpPr txBox="1"/>
          <p:nvPr/>
        </p:nvSpPr>
        <p:spPr>
          <a:xfrm>
            <a:off x="2236955" y="3030007"/>
            <a:ext cx="611942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HFB#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37B-4FC7-C0E2-75B4-CFC13E53DAAC}"/>
              </a:ext>
            </a:extLst>
          </p:cNvPr>
          <p:cNvSpPr txBox="1"/>
          <p:nvPr/>
        </p:nvSpPr>
        <p:spPr>
          <a:xfrm>
            <a:off x="3257623" y="2898347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BFFFE0-69E3-8439-616E-ABFC9ECC4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8" r="24409"/>
          <a:stretch/>
        </p:blipFill>
        <p:spPr>
          <a:xfrm>
            <a:off x="147646" y="3486755"/>
            <a:ext cx="1815602" cy="7403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36055B-2190-3C60-90B6-E1BEF0FABE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27016"/>
          <a:stretch/>
        </p:blipFill>
        <p:spPr>
          <a:xfrm>
            <a:off x="147646" y="4175285"/>
            <a:ext cx="1815602" cy="781053"/>
          </a:xfrm>
          <a:prstGeom prst="rect">
            <a:avLst/>
          </a:prstGeom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693CCA1-9ABC-F982-DDE2-AE5266BE8BAA}"/>
              </a:ext>
            </a:extLst>
          </p:cNvPr>
          <p:cNvCxnSpPr>
            <a:cxnSpLocks/>
            <a:endCxn id="33" idx="3"/>
          </p:cNvCxnSpPr>
          <p:nvPr/>
        </p:nvCxnSpPr>
        <p:spPr>
          <a:xfrm rot="5400000">
            <a:off x="1814085" y="3375172"/>
            <a:ext cx="1339804" cy="1041477"/>
          </a:xfrm>
          <a:prstGeom prst="curvedConnector2">
            <a:avLst/>
          </a:prstGeom>
          <a:ln w="19050">
            <a:solidFill>
              <a:srgbClr val="FD32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679B80D-060D-564A-1715-987839A2836D}"/>
              </a:ext>
            </a:extLst>
          </p:cNvPr>
          <p:cNvCxnSpPr>
            <a:cxnSpLocks/>
            <a:endCxn id="31" idx="3"/>
          </p:cNvCxnSpPr>
          <p:nvPr/>
        </p:nvCxnSpPr>
        <p:spPr>
          <a:xfrm rot="5400000">
            <a:off x="1903480" y="3285776"/>
            <a:ext cx="630937" cy="511400"/>
          </a:xfrm>
          <a:prstGeom prst="curvedConnector2">
            <a:avLst/>
          </a:prstGeom>
          <a:ln w="19050">
            <a:solidFill>
              <a:srgbClr val="484A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1335C43-DCB4-C891-33B1-A6E56F20D1F4}"/>
              </a:ext>
            </a:extLst>
          </p:cNvPr>
          <p:cNvSpPr txBox="1"/>
          <p:nvPr/>
        </p:nvSpPr>
        <p:spPr>
          <a:xfrm>
            <a:off x="-15189" y="4954736"/>
            <a:ext cx="1839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Adapted from: The impact of individual</a:t>
            </a:r>
          </a:p>
          <a:p>
            <a:r>
              <a:rPr lang="en-US" sz="800" dirty="0"/>
              <a:t>nuclear properties on r-process </a:t>
            </a:r>
          </a:p>
          <a:p>
            <a:r>
              <a:rPr lang="en-US" sz="800" dirty="0"/>
              <a:t>nucleosynthesis</a:t>
            </a:r>
            <a:r>
              <a:rPr lang="en-US" sz="800" b="1" dirty="0"/>
              <a:t>, Mumpower et al,</a:t>
            </a:r>
          </a:p>
          <a:p>
            <a:r>
              <a:rPr lang="en-US" sz="800" b="1" dirty="0"/>
              <a:t>(2016)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23C7C-BC02-3512-9812-04968D847659}"/>
              </a:ext>
            </a:extLst>
          </p:cNvPr>
          <p:cNvSpPr txBox="1"/>
          <p:nvPr/>
        </p:nvSpPr>
        <p:spPr>
          <a:xfrm>
            <a:off x="946648" y="4782015"/>
            <a:ext cx="2911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DA9039-39ED-A2D2-E1D6-ECD5AA9B375F}"/>
              </a:ext>
            </a:extLst>
          </p:cNvPr>
          <p:cNvSpPr txBox="1"/>
          <p:nvPr/>
        </p:nvSpPr>
        <p:spPr>
          <a:xfrm>
            <a:off x="7647" y="3297793"/>
            <a:ext cx="9230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Abundances: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929FF4-2E74-85DB-A543-824F71B60407}"/>
              </a:ext>
            </a:extLst>
          </p:cNvPr>
          <p:cNvSpPr txBox="1"/>
          <p:nvPr/>
        </p:nvSpPr>
        <p:spPr>
          <a:xfrm>
            <a:off x="1546240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avolini" panose="03000502040302020204" pitchFamily="66" charset="0"/>
                <a:cs typeface="Cavolini" panose="03000502040302020204" pitchFamily="66" charset="0"/>
              </a:rPr>
              <a:t>SkM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*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F6D9CF-AEB5-EE6D-071C-860116B4072B}"/>
              </a:ext>
            </a:extLst>
          </p:cNvPr>
          <p:cNvSpPr/>
          <p:nvPr/>
        </p:nvSpPr>
        <p:spPr>
          <a:xfrm>
            <a:off x="22543" y="3020090"/>
            <a:ext cx="3804409" cy="38573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306F4-057A-7353-EACC-FCFD629E2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051" y="4928259"/>
            <a:ext cx="2186458" cy="17963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6BD14A-F9F4-A4D6-C120-BA5615E3E1C3}"/>
              </a:ext>
            </a:extLst>
          </p:cNvPr>
          <p:cNvSpPr txBox="1"/>
          <p:nvPr/>
        </p:nvSpPr>
        <p:spPr>
          <a:xfrm>
            <a:off x="2725570" y="5673601"/>
            <a:ext cx="2504338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experiments,</a:t>
            </a:r>
          </a:p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nuclei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062DD04-3DBF-2B96-2D80-0336A002FEC5}"/>
              </a:ext>
            </a:extLst>
          </p:cNvPr>
          <p:cNvSpPr/>
          <p:nvPr/>
        </p:nvSpPr>
        <p:spPr>
          <a:xfrm>
            <a:off x="5285561" y="4901050"/>
            <a:ext cx="244765" cy="1850726"/>
          </a:xfrm>
          <a:prstGeom prst="leftBrace">
            <a:avLst>
              <a:gd name="adj1" fmla="val 74920"/>
              <a:gd name="adj2" fmla="val 55719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Up 54">
            <a:extLst>
              <a:ext uri="{FF2B5EF4-FFF2-40B4-BE49-F238E27FC236}">
                <a16:creationId xmlns:a16="http://schemas.microsoft.com/office/drawing/2014/main" id="{AF28A86F-3928-1013-DB64-AA3613B15ED1}"/>
              </a:ext>
            </a:extLst>
          </p:cNvPr>
          <p:cNvSpPr/>
          <p:nvPr/>
        </p:nvSpPr>
        <p:spPr>
          <a:xfrm rot="20022326">
            <a:off x="4776871" y="5016231"/>
            <a:ext cx="228643" cy="585586"/>
          </a:xfrm>
          <a:prstGeom prst="upArrow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577B1BA-EEE5-A659-EFE2-83AB5F507CAE}"/>
              </a:ext>
            </a:extLst>
          </p:cNvPr>
          <p:cNvSpPr/>
          <p:nvPr/>
        </p:nvSpPr>
        <p:spPr>
          <a:xfrm>
            <a:off x="-23149" y="3292997"/>
            <a:ext cx="3136848" cy="2314937"/>
          </a:xfrm>
          <a:custGeom>
            <a:avLst/>
            <a:gdLst>
              <a:gd name="connsiteX0" fmla="*/ 127321 w 3136848"/>
              <a:gd name="connsiteY0" fmla="*/ 19753 h 2305753"/>
              <a:gd name="connsiteX1" fmla="*/ 127321 w 3136848"/>
              <a:gd name="connsiteY1" fmla="*/ 19753 h 2305753"/>
              <a:gd name="connsiteX2" fmla="*/ 1759352 w 3136848"/>
              <a:gd name="connsiteY2" fmla="*/ 8178 h 2305753"/>
              <a:gd name="connsiteX3" fmla="*/ 1921397 w 3136848"/>
              <a:gd name="connsiteY3" fmla="*/ 48690 h 2305753"/>
              <a:gd name="connsiteX4" fmla="*/ 2170253 w 3136848"/>
              <a:gd name="connsiteY4" fmla="*/ 83414 h 2305753"/>
              <a:gd name="connsiteX5" fmla="*/ 2193402 w 3136848"/>
              <a:gd name="connsiteY5" fmla="*/ 94989 h 2305753"/>
              <a:gd name="connsiteX6" fmla="*/ 2199190 w 3136848"/>
              <a:gd name="connsiteY6" fmla="*/ 112351 h 2305753"/>
              <a:gd name="connsiteX7" fmla="*/ 2326511 w 3136848"/>
              <a:gd name="connsiteY7" fmla="*/ 106563 h 2305753"/>
              <a:gd name="connsiteX8" fmla="*/ 2552217 w 3136848"/>
              <a:gd name="connsiteY8" fmla="*/ 83414 h 2305753"/>
              <a:gd name="connsiteX9" fmla="*/ 2899458 w 3136848"/>
              <a:gd name="connsiteY9" fmla="*/ 94989 h 2305753"/>
              <a:gd name="connsiteX10" fmla="*/ 3061503 w 3136848"/>
              <a:gd name="connsiteY10" fmla="*/ 112351 h 2305753"/>
              <a:gd name="connsiteX11" fmla="*/ 3125164 w 3136848"/>
              <a:gd name="connsiteY11" fmla="*/ 193373 h 2305753"/>
              <a:gd name="connsiteX12" fmla="*/ 3136739 w 3136848"/>
              <a:gd name="connsiteY12" fmla="*/ 216523 h 2305753"/>
              <a:gd name="connsiteX13" fmla="*/ 3107802 w 3136848"/>
              <a:gd name="connsiteY13" fmla="*/ 326482 h 2305753"/>
              <a:gd name="connsiteX14" fmla="*/ 3061503 w 3136848"/>
              <a:gd name="connsiteY14" fmla="*/ 384356 h 2305753"/>
              <a:gd name="connsiteX15" fmla="*/ 2997843 w 3136848"/>
              <a:gd name="connsiteY15" fmla="*/ 494315 h 2305753"/>
              <a:gd name="connsiteX16" fmla="*/ 2957331 w 3136848"/>
              <a:gd name="connsiteY16" fmla="*/ 592700 h 2305753"/>
              <a:gd name="connsiteX17" fmla="*/ 2939969 w 3136848"/>
              <a:gd name="connsiteY17" fmla="*/ 627424 h 2305753"/>
              <a:gd name="connsiteX18" fmla="*/ 2922607 w 3136848"/>
              <a:gd name="connsiteY18" fmla="*/ 667935 h 2305753"/>
              <a:gd name="connsiteX19" fmla="*/ 2905245 w 3136848"/>
              <a:gd name="connsiteY19" fmla="*/ 696872 h 2305753"/>
              <a:gd name="connsiteX20" fmla="*/ 2853159 w 3136848"/>
              <a:gd name="connsiteY20" fmla="*/ 801044 h 2305753"/>
              <a:gd name="connsiteX21" fmla="*/ 2824222 w 3136848"/>
              <a:gd name="connsiteY21" fmla="*/ 835768 h 2305753"/>
              <a:gd name="connsiteX22" fmla="*/ 2806860 w 3136848"/>
              <a:gd name="connsiteY22" fmla="*/ 858918 h 2305753"/>
              <a:gd name="connsiteX23" fmla="*/ 2760562 w 3136848"/>
              <a:gd name="connsiteY23" fmla="*/ 905216 h 2305753"/>
              <a:gd name="connsiteX24" fmla="*/ 2696901 w 3136848"/>
              <a:gd name="connsiteY24" fmla="*/ 980452 h 2305753"/>
              <a:gd name="connsiteX25" fmla="*/ 2667964 w 3136848"/>
              <a:gd name="connsiteY25" fmla="*/ 997814 h 2305753"/>
              <a:gd name="connsiteX26" fmla="*/ 2592729 w 3136848"/>
              <a:gd name="connsiteY26" fmla="*/ 1061475 h 2305753"/>
              <a:gd name="connsiteX27" fmla="*/ 2511706 w 3136848"/>
              <a:gd name="connsiteY27" fmla="*/ 1113561 h 2305753"/>
              <a:gd name="connsiteX28" fmla="*/ 2476982 w 3136848"/>
              <a:gd name="connsiteY28" fmla="*/ 1136710 h 2305753"/>
              <a:gd name="connsiteX29" fmla="*/ 2436471 w 3136848"/>
              <a:gd name="connsiteY29" fmla="*/ 1165647 h 2305753"/>
              <a:gd name="connsiteX30" fmla="*/ 2407534 w 3136848"/>
              <a:gd name="connsiteY30" fmla="*/ 1183009 h 2305753"/>
              <a:gd name="connsiteX31" fmla="*/ 2384384 w 3136848"/>
              <a:gd name="connsiteY31" fmla="*/ 1200371 h 2305753"/>
              <a:gd name="connsiteX32" fmla="*/ 2239701 w 3136848"/>
              <a:gd name="connsiteY32" fmla="*/ 1264032 h 2305753"/>
              <a:gd name="connsiteX33" fmla="*/ 2210764 w 3136848"/>
              <a:gd name="connsiteY33" fmla="*/ 1292968 h 2305753"/>
              <a:gd name="connsiteX34" fmla="*/ 2187615 w 3136848"/>
              <a:gd name="connsiteY34" fmla="*/ 1304543 h 2305753"/>
              <a:gd name="connsiteX35" fmla="*/ 2158678 w 3136848"/>
              <a:gd name="connsiteY35" fmla="*/ 1321905 h 2305753"/>
              <a:gd name="connsiteX36" fmla="*/ 2118167 w 3136848"/>
              <a:gd name="connsiteY36" fmla="*/ 1345054 h 2305753"/>
              <a:gd name="connsiteX37" fmla="*/ 2106592 w 3136848"/>
              <a:gd name="connsiteY37" fmla="*/ 1362416 h 2305753"/>
              <a:gd name="connsiteX38" fmla="*/ 2089230 w 3136848"/>
              <a:gd name="connsiteY38" fmla="*/ 1385566 h 2305753"/>
              <a:gd name="connsiteX39" fmla="*/ 2066081 w 3136848"/>
              <a:gd name="connsiteY39" fmla="*/ 1443439 h 2305753"/>
              <a:gd name="connsiteX40" fmla="*/ 2060293 w 3136848"/>
              <a:gd name="connsiteY40" fmla="*/ 1460801 h 2305753"/>
              <a:gd name="connsiteX41" fmla="*/ 2042931 w 3136848"/>
              <a:gd name="connsiteY41" fmla="*/ 1472376 h 2305753"/>
              <a:gd name="connsiteX42" fmla="*/ 2025569 w 3136848"/>
              <a:gd name="connsiteY42" fmla="*/ 1495525 h 2305753"/>
              <a:gd name="connsiteX43" fmla="*/ 2013995 w 3136848"/>
              <a:gd name="connsiteY43" fmla="*/ 1512887 h 2305753"/>
              <a:gd name="connsiteX44" fmla="*/ 1990845 w 3136848"/>
              <a:gd name="connsiteY44" fmla="*/ 1530249 h 2305753"/>
              <a:gd name="connsiteX45" fmla="*/ 1950334 w 3136848"/>
              <a:gd name="connsiteY45" fmla="*/ 1564973 h 2305753"/>
              <a:gd name="connsiteX46" fmla="*/ 1932972 w 3136848"/>
              <a:gd name="connsiteY46" fmla="*/ 1582335 h 2305753"/>
              <a:gd name="connsiteX47" fmla="*/ 1834587 w 3136848"/>
              <a:gd name="connsiteY47" fmla="*/ 1651784 h 2305753"/>
              <a:gd name="connsiteX48" fmla="*/ 1782501 w 3136848"/>
              <a:gd name="connsiteY48" fmla="*/ 1703870 h 2305753"/>
              <a:gd name="connsiteX49" fmla="*/ 1753564 w 3136848"/>
              <a:gd name="connsiteY49" fmla="*/ 1732806 h 2305753"/>
              <a:gd name="connsiteX50" fmla="*/ 1730415 w 3136848"/>
              <a:gd name="connsiteY50" fmla="*/ 1784892 h 2305753"/>
              <a:gd name="connsiteX51" fmla="*/ 1718840 w 3136848"/>
              <a:gd name="connsiteY51" fmla="*/ 1802254 h 2305753"/>
              <a:gd name="connsiteX52" fmla="*/ 1689903 w 3136848"/>
              <a:gd name="connsiteY52" fmla="*/ 1854341 h 2305753"/>
              <a:gd name="connsiteX53" fmla="*/ 1672541 w 3136848"/>
              <a:gd name="connsiteY53" fmla="*/ 1865915 h 2305753"/>
              <a:gd name="connsiteX54" fmla="*/ 1632030 w 3136848"/>
              <a:gd name="connsiteY54" fmla="*/ 1923789 h 2305753"/>
              <a:gd name="connsiteX55" fmla="*/ 1608881 w 3136848"/>
              <a:gd name="connsiteY55" fmla="*/ 1935363 h 2305753"/>
              <a:gd name="connsiteX56" fmla="*/ 1579944 w 3136848"/>
              <a:gd name="connsiteY56" fmla="*/ 1975875 h 2305753"/>
              <a:gd name="connsiteX57" fmla="*/ 1562582 w 3136848"/>
              <a:gd name="connsiteY57" fmla="*/ 1993237 h 2305753"/>
              <a:gd name="connsiteX58" fmla="*/ 1551007 w 3136848"/>
              <a:gd name="connsiteY58" fmla="*/ 2016386 h 2305753"/>
              <a:gd name="connsiteX59" fmla="*/ 1539433 w 3136848"/>
              <a:gd name="connsiteY59" fmla="*/ 2033748 h 2305753"/>
              <a:gd name="connsiteX60" fmla="*/ 1516283 w 3136848"/>
              <a:gd name="connsiteY60" fmla="*/ 2091622 h 2305753"/>
              <a:gd name="connsiteX61" fmla="*/ 1493134 w 3136848"/>
              <a:gd name="connsiteY61" fmla="*/ 2103196 h 2305753"/>
              <a:gd name="connsiteX62" fmla="*/ 1469984 w 3136848"/>
              <a:gd name="connsiteY62" fmla="*/ 2120558 h 2305753"/>
              <a:gd name="connsiteX63" fmla="*/ 1446835 w 3136848"/>
              <a:gd name="connsiteY63" fmla="*/ 2126346 h 2305753"/>
              <a:gd name="connsiteX64" fmla="*/ 1400536 w 3136848"/>
              <a:gd name="connsiteY64" fmla="*/ 2143708 h 2305753"/>
              <a:gd name="connsiteX65" fmla="*/ 1244278 w 3136848"/>
              <a:gd name="connsiteY65" fmla="*/ 2149495 h 2305753"/>
              <a:gd name="connsiteX66" fmla="*/ 1053296 w 3136848"/>
              <a:gd name="connsiteY66" fmla="*/ 2143708 h 2305753"/>
              <a:gd name="connsiteX67" fmla="*/ 983848 w 3136848"/>
              <a:gd name="connsiteY67" fmla="*/ 2126346 h 2305753"/>
              <a:gd name="connsiteX68" fmla="*/ 908612 w 3136848"/>
              <a:gd name="connsiteY68" fmla="*/ 2120558 h 2305753"/>
              <a:gd name="connsiteX69" fmla="*/ 850739 w 3136848"/>
              <a:gd name="connsiteY69" fmla="*/ 2108984 h 2305753"/>
              <a:gd name="connsiteX70" fmla="*/ 746567 w 3136848"/>
              <a:gd name="connsiteY70" fmla="*/ 2091622 h 2305753"/>
              <a:gd name="connsiteX71" fmla="*/ 607671 w 3136848"/>
              <a:gd name="connsiteY71" fmla="*/ 2137920 h 2305753"/>
              <a:gd name="connsiteX72" fmla="*/ 509286 w 3136848"/>
              <a:gd name="connsiteY72" fmla="*/ 2230518 h 2305753"/>
              <a:gd name="connsiteX73" fmla="*/ 480349 w 3136848"/>
              <a:gd name="connsiteY73" fmla="*/ 2259454 h 2305753"/>
              <a:gd name="connsiteX74" fmla="*/ 422476 w 3136848"/>
              <a:gd name="connsiteY74" fmla="*/ 2282604 h 2305753"/>
              <a:gd name="connsiteX75" fmla="*/ 312516 w 3136848"/>
              <a:gd name="connsiteY75" fmla="*/ 2294178 h 2305753"/>
              <a:gd name="connsiteX76" fmla="*/ 248855 w 3136848"/>
              <a:gd name="connsiteY76" fmla="*/ 2305753 h 2305753"/>
              <a:gd name="connsiteX77" fmla="*/ 190982 w 3136848"/>
              <a:gd name="connsiteY77" fmla="*/ 2294178 h 2305753"/>
              <a:gd name="connsiteX78" fmla="*/ 138896 w 3136848"/>
              <a:gd name="connsiteY78" fmla="*/ 2265242 h 2305753"/>
              <a:gd name="connsiteX79" fmla="*/ 63660 w 3136848"/>
              <a:gd name="connsiteY79" fmla="*/ 2247880 h 2305753"/>
              <a:gd name="connsiteX80" fmla="*/ 40511 w 3136848"/>
              <a:gd name="connsiteY80" fmla="*/ 2114771 h 2305753"/>
              <a:gd name="connsiteX81" fmla="*/ 23149 w 3136848"/>
              <a:gd name="connsiteY81" fmla="*/ 2039535 h 2305753"/>
              <a:gd name="connsiteX82" fmla="*/ 17362 w 3136848"/>
              <a:gd name="connsiteY82" fmla="*/ 2004811 h 2305753"/>
              <a:gd name="connsiteX83" fmla="*/ 5787 w 3136848"/>
              <a:gd name="connsiteY83" fmla="*/ 1964300 h 2305753"/>
              <a:gd name="connsiteX84" fmla="*/ 0 w 3136848"/>
              <a:gd name="connsiteY84" fmla="*/ 1784892 h 2305753"/>
              <a:gd name="connsiteX85" fmla="*/ 11574 w 3136848"/>
              <a:gd name="connsiteY85" fmla="*/ 1640209 h 2305753"/>
              <a:gd name="connsiteX86" fmla="*/ 23149 w 3136848"/>
              <a:gd name="connsiteY86" fmla="*/ 1570761 h 2305753"/>
              <a:gd name="connsiteX87" fmla="*/ 46298 w 3136848"/>
              <a:gd name="connsiteY87" fmla="*/ 1530249 h 2305753"/>
              <a:gd name="connsiteX88" fmla="*/ 57873 w 3136848"/>
              <a:gd name="connsiteY88" fmla="*/ 1495525 h 2305753"/>
              <a:gd name="connsiteX89" fmla="*/ 69448 w 3136848"/>
              <a:gd name="connsiteY89" fmla="*/ 1437652 h 2305753"/>
              <a:gd name="connsiteX90" fmla="*/ 75235 w 3136848"/>
              <a:gd name="connsiteY90" fmla="*/ 193373 h 2305753"/>
              <a:gd name="connsiteX91" fmla="*/ 92597 w 3136848"/>
              <a:gd name="connsiteY91" fmla="*/ 37115 h 2305753"/>
              <a:gd name="connsiteX92" fmla="*/ 104172 w 3136848"/>
              <a:gd name="connsiteY92" fmla="*/ 19753 h 2305753"/>
              <a:gd name="connsiteX93" fmla="*/ 127321 w 3136848"/>
              <a:gd name="connsiteY93" fmla="*/ 19753 h 230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136848" h="2305753">
                <a:moveTo>
                  <a:pt x="127321" y="19753"/>
                </a:moveTo>
                <a:lnTo>
                  <a:pt x="127321" y="19753"/>
                </a:lnTo>
                <a:cubicBezTo>
                  <a:pt x="670607" y="-10428"/>
                  <a:pt x="1215536" y="1116"/>
                  <a:pt x="1759352" y="8178"/>
                </a:cubicBezTo>
                <a:cubicBezTo>
                  <a:pt x="1813367" y="21682"/>
                  <a:pt x="1866914" y="37220"/>
                  <a:pt x="1921397" y="48690"/>
                </a:cubicBezTo>
                <a:cubicBezTo>
                  <a:pt x="2062617" y="78421"/>
                  <a:pt x="2058024" y="75398"/>
                  <a:pt x="2170253" y="83414"/>
                </a:cubicBezTo>
                <a:cubicBezTo>
                  <a:pt x="2177969" y="87272"/>
                  <a:pt x="2187302" y="88889"/>
                  <a:pt x="2193402" y="94989"/>
                </a:cubicBezTo>
                <a:cubicBezTo>
                  <a:pt x="2197716" y="99303"/>
                  <a:pt x="2193112" y="111823"/>
                  <a:pt x="2199190" y="112351"/>
                </a:cubicBezTo>
                <a:cubicBezTo>
                  <a:pt x="2241514" y="116031"/>
                  <a:pt x="2284071" y="108492"/>
                  <a:pt x="2326511" y="106563"/>
                </a:cubicBezTo>
                <a:cubicBezTo>
                  <a:pt x="2494184" y="85604"/>
                  <a:pt x="2418851" y="92305"/>
                  <a:pt x="2552217" y="83414"/>
                </a:cubicBezTo>
                <a:lnTo>
                  <a:pt x="2899458" y="94989"/>
                </a:lnTo>
                <a:cubicBezTo>
                  <a:pt x="2988802" y="99347"/>
                  <a:pt x="2998419" y="101836"/>
                  <a:pt x="3061503" y="112351"/>
                </a:cubicBezTo>
                <a:cubicBezTo>
                  <a:pt x="3082723" y="139358"/>
                  <a:pt x="3105054" y="165529"/>
                  <a:pt x="3125164" y="193373"/>
                </a:cubicBezTo>
                <a:cubicBezTo>
                  <a:pt x="3130215" y="200367"/>
                  <a:pt x="3137855" y="207968"/>
                  <a:pt x="3136739" y="216523"/>
                </a:cubicBezTo>
                <a:cubicBezTo>
                  <a:pt x="3131837" y="254106"/>
                  <a:pt x="3123306" y="291897"/>
                  <a:pt x="3107802" y="326482"/>
                </a:cubicBezTo>
                <a:cubicBezTo>
                  <a:pt x="3097696" y="349025"/>
                  <a:pt x="3075967" y="364328"/>
                  <a:pt x="3061503" y="384356"/>
                </a:cubicBezTo>
                <a:cubicBezTo>
                  <a:pt x="3045072" y="407106"/>
                  <a:pt x="3007656" y="473178"/>
                  <a:pt x="2997843" y="494315"/>
                </a:cubicBezTo>
                <a:cubicBezTo>
                  <a:pt x="2982908" y="526483"/>
                  <a:pt x="2973192" y="560978"/>
                  <a:pt x="2957331" y="592700"/>
                </a:cubicBezTo>
                <a:cubicBezTo>
                  <a:pt x="2951544" y="604275"/>
                  <a:pt x="2945392" y="615674"/>
                  <a:pt x="2939969" y="627424"/>
                </a:cubicBezTo>
                <a:cubicBezTo>
                  <a:pt x="2933812" y="640763"/>
                  <a:pt x="2929177" y="654794"/>
                  <a:pt x="2922607" y="667935"/>
                </a:cubicBezTo>
                <a:cubicBezTo>
                  <a:pt x="2917576" y="677996"/>
                  <a:pt x="2909959" y="686659"/>
                  <a:pt x="2905245" y="696872"/>
                </a:cubicBezTo>
                <a:cubicBezTo>
                  <a:pt x="2882199" y="746806"/>
                  <a:pt x="2893340" y="752827"/>
                  <a:pt x="2853159" y="801044"/>
                </a:cubicBezTo>
                <a:cubicBezTo>
                  <a:pt x="2843513" y="812619"/>
                  <a:pt x="2833634" y="824003"/>
                  <a:pt x="2824222" y="835768"/>
                </a:cubicBezTo>
                <a:cubicBezTo>
                  <a:pt x="2818196" y="843300"/>
                  <a:pt x="2813378" y="851808"/>
                  <a:pt x="2806860" y="858918"/>
                </a:cubicBezTo>
                <a:cubicBezTo>
                  <a:pt x="2792112" y="875007"/>
                  <a:pt x="2774856" y="888723"/>
                  <a:pt x="2760562" y="905216"/>
                </a:cubicBezTo>
                <a:cubicBezTo>
                  <a:pt x="2719426" y="952681"/>
                  <a:pt x="2746008" y="940274"/>
                  <a:pt x="2696901" y="980452"/>
                </a:cubicBezTo>
                <a:cubicBezTo>
                  <a:pt x="2688195" y="987575"/>
                  <a:pt x="2676843" y="990908"/>
                  <a:pt x="2667964" y="997814"/>
                </a:cubicBezTo>
                <a:cubicBezTo>
                  <a:pt x="2642033" y="1017983"/>
                  <a:pt x="2620363" y="1043710"/>
                  <a:pt x="2592729" y="1061475"/>
                </a:cubicBezTo>
                <a:lnTo>
                  <a:pt x="2511706" y="1113561"/>
                </a:lnTo>
                <a:cubicBezTo>
                  <a:pt x="2500042" y="1121142"/>
                  <a:pt x="2488111" y="1128363"/>
                  <a:pt x="2476982" y="1136710"/>
                </a:cubicBezTo>
                <a:cubicBezTo>
                  <a:pt x="2460008" y="1149441"/>
                  <a:pt x="2453393" y="1155071"/>
                  <a:pt x="2436471" y="1165647"/>
                </a:cubicBezTo>
                <a:cubicBezTo>
                  <a:pt x="2426932" y="1171609"/>
                  <a:pt x="2416893" y="1176769"/>
                  <a:pt x="2407534" y="1183009"/>
                </a:cubicBezTo>
                <a:cubicBezTo>
                  <a:pt x="2399508" y="1188359"/>
                  <a:pt x="2392936" y="1195909"/>
                  <a:pt x="2384384" y="1200371"/>
                </a:cubicBezTo>
                <a:cubicBezTo>
                  <a:pt x="2294257" y="1247394"/>
                  <a:pt x="2303618" y="1242726"/>
                  <a:pt x="2239701" y="1264032"/>
                </a:cubicBezTo>
                <a:cubicBezTo>
                  <a:pt x="2230055" y="1273677"/>
                  <a:pt x="2221531" y="1284593"/>
                  <a:pt x="2210764" y="1292968"/>
                </a:cubicBezTo>
                <a:cubicBezTo>
                  <a:pt x="2203954" y="1298265"/>
                  <a:pt x="2195157" y="1300353"/>
                  <a:pt x="2187615" y="1304543"/>
                </a:cubicBezTo>
                <a:cubicBezTo>
                  <a:pt x="2177782" y="1310006"/>
                  <a:pt x="2168511" y="1316442"/>
                  <a:pt x="2158678" y="1321905"/>
                </a:cubicBezTo>
                <a:cubicBezTo>
                  <a:pt x="2114621" y="1346381"/>
                  <a:pt x="2154548" y="1320801"/>
                  <a:pt x="2118167" y="1345054"/>
                </a:cubicBezTo>
                <a:cubicBezTo>
                  <a:pt x="2114309" y="1350841"/>
                  <a:pt x="2110635" y="1356756"/>
                  <a:pt x="2106592" y="1362416"/>
                </a:cubicBezTo>
                <a:cubicBezTo>
                  <a:pt x="2100986" y="1370265"/>
                  <a:pt x="2093544" y="1376939"/>
                  <a:pt x="2089230" y="1385566"/>
                </a:cubicBezTo>
                <a:cubicBezTo>
                  <a:pt x="2079938" y="1404150"/>
                  <a:pt x="2072652" y="1423728"/>
                  <a:pt x="2066081" y="1443439"/>
                </a:cubicBezTo>
                <a:cubicBezTo>
                  <a:pt x="2064152" y="1449226"/>
                  <a:pt x="2064104" y="1456037"/>
                  <a:pt x="2060293" y="1460801"/>
                </a:cubicBezTo>
                <a:cubicBezTo>
                  <a:pt x="2055948" y="1466232"/>
                  <a:pt x="2047849" y="1467458"/>
                  <a:pt x="2042931" y="1472376"/>
                </a:cubicBezTo>
                <a:cubicBezTo>
                  <a:pt x="2036111" y="1479196"/>
                  <a:pt x="2031175" y="1487676"/>
                  <a:pt x="2025569" y="1495525"/>
                </a:cubicBezTo>
                <a:cubicBezTo>
                  <a:pt x="2021526" y="1501185"/>
                  <a:pt x="2018913" y="1507969"/>
                  <a:pt x="2013995" y="1512887"/>
                </a:cubicBezTo>
                <a:cubicBezTo>
                  <a:pt x="2007174" y="1519708"/>
                  <a:pt x="1998562" y="1524462"/>
                  <a:pt x="1990845" y="1530249"/>
                </a:cubicBezTo>
                <a:cubicBezTo>
                  <a:pt x="1955253" y="1589569"/>
                  <a:pt x="1994392" y="1539797"/>
                  <a:pt x="1950334" y="1564973"/>
                </a:cubicBezTo>
                <a:cubicBezTo>
                  <a:pt x="1943228" y="1569034"/>
                  <a:pt x="1939782" y="1577795"/>
                  <a:pt x="1932972" y="1582335"/>
                </a:cubicBezTo>
                <a:cubicBezTo>
                  <a:pt x="1863067" y="1628938"/>
                  <a:pt x="1930843" y="1555528"/>
                  <a:pt x="1834587" y="1651784"/>
                </a:cubicBezTo>
                <a:lnTo>
                  <a:pt x="1782501" y="1703870"/>
                </a:lnTo>
                <a:lnTo>
                  <a:pt x="1753564" y="1732806"/>
                </a:lnTo>
                <a:cubicBezTo>
                  <a:pt x="1745263" y="1757710"/>
                  <a:pt x="1747157" y="1754757"/>
                  <a:pt x="1730415" y="1784892"/>
                </a:cubicBezTo>
                <a:cubicBezTo>
                  <a:pt x="1727037" y="1790972"/>
                  <a:pt x="1722291" y="1796215"/>
                  <a:pt x="1718840" y="1802254"/>
                </a:cubicBezTo>
                <a:cubicBezTo>
                  <a:pt x="1709450" y="1818686"/>
                  <a:pt x="1702296" y="1839883"/>
                  <a:pt x="1689903" y="1854341"/>
                </a:cubicBezTo>
                <a:cubicBezTo>
                  <a:pt x="1685376" y="1859622"/>
                  <a:pt x="1678328" y="1862057"/>
                  <a:pt x="1672541" y="1865915"/>
                </a:cubicBezTo>
                <a:cubicBezTo>
                  <a:pt x="1661841" y="1883748"/>
                  <a:pt x="1647911" y="1909893"/>
                  <a:pt x="1632030" y="1923789"/>
                </a:cubicBezTo>
                <a:cubicBezTo>
                  <a:pt x="1625538" y="1929470"/>
                  <a:pt x="1616597" y="1931505"/>
                  <a:pt x="1608881" y="1935363"/>
                </a:cubicBezTo>
                <a:cubicBezTo>
                  <a:pt x="1599722" y="1949101"/>
                  <a:pt x="1590708" y="1963316"/>
                  <a:pt x="1579944" y="1975875"/>
                </a:cubicBezTo>
                <a:cubicBezTo>
                  <a:pt x="1574618" y="1982089"/>
                  <a:pt x="1567339" y="1986577"/>
                  <a:pt x="1562582" y="1993237"/>
                </a:cubicBezTo>
                <a:cubicBezTo>
                  <a:pt x="1557567" y="2000257"/>
                  <a:pt x="1555287" y="2008895"/>
                  <a:pt x="1551007" y="2016386"/>
                </a:cubicBezTo>
                <a:cubicBezTo>
                  <a:pt x="1547556" y="2022425"/>
                  <a:pt x="1542258" y="2027392"/>
                  <a:pt x="1539433" y="2033748"/>
                </a:cubicBezTo>
                <a:cubicBezTo>
                  <a:pt x="1535817" y="2041884"/>
                  <a:pt x="1525757" y="2082148"/>
                  <a:pt x="1516283" y="2091622"/>
                </a:cubicBezTo>
                <a:cubicBezTo>
                  <a:pt x="1510183" y="2097722"/>
                  <a:pt x="1500450" y="2098624"/>
                  <a:pt x="1493134" y="2103196"/>
                </a:cubicBezTo>
                <a:cubicBezTo>
                  <a:pt x="1484954" y="2108308"/>
                  <a:pt x="1478611" y="2116244"/>
                  <a:pt x="1469984" y="2120558"/>
                </a:cubicBezTo>
                <a:cubicBezTo>
                  <a:pt x="1462870" y="2124115"/>
                  <a:pt x="1454381" y="2123831"/>
                  <a:pt x="1446835" y="2126346"/>
                </a:cubicBezTo>
                <a:cubicBezTo>
                  <a:pt x="1431198" y="2131558"/>
                  <a:pt x="1416912" y="2141837"/>
                  <a:pt x="1400536" y="2143708"/>
                </a:cubicBezTo>
                <a:cubicBezTo>
                  <a:pt x="1348751" y="2149626"/>
                  <a:pt x="1296364" y="2147566"/>
                  <a:pt x="1244278" y="2149495"/>
                </a:cubicBezTo>
                <a:cubicBezTo>
                  <a:pt x="1180617" y="2147566"/>
                  <a:pt x="1116736" y="2149347"/>
                  <a:pt x="1053296" y="2143708"/>
                </a:cubicBezTo>
                <a:cubicBezTo>
                  <a:pt x="1029528" y="2141595"/>
                  <a:pt x="1007639" y="2128176"/>
                  <a:pt x="983848" y="2126346"/>
                </a:cubicBezTo>
                <a:lnTo>
                  <a:pt x="908612" y="2120558"/>
                </a:lnTo>
                <a:cubicBezTo>
                  <a:pt x="889321" y="2116700"/>
                  <a:pt x="870106" y="2112442"/>
                  <a:pt x="850739" y="2108984"/>
                </a:cubicBezTo>
                <a:cubicBezTo>
                  <a:pt x="816084" y="2102796"/>
                  <a:pt x="746567" y="2091622"/>
                  <a:pt x="746567" y="2091622"/>
                </a:cubicBezTo>
                <a:cubicBezTo>
                  <a:pt x="674670" y="2106001"/>
                  <a:pt x="662408" y="2099282"/>
                  <a:pt x="607671" y="2137920"/>
                </a:cubicBezTo>
                <a:cubicBezTo>
                  <a:pt x="580142" y="2157352"/>
                  <a:pt x="531274" y="2208530"/>
                  <a:pt x="509286" y="2230518"/>
                </a:cubicBezTo>
                <a:cubicBezTo>
                  <a:pt x="499640" y="2240163"/>
                  <a:pt x="493014" y="2254388"/>
                  <a:pt x="480349" y="2259454"/>
                </a:cubicBezTo>
                <a:cubicBezTo>
                  <a:pt x="461058" y="2267171"/>
                  <a:pt x="442822" y="2278394"/>
                  <a:pt x="422476" y="2282604"/>
                </a:cubicBezTo>
                <a:cubicBezTo>
                  <a:pt x="386385" y="2290071"/>
                  <a:pt x="349049" y="2289307"/>
                  <a:pt x="312516" y="2294178"/>
                </a:cubicBezTo>
                <a:cubicBezTo>
                  <a:pt x="291137" y="2297028"/>
                  <a:pt x="270075" y="2301895"/>
                  <a:pt x="248855" y="2305753"/>
                </a:cubicBezTo>
                <a:cubicBezTo>
                  <a:pt x="242827" y="2304748"/>
                  <a:pt x="200746" y="2298684"/>
                  <a:pt x="190982" y="2294178"/>
                </a:cubicBezTo>
                <a:cubicBezTo>
                  <a:pt x="172949" y="2285855"/>
                  <a:pt x="157092" y="2273203"/>
                  <a:pt x="138896" y="2265242"/>
                </a:cubicBezTo>
                <a:cubicBezTo>
                  <a:pt x="116127" y="2255281"/>
                  <a:pt x="87986" y="2251934"/>
                  <a:pt x="63660" y="2247880"/>
                </a:cubicBezTo>
                <a:cubicBezTo>
                  <a:pt x="18300" y="2202520"/>
                  <a:pt x="49928" y="2241914"/>
                  <a:pt x="40511" y="2114771"/>
                </a:cubicBezTo>
                <a:cubicBezTo>
                  <a:pt x="37649" y="2076133"/>
                  <a:pt x="34878" y="2074722"/>
                  <a:pt x="23149" y="2039535"/>
                </a:cubicBezTo>
                <a:cubicBezTo>
                  <a:pt x="21220" y="2027960"/>
                  <a:pt x="20001" y="2016245"/>
                  <a:pt x="17362" y="2004811"/>
                </a:cubicBezTo>
                <a:cubicBezTo>
                  <a:pt x="14204" y="1991127"/>
                  <a:pt x="6892" y="1978301"/>
                  <a:pt x="5787" y="1964300"/>
                </a:cubicBezTo>
                <a:cubicBezTo>
                  <a:pt x="1078" y="1904652"/>
                  <a:pt x="1929" y="1844695"/>
                  <a:pt x="0" y="1784892"/>
                </a:cubicBezTo>
                <a:cubicBezTo>
                  <a:pt x="3858" y="1736664"/>
                  <a:pt x="6374" y="1688310"/>
                  <a:pt x="11574" y="1640209"/>
                </a:cubicBezTo>
                <a:cubicBezTo>
                  <a:pt x="14096" y="1616876"/>
                  <a:pt x="11506" y="1591138"/>
                  <a:pt x="23149" y="1570761"/>
                </a:cubicBezTo>
                <a:cubicBezTo>
                  <a:pt x="30865" y="1557257"/>
                  <a:pt x="39780" y="1544371"/>
                  <a:pt x="46298" y="1530249"/>
                </a:cubicBezTo>
                <a:cubicBezTo>
                  <a:pt x="51411" y="1519171"/>
                  <a:pt x="54367" y="1507211"/>
                  <a:pt x="57873" y="1495525"/>
                </a:cubicBezTo>
                <a:cubicBezTo>
                  <a:pt x="64346" y="1473947"/>
                  <a:pt x="65538" y="1461109"/>
                  <a:pt x="69448" y="1437652"/>
                </a:cubicBezTo>
                <a:cubicBezTo>
                  <a:pt x="71377" y="1022892"/>
                  <a:pt x="71750" y="608123"/>
                  <a:pt x="75235" y="193373"/>
                </a:cubicBezTo>
                <a:cubicBezTo>
                  <a:pt x="76007" y="101537"/>
                  <a:pt x="62208" y="90295"/>
                  <a:pt x="92597" y="37115"/>
                </a:cubicBezTo>
                <a:cubicBezTo>
                  <a:pt x="96048" y="31076"/>
                  <a:pt x="99719" y="25096"/>
                  <a:pt x="104172" y="19753"/>
                </a:cubicBezTo>
                <a:cubicBezTo>
                  <a:pt x="109412" y="13466"/>
                  <a:pt x="123463" y="19753"/>
                  <a:pt x="127321" y="19753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6F4A8AE-50E0-6043-27D7-54B9EABB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14EFC168-2FEE-4C50-3AA8-6E57344BA0CE}"/>
              </a:ext>
            </a:extLst>
          </p:cNvPr>
          <p:cNvSpPr txBox="1">
            <a:spLocks/>
          </p:cNvSpPr>
          <p:nvPr/>
        </p:nvSpPr>
        <p:spPr>
          <a:xfrm>
            <a:off x="1446608" y="6161902"/>
            <a:ext cx="18471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Figure adapted from A. </a:t>
            </a:r>
            <a:r>
              <a:rPr lang="en-US" sz="1050" dirty="0" err="1"/>
              <a:t>Spyrou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35203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393134-2936-C658-5198-8585FEFD9406}"/>
              </a:ext>
            </a:extLst>
          </p:cNvPr>
          <p:cNvGrpSpPr/>
          <p:nvPr/>
        </p:nvGrpSpPr>
        <p:grpSpPr>
          <a:xfrm>
            <a:off x="638781" y="1270315"/>
            <a:ext cx="8505219" cy="5541655"/>
            <a:chOff x="2590057" y="314254"/>
            <a:chExt cx="9255643" cy="6070218"/>
          </a:xfrm>
        </p:grpSpPr>
        <p:pic>
          <p:nvPicPr>
            <p:cNvPr id="3" name="Content Placeholder 9">
              <a:extLst>
                <a:ext uri="{FF2B5EF4-FFF2-40B4-BE49-F238E27FC236}">
                  <a16:creationId xmlns:a16="http://schemas.microsoft.com/office/drawing/2014/main" id="{F725990B-41AC-8DE2-03B1-C06A0597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0057" y="314254"/>
              <a:ext cx="9255643" cy="607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A61B34-77CC-759B-E5E4-B2DE2FF204DE}"/>
                </a:ext>
              </a:extLst>
            </p:cNvPr>
            <p:cNvSpPr/>
            <p:nvPr/>
          </p:nvSpPr>
          <p:spPr>
            <a:xfrm>
              <a:off x="3592286" y="2873829"/>
              <a:ext cx="1632857" cy="653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ABB5635-761D-5C0E-1E4C-B843F8BA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6171"/>
          <a:stretch/>
        </p:blipFill>
        <p:spPr bwMode="auto">
          <a:xfrm>
            <a:off x="6704023" y="4318659"/>
            <a:ext cx="2262271" cy="2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B4EC0BE-D200-DB1E-6069-E6F6CD5E8A06}"/>
              </a:ext>
            </a:extLst>
          </p:cNvPr>
          <p:cNvSpPr txBox="1"/>
          <p:nvPr/>
        </p:nvSpPr>
        <p:spPr>
          <a:xfrm>
            <a:off x="7033642" y="848347"/>
            <a:ext cx="1917231" cy="3385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interests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B0D235-2E3A-77F6-1084-D7C66C6665E4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399AF-0321-D5B3-CA78-190C65AE6508}"/>
              </a:ext>
            </a:extLst>
          </p:cNvPr>
          <p:cNvSpPr txBox="1"/>
          <p:nvPr/>
        </p:nvSpPr>
        <p:spPr>
          <a:xfrm>
            <a:off x="2812408" y="1430476"/>
            <a:ext cx="1014545" cy="276999"/>
          </a:xfrm>
          <a:prstGeom prst="rect">
            <a:avLst/>
          </a:prstGeom>
          <a:noFill/>
          <a:ln w="19050">
            <a:solidFill>
              <a:srgbClr val="6EB4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5F7BB-B2F0-B164-8D43-DBB9AB452067}"/>
              </a:ext>
            </a:extLst>
          </p:cNvPr>
          <p:cNvSpPr txBox="1"/>
          <p:nvPr/>
        </p:nvSpPr>
        <p:spPr>
          <a:xfrm>
            <a:off x="5484420" y="1393274"/>
            <a:ext cx="1225910" cy="276999"/>
          </a:xfrm>
          <a:prstGeom prst="rect">
            <a:avLst/>
          </a:prstGeom>
          <a:noFill/>
          <a:ln w="19050">
            <a:solidFill>
              <a:srgbClr val="767B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Symmetries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05729-E812-955D-D544-B9CF6891A928}"/>
              </a:ext>
            </a:extLst>
          </p:cNvPr>
          <p:cNvSpPr txBox="1"/>
          <p:nvPr/>
        </p:nvSpPr>
        <p:spPr>
          <a:xfrm>
            <a:off x="5649301" y="890443"/>
            <a:ext cx="1225910" cy="276999"/>
          </a:xfrm>
          <a:prstGeom prst="rect">
            <a:avLst/>
          </a:prstGeom>
          <a:noFill/>
          <a:ln w="19050">
            <a:solidFill>
              <a:srgbClr val="F7CF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Applications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36B7C55-B96B-FA84-AC59-25A35A3E539D}"/>
              </a:ext>
            </a:extLst>
          </p:cNvPr>
          <p:cNvGrpSpPr/>
          <p:nvPr/>
        </p:nvGrpSpPr>
        <p:grpSpPr>
          <a:xfrm>
            <a:off x="4204633" y="1070505"/>
            <a:ext cx="1149757" cy="1324955"/>
            <a:chOff x="3576263" y="1049224"/>
            <a:chExt cx="1149757" cy="132495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24480F-D489-9D7D-A426-40C35A7B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263" y="1049224"/>
              <a:ext cx="1149757" cy="132495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1D1996-E2C2-DBD3-7B0A-D98B3AD65E40}"/>
                </a:ext>
              </a:extLst>
            </p:cNvPr>
            <p:cNvSpPr/>
            <p:nvPr/>
          </p:nvSpPr>
          <p:spPr>
            <a:xfrm>
              <a:off x="3664838" y="118215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F6D742-774B-C7A9-4C48-4F7362188AE0}"/>
                </a:ext>
              </a:extLst>
            </p:cNvPr>
            <p:cNvSpPr/>
            <p:nvPr/>
          </p:nvSpPr>
          <p:spPr>
            <a:xfrm>
              <a:off x="3701753" y="196466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B5BB70-C53C-8880-5BB9-F1CA763E06B7}"/>
                </a:ext>
              </a:extLst>
            </p:cNvPr>
            <p:cNvSpPr/>
            <p:nvPr/>
          </p:nvSpPr>
          <p:spPr>
            <a:xfrm>
              <a:off x="4586983" y="191663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D117529-ED68-692B-6D6F-223EFBBC5B62}"/>
                </a:ext>
              </a:extLst>
            </p:cNvPr>
            <p:cNvSpPr/>
            <p:nvPr/>
          </p:nvSpPr>
          <p:spPr>
            <a:xfrm>
              <a:off x="4507470" y="111990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C448E87-A110-71F3-4239-63EFD2B2E240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rot="5400000" flipH="1" flipV="1">
            <a:off x="3704353" y="841622"/>
            <a:ext cx="204182" cy="973527"/>
          </a:xfrm>
          <a:prstGeom prst="curvedConnector2">
            <a:avLst/>
          </a:prstGeom>
          <a:ln w="19050">
            <a:solidFill>
              <a:srgbClr val="6EB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FC54E44-FE0E-13D0-C1AB-CB75D7AF45FD}"/>
              </a:ext>
            </a:extLst>
          </p:cNvPr>
          <p:cNvCxnSpPr>
            <a:cxnSpLocks/>
            <a:stCxn id="12" idx="1"/>
            <a:endCxn id="18" idx="7"/>
          </p:cNvCxnSpPr>
          <p:nvPr/>
        </p:nvCxnSpPr>
        <p:spPr>
          <a:xfrm rot="10800000" flipV="1">
            <a:off x="5174865" y="1028943"/>
            <a:ext cx="474437" cy="118934"/>
          </a:xfrm>
          <a:prstGeom prst="curvedConnector2">
            <a:avLst/>
          </a:prstGeom>
          <a:ln w="19050">
            <a:solidFill>
              <a:srgbClr val="F7C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8968FD2-1313-0028-F955-DECFEDE52B5F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rot="5400000">
            <a:off x="5533974" y="1397372"/>
            <a:ext cx="290500" cy="836303"/>
          </a:xfrm>
          <a:prstGeom prst="curvedConnector2">
            <a:avLst/>
          </a:prstGeom>
          <a:ln w="19050">
            <a:solidFill>
              <a:srgbClr val="767B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AEF0A7-7122-E81A-FC14-73C9EB74DBF2}"/>
              </a:ext>
            </a:extLst>
          </p:cNvPr>
          <p:cNvSpPr txBox="1"/>
          <p:nvPr/>
        </p:nvSpPr>
        <p:spPr>
          <a:xfrm>
            <a:off x="471263" y="884354"/>
            <a:ext cx="1328185" cy="3385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r-process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B1C4A1-67A8-AF69-95B3-3C37E0A382B5}"/>
              </a:ext>
            </a:extLst>
          </p:cNvPr>
          <p:cNvSpPr/>
          <p:nvPr/>
        </p:nvSpPr>
        <p:spPr>
          <a:xfrm>
            <a:off x="2406650" y="815782"/>
            <a:ext cx="4521200" cy="1671320"/>
          </a:xfrm>
          <a:custGeom>
            <a:avLst/>
            <a:gdLst>
              <a:gd name="connsiteX0" fmla="*/ 182880 w 4521200"/>
              <a:gd name="connsiteY0" fmla="*/ 604520 h 1671320"/>
              <a:gd name="connsiteX1" fmla="*/ 182880 w 4521200"/>
              <a:gd name="connsiteY1" fmla="*/ 604520 h 1671320"/>
              <a:gd name="connsiteX2" fmla="*/ 883920 w 4521200"/>
              <a:gd name="connsiteY2" fmla="*/ 508000 h 1671320"/>
              <a:gd name="connsiteX3" fmla="*/ 1076960 w 4521200"/>
              <a:gd name="connsiteY3" fmla="*/ 436880 h 1671320"/>
              <a:gd name="connsiteX4" fmla="*/ 1270000 w 4521200"/>
              <a:gd name="connsiteY4" fmla="*/ 345440 h 1671320"/>
              <a:gd name="connsiteX5" fmla="*/ 1295400 w 4521200"/>
              <a:gd name="connsiteY5" fmla="*/ 335280 h 1671320"/>
              <a:gd name="connsiteX6" fmla="*/ 3251200 w 4521200"/>
              <a:gd name="connsiteY6" fmla="*/ 0 h 1671320"/>
              <a:gd name="connsiteX7" fmla="*/ 4521200 w 4521200"/>
              <a:gd name="connsiteY7" fmla="*/ 10160 h 1671320"/>
              <a:gd name="connsiteX8" fmla="*/ 4495800 w 4521200"/>
              <a:gd name="connsiteY8" fmla="*/ 751840 h 1671320"/>
              <a:gd name="connsiteX9" fmla="*/ 4262120 w 4521200"/>
              <a:gd name="connsiteY9" fmla="*/ 975360 h 1671320"/>
              <a:gd name="connsiteX10" fmla="*/ 3037840 w 4521200"/>
              <a:gd name="connsiteY10" fmla="*/ 1310640 h 1671320"/>
              <a:gd name="connsiteX11" fmla="*/ 2804160 w 4521200"/>
              <a:gd name="connsiteY11" fmla="*/ 1671320 h 1671320"/>
              <a:gd name="connsiteX12" fmla="*/ 0 w 4521200"/>
              <a:gd name="connsiteY12" fmla="*/ 1640840 h 1671320"/>
              <a:gd name="connsiteX13" fmla="*/ 182880 w 4521200"/>
              <a:gd name="connsiteY13" fmla="*/ 604520 h 167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21200" h="1671320">
                <a:moveTo>
                  <a:pt x="182880" y="604520"/>
                </a:moveTo>
                <a:lnTo>
                  <a:pt x="182880" y="604520"/>
                </a:lnTo>
                <a:cubicBezTo>
                  <a:pt x="555856" y="584083"/>
                  <a:pt x="534058" y="606505"/>
                  <a:pt x="883920" y="508000"/>
                </a:cubicBezTo>
                <a:cubicBezTo>
                  <a:pt x="949928" y="489415"/>
                  <a:pt x="1013759" y="463491"/>
                  <a:pt x="1076960" y="436880"/>
                </a:cubicBezTo>
                <a:cubicBezTo>
                  <a:pt x="1142581" y="409250"/>
                  <a:pt x="1203892" y="371883"/>
                  <a:pt x="1270000" y="345440"/>
                </a:cubicBezTo>
                <a:lnTo>
                  <a:pt x="1295400" y="335280"/>
                </a:lnTo>
                <a:lnTo>
                  <a:pt x="3251200" y="0"/>
                </a:lnTo>
                <a:lnTo>
                  <a:pt x="4521200" y="10160"/>
                </a:lnTo>
                <a:lnTo>
                  <a:pt x="4495800" y="751840"/>
                </a:lnTo>
                <a:lnTo>
                  <a:pt x="4262120" y="975360"/>
                </a:lnTo>
                <a:lnTo>
                  <a:pt x="3037840" y="1310640"/>
                </a:lnTo>
                <a:lnTo>
                  <a:pt x="2804160" y="1671320"/>
                </a:lnTo>
                <a:lnTo>
                  <a:pt x="0" y="1640840"/>
                </a:lnTo>
                <a:lnTo>
                  <a:pt x="182880" y="604520"/>
                </a:ln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5CC6B7-7600-5EC2-036D-3CFE0E8EAC73}"/>
              </a:ext>
            </a:extLst>
          </p:cNvPr>
          <p:cNvSpPr txBox="1"/>
          <p:nvPr/>
        </p:nvSpPr>
        <p:spPr>
          <a:xfrm>
            <a:off x="2615801" y="1867992"/>
            <a:ext cx="1284468" cy="276999"/>
          </a:xfrm>
          <a:prstGeom prst="rect">
            <a:avLst/>
          </a:prstGeom>
          <a:noFill/>
          <a:ln w="19050">
            <a:solidFill>
              <a:srgbClr val="0063A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Astrophysics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611395-C259-9A3D-8AE4-64BB98264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49" y="1468276"/>
            <a:ext cx="633040" cy="638540"/>
          </a:xfrm>
          <a:prstGeom prst="rect">
            <a:avLst/>
          </a:prstGeom>
        </p:spPr>
      </p:pic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115602B-E9FE-6418-4B53-CEF306A93E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48847" y="1540856"/>
            <a:ext cx="113323" cy="1094948"/>
          </a:xfrm>
          <a:prstGeom prst="curvedConnector3">
            <a:avLst>
              <a:gd name="adj1" fmla="val -201724"/>
            </a:avLst>
          </a:prstGeom>
          <a:ln w="19050">
            <a:solidFill>
              <a:srgbClr val="006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F963F1B-BCEC-9ED1-1ACA-1684BEEF5ADA}"/>
              </a:ext>
            </a:extLst>
          </p:cNvPr>
          <p:cNvCxnSpPr>
            <a:cxnSpLocks/>
            <a:stCxn id="44" idx="0"/>
            <a:endCxn id="23" idx="3"/>
          </p:cNvCxnSpPr>
          <p:nvPr/>
        </p:nvCxnSpPr>
        <p:spPr>
          <a:xfrm rot="16200000" flipV="1">
            <a:off x="1872513" y="980567"/>
            <a:ext cx="726935" cy="87306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375F0F3-AA62-E117-CF9C-73B3AE2484E6}"/>
              </a:ext>
            </a:extLst>
          </p:cNvPr>
          <p:cNvSpPr/>
          <p:nvPr/>
        </p:nvSpPr>
        <p:spPr>
          <a:xfrm>
            <a:off x="2649652" y="178056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38C360-E50E-694F-4144-59D63C2B6FBD}"/>
              </a:ext>
            </a:extLst>
          </p:cNvPr>
          <p:cNvSpPr txBox="1"/>
          <p:nvPr/>
        </p:nvSpPr>
        <p:spPr>
          <a:xfrm>
            <a:off x="139999" y="1380956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Lifetimes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577F33-BB9B-4051-EFF9-A2F258BF3885}"/>
              </a:ext>
            </a:extLst>
          </p:cNvPr>
          <p:cNvSpPr txBox="1"/>
          <p:nvPr/>
        </p:nvSpPr>
        <p:spPr>
          <a:xfrm>
            <a:off x="958403" y="1822579"/>
            <a:ext cx="100484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Capture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rates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FCF30F-9CBC-C2C3-63C1-71B76DCB1C5E}"/>
              </a:ext>
            </a:extLst>
          </p:cNvPr>
          <p:cNvSpPr txBox="1"/>
          <p:nvPr/>
        </p:nvSpPr>
        <p:spPr>
          <a:xfrm>
            <a:off x="183112" y="1883276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Masses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CC3A26-0EB0-8845-1330-47A70C189085}"/>
              </a:ext>
            </a:extLst>
          </p:cNvPr>
          <p:cNvSpPr txBox="1"/>
          <p:nvPr/>
        </p:nvSpPr>
        <p:spPr>
          <a:xfrm>
            <a:off x="958404" y="1274434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(Fission)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D85F0F-E438-1217-DF26-2D9DB270D3DA}"/>
              </a:ext>
            </a:extLst>
          </p:cNvPr>
          <p:cNvSpPr txBox="1"/>
          <p:nvPr/>
        </p:nvSpPr>
        <p:spPr>
          <a:xfrm>
            <a:off x="950756" y="1501559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</a:t>
            </a:r>
            <a:r>
              <a:rPr lang="el-GR" sz="1200" dirty="0">
                <a:latin typeface="Cavolini" panose="03000502040302020204" pitchFamily="66" charset="0"/>
                <a:cs typeface="Cavolini" panose="03000502040302020204" pitchFamily="66" charset="0"/>
              </a:rPr>
              <a:t>β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 decay)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BBB4413-9E3C-B669-AB08-0969FF2EBA0F}"/>
              </a:ext>
            </a:extLst>
          </p:cNvPr>
          <p:cNvSpPr txBox="1"/>
          <p:nvPr/>
        </p:nvSpPr>
        <p:spPr>
          <a:xfrm>
            <a:off x="1774735" y="1817969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B06DB07-8A2B-E5B3-94A0-B815CF1CD897}"/>
              </a:ext>
            </a:extLst>
          </p:cNvPr>
          <p:cNvSpPr txBox="1"/>
          <p:nvPr/>
        </p:nvSpPr>
        <p:spPr>
          <a:xfrm>
            <a:off x="1480257" y="2469272"/>
            <a:ext cx="1782049" cy="3385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models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053CD4-7CEB-DABF-DD90-955C493A2FC5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603412" y="2160275"/>
            <a:ext cx="0" cy="5737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A35F88-D39D-01F8-641D-0516FBB219D6}"/>
              </a:ext>
            </a:extLst>
          </p:cNvPr>
          <p:cNvSpPr txBox="1"/>
          <p:nvPr/>
        </p:nvSpPr>
        <p:spPr>
          <a:xfrm>
            <a:off x="-15189" y="3030007"/>
            <a:ext cx="92307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UNEDF#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96705-4EF3-2045-64A4-717B5B7B82D6}"/>
              </a:ext>
            </a:extLst>
          </p:cNvPr>
          <p:cNvSpPr txBox="1"/>
          <p:nvPr/>
        </p:nvSpPr>
        <p:spPr>
          <a:xfrm>
            <a:off x="846621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SV-min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25CE9-7F79-7177-B260-206995EEA595}"/>
              </a:ext>
            </a:extLst>
          </p:cNvPr>
          <p:cNvSpPr txBox="1"/>
          <p:nvPr/>
        </p:nvSpPr>
        <p:spPr>
          <a:xfrm>
            <a:off x="2672511" y="3030007"/>
            <a:ext cx="1004846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FRDM#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E4F3DE-695C-FEB7-64AC-6A37B0178F3D}"/>
              </a:ext>
            </a:extLst>
          </p:cNvPr>
          <p:cNvSpPr txBox="1"/>
          <p:nvPr/>
        </p:nvSpPr>
        <p:spPr>
          <a:xfrm>
            <a:off x="2236955" y="3030007"/>
            <a:ext cx="611942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HFB#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37B-4FC7-C0E2-75B4-CFC13E53DAAC}"/>
              </a:ext>
            </a:extLst>
          </p:cNvPr>
          <p:cNvSpPr txBox="1"/>
          <p:nvPr/>
        </p:nvSpPr>
        <p:spPr>
          <a:xfrm>
            <a:off x="3257623" y="2898347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BFFFE0-69E3-8439-616E-ABFC9ECC4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8" r="24409"/>
          <a:stretch/>
        </p:blipFill>
        <p:spPr>
          <a:xfrm>
            <a:off x="147646" y="3486755"/>
            <a:ext cx="1815602" cy="7403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36055B-2190-3C60-90B6-E1BEF0FABE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27016"/>
          <a:stretch/>
        </p:blipFill>
        <p:spPr>
          <a:xfrm>
            <a:off x="147646" y="4175285"/>
            <a:ext cx="1815602" cy="781053"/>
          </a:xfrm>
          <a:prstGeom prst="rect">
            <a:avLst/>
          </a:prstGeom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693CCA1-9ABC-F982-DDE2-AE5266BE8BAA}"/>
              </a:ext>
            </a:extLst>
          </p:cNvPr>
          <p:cNvCxnSpPr>
            <a:cxnSpLocks/>
            <a:endCxn id="33" idx="3"/>
          </p:cNvCxnSpPr>
          <p:nvPr/>
        </p:nvCxnSpPr>
        <p:spPr>
          <a:xfrm rot="5400000">
            <a:off x="1814085" y="3375172"/>
            <a:ext cx="1339804" cy="1041477"/>
          </a:xfrm>
          <a:prstGeom prst="curvedConnector2">
            <a:avLst/>
          </a:prstGeom>
          <a:ln w="19050">
            <a:solidFill>
              <a:srgbClr val="FD32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679B80D-060D-564A-1715-987839A2836D}"/>
              </a:ext>
            </a:extLst>
          </p:cNvPr>
          <p:cNvCxnSpPr>
            <a:cxnSpLocks/>
            <a:endCxn id="31" idx="3"/>
          </p:cNvCxnSpPr>
          <p:nvPr/>
        </p:nvCxnSpPr>
        <p:spPr>
          <a:xfrm rot="5400000">
            <a:off x="1903480" y="3285776"/>
            <a:ext cx="630937" cy="511400"/>
          </a:xfrm>
          <a:prstGeom prst="curvedConnector2">
            <a:avLst/>
          </a:prstGeom>
          <a:ln w="19050">
            <a:solidFill>
              <a:srgbClr val="484A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1335C43-DCB4-C891-33B1-A6E56F20D1F4}"/>
              </a:ext>
            </a:extLst>
          </p:cNvPr>
          <p:cNvSpPr txBox="1"/>
          <p:nvPr/>
        </p:nvSpPr>
        <p:spPr>
          <a:xfrm>
            <a:off x="-15189" y="4954736"/>
            <a:ext cx="1839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Adapted from: The impact of individual</a:t>
            </a:r>
          </a:p>
          <a:p>
            <a:r>
              <a:rPr lang="en-US" sz="800" dirty="0"/>
              <a:t>nuclear properties on r-process </a:t>
            </a:r>
          </a:p>
          <a:p>
            <a:r>
              <a:rPr lang="en-US" sz="800" dirty="0"/>
              <a:t>nucleosynthesis</a:t>
            </a:r>
            <a:r>
              <a:rPr lang="en-US" sz="800" b="1" dirty="0"/>
              <a:t>, Mumpower et al,</a:t>
            </a:r>
          </a:p>
          <a:p>
            <a:r>
              <a:rPr lang="en-US" sz="800" b="1" dirty="0"/>
              <a:t>(2016)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23C7C-BC02-3512-9812-04968D847659}"/>
              </a:ext>
            </a:extLst>
          </p:cNvPr>
          <p:cNvSpPr txBox="1"/>
          <p:nvPr/>
        </p:nvSpPr>
        <p:spPr>
          <a:xfrm>
            <a:off x="946648" y="4782015"/>
            <a:ext cx="2911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DA9039-39ED-A2D2-E1D6-ECD5AA9B375F}"/>
              </a:ext>
            </a:extLst>
          </p:cNvPr>
          <p:cNvSpPr txBox="1"/>
          <p:nvPr/>
        </p:nvSpPr>
        <p:spPr>
          <a:xfrm>
            <a:off x="7647" y="3297793"/>
            <a:ext cx="9230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Abundances: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929FF4-2E74-85DB-A543-824F71B60407}"/>
              </a:ext>
            </a:extLst>
          </p:cNvPr>
          <p:cNvSpPr txBox="1"/>
          <p:nvPr/>
        </p:nvSpPr>
        <p:spPr>
          <a:xfrm>
            <a:off x="1546240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avolini" panose="03000502040302020204" pitchFamily="66" charset="0"/>
                <a:cs typeface="Cavolini" panose="03000502040302020204" pitchFamily="66" charset="0"/>
              </a:rPr>
              <a:t>SkM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*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F6D9CF-AEB5-EE6D-071C-860116B4072B}"/>
              </a:ext>
            </a:extLst>
          </p:cNvPr>
          <p:cNvSpPr/>
          <p:nvPr/>
        </p:nvSpPr>
        <p:spPr>
          <a:xfrm>
            <a:off x="22543" y="3020090"/>
            <a:ext cx="3804409" cy="38573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306F4-057A-7353-EACC-FCFD629E2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051" y="4928259"/>
            <a:ext cx="2186458" cy="17963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6BD14A-F9F4-A4D6-C120-BA5615E3E1C3}"/>
              </a:ext>
            </a:extLst>
          </p:cNvPr>
          <p:cNvSpPr txBox="1"/>
          <p:nvPr/>
        </p:nvSpPr>
        <p:spPr>
          <a:xfrm>
            <a:off x="2725570" y="5673601"/>
            <a:ext cx="2504338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experiments,</a:t>
            </a:r>
          </a:p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nuclei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062DD04-3DBF-2B96-2D80-0336A002FEC5}"/>
              </a:ext>
            </a:extLst>
          </p:cNvPr>
          <p:cNvSpPr/>
          <p:nvPr/>
        </p:nvSpPr>
        <p:spPr>
          <a:xfrm>
            <a:off x="5285561" y="4901050"/>
            <a:ext cx="244765" cy="1850726"/>
          </a:xfrm>
          <a:prstGeom prst="leftBrace">
            <a:avLst>
              <a:gd name="adj1" fmla="val 74920"/>
              <a:gd name="adj2" fmla="val 55719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Up 54">
            <a:extLst>
              <a:ext uri="{FF2B5EF4-FFF2-40B4-BE49-F238E27FC236}">
                <a16:creationId xmlns:a16="http://schemas.microsoft.com/office/drawing/2014/main" id="{AF28A86F-3928-1013-DB64-AA3613B15ED1}"/>
              </a:ext>
            </a:extLst>
          </p:cNvPr>
          <p:cNvSpPr/>
          <p:nvPr/>
        </p:nvSpPr>
        <p:spPr>
          <a:xfrm rot="20022326">
            <a:off x="4776871" y="5016231"/>
            <a:ext cx="228643" cy="585586"/>
          </a:xfrm>
          <a:prstGeom prst="upArrow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577B1BA-EEE5-A659-EFE2-83AB5F507CAE}"/>
              </a:ext>
            </a:extLst>
          </p:cNvPr>
          <p:cNvSpPr/>
          <p:nvPr/>
        </p:nvSpPr>
        <p:spPr>
          <a:xfrm>
            <a:off x="-23149" y="3292997"/>
            <a:ext cx="3136848" cy="2314937"/>
          </a:xfrm>
          <a:custGeom>
            <a:avLst/>
            <a:gdLst>
              <a:gd name="connsiteX0" fmla="*/ 127321 w 3136848"/>
              <a:gd name="connsiteY0" fmla="*/ 19753 h 2305753"/>
              <a:gd name="connsiteX1" fmla="*/ 127321 w 3136848"/>
              <a:gd name="connsiteY1" fmla="*/ 19753 h 2305753"/>
              <a:gd name="connsiteX2" fmla="*/ 1759352 w 3136848"/>
              <a:gd name="connsiteY2" fmla="*/ 8178 h 2305753"/>
              <a:gd name="connsiteX3" fmla="*/ 1921397 w 3136848"/>
              <a:gd name="connsiteY3" fmla="*/ 48690 h 2305753"/>
              <a:gd name="connsiteX4" fmla="*/ 2170253 w 3136848"/>
              <a:gd name="connsiteY4" fmla="*/ 83414 h 2305753"/>
              <a:gd name="connsiteX5" fmla="*/ 2193402 w 3136848"/>
              <a:gd name="connsiteY5" fmla="*/ 94989 h 2305753"/>
              <a:gd name="connsiteX6" fmla="*/ 2199190 w 3136848"/>
              <a:gd name="connsiteY6" fmla="*/ 112351 h 2305753"/>
              <a:gd name="connsiteX7" fmla="*/ 2326511 w 3136848"/>
              <a:gd name="connsiteY7" fmla="*/ 106563 h 2305753"/>
              <a:gd name="connsiteX8" fmla="*/ 2552217 w 3136848"/>
              <a:gd name="connsiteY8" fmla="*/ 83414 h 2305753"/>
              <a:gd name="connsiteX9" fmla="*/ 2899458 w 3136848"/>
              <a:gd name="connsiteY9" fmla="*/ 94989 h 2305753"/>
              <a:gd name="connsiteX10" fmla="*/ 3061503 w 3136848"/>
              <a:gd name="connsiteY10" fmla="*/ 112351 h 2305753"/>
              <a:gd name="connsiteX11" fmla="*/ 3125164 w 3136848"/>
              <a:gd name="connsiteY11" fmla="*/ 193373 h 2305753"/>
              <a:gd name="connsiteX12" fmla="*/ 3136739 w 3136848"/>
              <a:gd name="connsiteY12" fmla="*/ 216523 h 2305753"/>
              <a:gd name="connsiteX13" fmla="*/ 3107802 w 3136848"/>
              <a:gd name="connsiteY13" fmla="*/ 326482 h 2305753"/>
              <a:gd name="connsiteX14" fmla="*/ 3061503 w 3136848"/>
              <a:gd name="connsiteY14" fmla="*/ 384356 h 2305753"/>
              <a:gd name="connsiteX15" fmla="*/ 2997843 w 3136848"/>
              <a:gd name="connsiteY15" fmla="*/ 494315 h 2305753"/>
              <a:gd name="connsiteX16" fmla="*/ 2957331 w 3136848"/>
              <a:gd name="connsiteY16" fmla="*/ 592700 h 2305753"/>
              <a:gd name="connsiteX17" fmla="*/ 2939969 w 3136848"/>
              <a:gd name="connsiteY17" fmla="*/ 627424 h 2305753"/>
              <a:gd name="connsiteX18" fmla="*/ 2922607 w 3136848"/>
              <a:gd name="connsiteY18" fmla="*/ 667935 h 2305753"/>
              <a:gd name="connsiteX19" fmla="*/ 2905245 w 3136848"/>
              <a:gd name="connsiteY19" fmla="*/ 696872 h 2305753"/>
              <a:gd name="connsiteX20" fmla="*/ 2853159 w 3136848"/>
              <a:gd name="connsiteY20" fmla="*/ 801044 h 2305753"/>
              <a:gd name="connsiteX21" fmla="*/ 2824222 w 3136848"/>
              <a:gd name="connsiteY21" fmla="*/ 835768 h 2305753"/>
              <a:gd name="connsiteX22" fmla="*/ 2806860 w 3136848"/>
              <a:gd name="connsiteY22" fmla="*/ 858918 h 2305753"/>
              <a:gd name="connsiteX23" fmla="*/ 2760562 w 3136848"/>
              <a:gd name="connsiteY23" fmla="*/ 905216 h 2305753"/>
              <a:gd name="connsiteX24" fmla="*/ 2696901 w 3136848"/>
              <a:gd name="connsiteY24" fmla="*/ 980452 h 2305753"/>
              <a:gd name="connsiteX25" fmla="*/ 2667964 w 3136848"/>
              <a:gd name="connsiteY25" fmla="*/ 997814 h 2305753"/>
              <a:gd name="connsiteX26" fmla="*/ 2592729 w 3136848"/>
              <a:gd name="connsiteY26" fmla="*/ 1061475 h 2305753"/>
              <a:gd name="connsiteX27" fmla="*/ 2511706 w 3136848"/>
              <a:gd name="connsiteY27" fmla="*/ 1113561 h 2305753"/>
              <a:gd name="connsiteX28" fmla="*/ 2476982 w 3136848"/>
              <a:gd name="connsiteY28" fmla="*/ 1136710 h 2305753"/>
              <a:gd name="connsiteX29" fmla="*/ 2436471 w 3136848"/>
              <a:gd name="connsiteY29" fmla="*/ 1165647 h 2305753"/>
              <a:gd name="connsiteX30" fmla="*/ 2407534 w 3136848"/>
              <a:gd name="connsiteY30" fmla="*/ 1183009 h 2305753"/>
              <a:gd name="connsiteX31" fmla="*/ 2384384 w 3136848"/>
              <a:gd name="connsiteY31" fmla="*/ 1200371 h 2305753"/>
              <a:gd name="connsiteX32" fmla="*/ 2239701 w 3136848"/>
              <a:gd name="connsiteY32" fmla="*/ 1264032 h 2305753"/>
              <a:gd name="connsiteX33" fmla="*/ 2210764 w 3136848"/>
              <a:gd name="connsiteY33" fmla="*/ 1292968 h 2305753"/>
              <a:gd name="connsiteX34" fmla="*/ 2187615 w 3136848"/>
              <a:gd name="connsiteY34" fmla="*/ 1304543 h 2305753"/>
              <a:gd name="connsiteX35" fmla="*/ 2158678 w 3136848"/>
              <a:gd name="connsiteY35" fmla="*/ 1321905 h 2305753"/>
              <a:gd name="connsiteX36" fmla="*/ 2118167 w 3136848"/>
              <a:gd name="connsiteY36" fmla="*/ 1345054 h 2305753"/>
              <a:gd name="connsiteX37" fmla="*/ 2106592 w 3136848"/>
              <a:gd name="connsiteY37" fmla="*/ 1362416 h 2305753"/>
              <a:gd name="connsiteX38" fmla="*/ 2089230 w 3136848"/>
              <a:gd name="connsiteY38" fmla="*/ 1385566 h 2305753"/>
              <a:gd name="connsiteX39" fmla="*/ 2066081 w 3136848"/>
              <a:gd name="connsiteY39" fmla="*/ 1443439 h 2305753"/>
              <a:gd name="connsiteX40" fmla="*/ 2060293 w 3136848"/>
              <a:gd name="connsiteY40" fmla="*/ 1460801 h 2305753"/>
              <a:gd name="connsiteX41" fmla="*/ 2042931 w 3136848"/>
              <a:gd name="connsiteY41" fmla="*/ 1472376 h 2305753"/>
              <a:gd name="connsiteX42" fmla="*/ 2025569 w 3136848"/>
              <a:gd name="connsiteY42" fmla="*/ 1495525 h 2305753"/>
              <a:gd name="connsiteX43" fmla="*/ 2013995 w 3136848"/>
              <a:gd name="connsiteY43" fmla="*/ 1512887 h 2305753"/>
              <a:gd name="connsiteX44" fmla="*/ 1990845 w 3136848"/>
              <a:gd name="connsiteY44" fmla="*/ 1530249 h 2305753"/>
              <a:gd name="connsiteX45" fmla="*/ 1950334 w 3136848"/>
              <a:gd name="connsiteY45" fmla="*/ 1564973 h 2305753"/>
              <a:gd name="connsiteX46" fmla="*/ 1932972 w 3136848"/>
              <a:gd name="connsiteY46" fmla="*/ 1582335 h 2305753"/>
              <a:gd name="connsiteX47" fmla="*/ 1834587 w 3136848"/>
              <a:gd name="connsiteY47" fmla="*/ 1651784 h 2305753"/>
              <a:gd name="connsiteX48" fmla="*/ 1782501 w 3136848"/>
              <a:gd name="connsiteY48" fmla="*/ 1703870 h 2305753"/>
              <a:gd name="connsiteX49" fmla="*/ 1753564 w 3136848"/>
              <a:gd name="connsiteY49" fmla="*/ 1732806 h 2305753"/>
              <a:gd name="connsiteX50" fmla="*/ 1730415 w 3136848"/>
              <a:gd name="connsiteY50" fmla="*/ 1784892 h 2305753"/>
              <a:gd name="connsiteX51" fmla="*/ 1718840 w 3136848"/>
              <a:gd name="connsiteY51" fmla="*/ 1802254 h 2305753"/>
              <a:gd name="connsiteX52" fmla="*/ 1689903 w 3136848"/>
              <a:gd name="connsiteY52" fmla="*/ 1854341 h 2305753"/>
              <a:gd name="connsiteX53" fmla="*/ 1672541 w 3136848"/>
              <a:gd name="connsiteY53" fmla="*/ 1865915 h 2305753"/>
              <a:gd name="connsiteX54" fmla="*/ 1632030 w 3136848"/>
              <a:gd name="connsiteY54" fmla="*/ 1923789 h 2305753"/>
              <a:gd name="connsiteX55" fmla="*/ 1608881 w 3136848"/>
              <a:gd name="connsiteY55" fmla="*/ 1935363 h 2305753"/>
              <a:gd name="connsiteX56" fmla="*/ 1579944 w 3136848"/>
              <a:gd name="connsiteY56" fmla="*/ 1975875 h 2305753"/>
              <a:gd name="connsiteX57" fmla="*/ 1562582 w 3136848"/>
              <a:gd name="connsiteY57" fmla="*/ 1993237 h 2305753"/>
              <a:gd name="connsiteX58" fmla="*/ 1551007 w 3136848"/>
              <a:gd name="connsiteY58" fmla="*/ 2016386 h 2305753"/>
              <a:gd name="connsiteX59" fmla="*/ 1539433 w 3136848"/>
              <a:gd name="connsiteY59" fmla="*/ 2033748 h 2305753"/>
              <a:gd name="connsiteX60" fmla="*/ 1516283 w 3136848"/>
              <a:gd name="connsiteY60" fmla="*/ 2091622 h 2305753"/>
              <a:gd name="connsiteX61" fmla="*/ 1493134 w 3136848"/>
              <a:gd name="connsiteY61" fmla="*/ 2103196 h 2305753"/>
              <a:gd name="connsiteX62" fmla="*/ 1469984 w 3136848"/>
              <a:gd name="connsiteY62" fmla="*/ 2120558 h 2305753"/>
              <a:gd name="connsiteX63" fmla="*/ 1446835 w 3136848"/>
              <a:gd name="connsiteY63" fmla="*/ 2126346 h 2305753"/>
              <a:gd name="connsiteX64" fmla="*/ 1400536 w 3136848"/>
              <a:gd name="connsiteY64" fmla="*/ 2143708 h 2305753"/>
              <a:gd name="connsiteX65" fmla="*/ 1244278 w 3136848"/>
              <a:gd name="connsiteY65" fmla="*/ 2149495 h 2305753"/>
              <a:gd name="connsiteX66" fmla="*/ 1053296 w 3136848"/>
              <a:gd name="connsiteY66" fmla="*/ 2143708 h 2305753"/>
              <a:gd name="connsiteX67" fmla="*/ 983848 w 3136848"/>
              <a:gd name="connsiteY67" fmla="*/ 2126346 h 2305753"/>
              <a:gd name="connsiteX68" fmla="*/ 908612 w 3136848"/>
              <a:gd name="connsiteY68" fmla="*/ 2120558 h 2305753"/>
              <a:gd name="connsiteX69" fmla="*/ 850739 w 3136848"/>
              <a:gd name="connsiteY69" fmla="*/ 2108984 h 2305753"/>
              <a:gd name="connsiteX70" fmla="*/ 746567 w 3136848"/>
              <a:gd name="connsiteY70" fmla="*/ 2091622 h 2305753"/>
              <a:gd name="connsiteX71" fmla="*/ 607671 w 3136848"/>
              <a:gd name="connsiteY71" fmla="*/ 2137920 h 2305753"/>
              <a:gd name="connsiteX72" fmla="*/ 509286 w 3136848"/>
              <a:gd name="connsiteY72" fmla="*/ 2230518 h 2305753"/>
              <a:gd name="connsiteX73" fmla="*/ 480349 w 3136848"/>
              <a:gd name="connsiteY73" fmla="*/ 2259454 h 2305753"/>
              <a:gd name="connsiteX74" fmla="*/ 422476 w 3136848"/>
              <a:gd name="connsiteY74" fmla="*/ 2282604 h 2305753"/>
              <a:gd name="connsiteX75" fmla="*/ 312516 w 3136848"/>
              <a:gd name="connsiteY75" fmla="*/ 2294178 h 2305753"/>
              <a:gd name="connsiteX76" fmla="*/ 248855 w 3136848"/>
              <a:gd name="connsiteY76" fmla="*/ 2305753 h 2305753"/>
              <a:gd name="connsiteX77" fmla="*/ 190982 w 3136848"/>
              <a:gd name="connsiteY77" fmla="*/ 2294178 h 2305753"/>
              <a:gd name="connsiteX78" fmla="*/ 138896 w 3136848"/>
              <a:gd name="connsiteY78" fmla="*/ 2265242 h 2305753"/>
              <a:gd name="connsiteX79" fmla="*/ 63660 w 3136848"/>
              <a:gd name="connsiteY79" fmla="*/ 2247880 h 2305753"/>
              <a:gd name="connsiteX80" fmla="*/ 40511 w 3136848"/>
              <a:gd name="connsiteY80" fmla="*/ 2114771 h 2305753"/>
              <a:gd name="connsiteX81" fmla="*/ 23149 w 3136848"/>
              <a:gd name="connsiteY81" fmla="*/ 2039535 h 2305753"/>
              <a:gd name="connsiteX82" fmla="*/ 17362 w 3136848"/>
              <a:gd name="connsiteY82" fmla="*/ 2004811 h 2305753"/>
              <a:gd name="connsiteX83" fmla="*/ 5787 w 3136848"/>
              <a:gd name="connsiteY83" fmla="*/ 1964300 h 2305753"/>
              <a:gd name="connsiteX84" fmla="*/ 0 w 3136848"/>
              <a:gd name="connsiteY84" fmla="*/ 1784892 h 2305753"/>
              <a:gd name="connsiteX85" fmla="*/ 11574 w 3136848"/>
              <a:gd name="connsiteY85" fmla="*/ 1640209 h 2305753"/>
              <a:gd name="connsiteX86" fmla="*/ 23149 w 3136848"/>
              <a:gd name="connsiteY86" fmla="*/ 1570761 h 2305753"/>
              <a:gd name="connsiteX87" fmla="*/ 46298 w 3136848"/>
              <a:gd name="connsiteY87" fmla="*/ 1530249 h 2305753"/>
              <a:gd name="connsiteX88" fmla="*/ 57873 w 3136848"/>
              <a:gd name="connsiteY88" fmla="*/ 1495525 h 2305753"/>
              <a:gd name="connsiteX89" fmla="*/ 69448 w 3136848"/>
              <a:gd name="connsiteY89" fmla="*/ 1437652 h 2305753"/>
              <a:gd name="connsiteX90" fmla="*/ 75235 w 3136848"/>
              <a:gd name="connsiteY90" fmla="*/ 193373 h 2305753"/>
              <a:gd name="connsiteX91" fmla="*/ 92597 w 3136848"/>
              <a:gd name="connsiteY91" fmla="*/ 37115 h 2305753"/>
              <a:gd name="connsiteX92" fmla="*/ 104172 w 3136848"/>
              <a:gd name="connsiteY92" fmla="*/ 19753 h 2305753"/>
              <a:gd name="connsiteX93" fmla="*/ 127321 w 3136848"/>
              <a:gd name="connsiteY93" fmla="*/ 19753 h 230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136848" h="2305753">
                <a:moveTo>
                  <a:pt x="127321" y="19753"/>
                </a:moveTo>
                <a:lnTo>
                  <a:pt x="127321" y="19753"/>
                </a:lnTo>
                <a:cubicBezTo>
                  <a:pt x="670607" y="-10428"/>
                  <a:pt x="1215536" y="1116"/>
                  <a:pt x="1759352" y="8178"/>
                </a:cubicBezTo>
                <a:cubicBezTo>
                  <a:pt x="1813367" y="21682"/>
                  <a:pt x="1866914" y="37220"/>
                  <a:pt x="1921397" y="48690"/>
                </a:cubicBezTo>
                <a:cubicBezTo>
                  <a:pt x="2062617" y="78421"/>
                  <a:pt x="2058024" y="75398"/>
                  <a:pt x="2170253" y="83414"/>
                </a:cubicBezTo>
                <a:cubicBezTo>
                  <a:pt x="2177969" y="87272"/>
                  <a:pt x="2187302" y="88889"/>
                  <a:pt x="2193402" y="94989"/>
                </a:cubicBezTo>
                <a:cubicBezTo>
                  <a:pt x="2197716" y="99303"/>
                  <a:pt x="2193112" y="111823"/>
                  <a:pt x="2199190" y="112351"/>
                </a:cubicBezTo>
                <a:cubicBezTo>
                  <a:pt x="2241514" y="116031"/>
                  <a:pt x="2284071" y="108492"/>
                  <a:pt x="2326511" y="106563"/>
                </a:cubicBezTo>
                <a:cubicBezTo>
                  <a:pt x="2494184" y="85604"/>
                  <a:pt x="2418851" y="92305"/>
                  <a:pt x="2552217" y="83414"/>
                </a:cubicBezTo>
                <a:lnTo>
                  <a:pt x="2899458" y="94989"/>
                </a:lnTo>
                <a:cubicBezTo>
                  <a:pt x="2988802" y="99347"/>
                  <a:pt x="2998419" y="101836"/>
                  <a:pt x="3061503" y="112351"/>
                </a:cubicBezTo>
                <a:cubicBezTo>
                  <a:pt x="3082723" y="139358"/>
                  <a:pt x="3105054" y="165529"/>
                  <a:pt x="3125164" y="193373"/>
                </a:cubicBezTo>
                <a:cubicBezTo>
                  <a:pt x="3130215" y="200367"/>
                  <a:pt x="3137855" y="207968"/>
                  <a:pt x="3136739" y="216523"/>
                </a:cubicBezTo>
                <a:cubicBezTo>
                  <a:pt x="3131837" y="254106"/>
                  <a:pt x="3123306" y="291897"/>
                  <a:pt x="3107802" y="326482"/>
                </a:cubicBezTo>
                <a:cubicBezTo>
                  <a:pt x="3097696" y="349025"/>
                  <a:pt x="3075967" y="364328"/>
                  <a:pt x="3061503" y="384356"/>
                </a:cubicBezTo>
                <a:cubicBezTo>
                  <a:pt x="3045072" y="407106"/>
                  <a:pt x="3007656" y="473178"/>
                  <a:pt x="2997843" y="494315"/>
                </a:cubicBezTo>
                <a:cubicBezTo>
                  <a:pt x="2982908" y="526483"/>
                  <a:pt x="2973192" y="560978"/>
                  <a:pt x="2957331" y="592700"/>
                </a:cubicBezTo>
                <a:cubicBezTo>
                  <a:pt x="2951544" y="604275"/>
                  <a:pt x="2945392" y="615674"/>
                  <a:pt x="2939969" y="627424"/>
                </a:cubicBezTo>
                <a:cubicBezTo>
                  <a:pt x="2933812" y="640763"/>
                  <a:pt x="2929177" y="654794"/>
                  <a:pt x="2922607" y="667935"/>
                </a:cubicBezTo>
                <a:cubicBezTo>
                  <a:pt x="2917576" y="677996"/>
                  <a:pt x="2909959" y="686659"/>
                  <a:pt x="2905245" y="696872"/>
                </a:cubicBezTo>
                <a:cubicBezTo>
                  <a:pt x="2882199" y="746806"/>
                  <a:pt x="2893340" y="752827"/>
                  <a:pt x="2853159" y="801044"/>
                </a:cubicBezTo>
                <a:cubicBezTo>
                  <a:pt x="2843513" y="812619"/>
                  <a:pt x="2833634" y="824003"/>
                  <a:pt x="2824222" y="835768"/>
                </a:cubicBezTo>
                <a:cubicBezTo>
                  <a:pt x="2818196" y="843300"/>
                  <a:pt x="2813378" y="851808"/>
                  <a:pt x="2806860" y="858918"/>
                </a:cubicBezTo>
                <a:cubicBezTo>
                  <a:pt x="2792112" y="875007"/>
                  <a:pt x="2774856" y="888723"/>
                  <a:pt x="2760562" y="905216"/>
                </a:cubicBezTo>
                <a:cubicBezTo>
                  <a:pt x="2719426" y="952681"/>
                  <a:pt x="2746008" y="940274"/>
                  <a:pt x="2696901" y="980452"/>
                </a:cubicBezTo>
                <a:cubicBezTo>
                  <a:pt x="2688195" y="987575"/>
                  <a:pt x="2676843" y="990908"/>
                  <a:pt x="2667964" y="997814"/>
                </a:cubicBezTo>
                <a:cubicBezTo>
                  <a:pt x="2642033" y="1017983"/>
                  <a:pt x="2620363" y="1043710"/>
                  <a:pt x="2592729" y="1061475"/>
                </a:cubicBezTo>
                <a:lnTo>
                  <a:pt x="2511706" y="1113561"/>
                </a:lnTo>
                <a:cubicBezTo>
                  <a:pt x="2500042" y="1121142"/>
                  <a:pt x="2488111" y="1128363"/>
                  <a:pt x="2476982" y="1136710"/>
                </a:cubicBezTo>
                <a:cubicBezTo>
                  <a:pt x="2460008" y="1149441"/>
                  <a:pt x="2453393" y="1155071"/>
                  <a:pt x="2436471" y="1165647"/>
                </a:cubicBezTo>
                <a:cubicBezTo>
                  <a:pt x="2426932" y="1171609"/>
                  <a:pt x="2416893" y="1176769"/>
                  <a:pt x="2407534" y="1183009"/>
                </a:cubicBezTo>
                <a:cubicBezTo>
                  <a:pt x="2399508" y="1188359"/>
                  <a:pt x="2392936" y="1195909"/>
                  <a:pt x="2384384" y="1200371"/>
                </a:cubicBezTo>
                <a:cubicBezTo>
                  <a:pt x="2294257" y="1247394"/>
                  <a:pt x="2303618" y="1242726"/>
                  <a:pt x="2239701" y="1264032"/>
                </a:cubicBezTo>
                <a:cubicBezTo>
                  <a:pt x="2230055" y="1273677"/>
                  <a:pt x="2221531" y="1284593"/>
                  <a:pt x="2210764" y="1292968"/>
                </a:cubicBezTo>
                <a:cubicBezTo>
                  <a:pt x="2203954" y="1298265"/>
                  <a:pt x="2195157" y="1300353"/>
                  <a:pt x="2187615" y="1304543"/>
                </a:cubicBezTo>
                <a:cubicBezTo>
                  <a:pt x="2177782" y="1310006"/>
                  <a:pt x="2168511" y="1316442"/>
                  <a:pt x="2158678" y="1321905"/>
                </a:cubicBezTo>
                <a:cubicBezTo>
                  <a:pt x="2114621" y="1346381"/>
                  <a:pt x="2154548" y="1320801"/>
                  <a:pt x="2118167" y="1345054"/>
                </a:cubicBezTo>
                <a:cubicBezTo>
                  <a:pt x="2114309" y="1350841"/>
                  <a:pt x="2110635" y="1356756"/>
                  <a:pt x="2106592" y="1362416"/>
                </a:cubicBezTo>
                <a:cubicBezTo>
                  <a:pt x="2100986" y="1370265"/>
                  <a:pt x="2093544" y="1376939"/>
                  <a:pt x="2089230" y="1385566"/>
                </a:cubicBezTo>
                <a:cubicBezTo>
                  <a:pt x="2079938" y="1404150"/>
                  <a:pt x="2072652" y="1423728"/>
                  <a:pt x="2066081" y="1443439"/>
                </a:cubicBezTo>
                <a:cubicBezTo>
                  <a:pt x="2064152" y="1449226"/>
                  <a:pt x="2064104" y="1456037"/>
                  <a:pt x="2060293" y="1460801"/>
                </a:cubicBezTo>
                <a:cubicBezTo>
                  <a:pt x="2055948" y="1466232"/>
                  <a:pt x="2047849" y="1467458"/>
                  <a:pt x="2042931" y="1472376"/>
                </a:cubicBezTo>
                <a:cubicBezTo>
                  <a:pt x="2036111" y="1479196"/>
                  <a:pt x="2031175" y="1487676"/>
                  <a:pt x="2025569" y="1495525"/>
                </a:cubicBezTo>
                <a:cubicBezTo>
                  <a:pt x="2021526" y="1501185"/>
                  <a:pt x="2018913" y="1507969"/>
                  <a:pt x="2013995" y="1512887"/>
                </a:cubicBezTo>
                <a:cubicBezTo>
                  <a:pt x="2007174" y="1519708"/>
                  <a:pt x="1998562" y="1524462"/>
                  <a:pt x="1990845" y="1530249"/>
                </a:cubicBezTo>
                <a:cubicBezTo>
                  <a:pt x="1955253" y="1589569"/>
                  <a:pt x="1994392" y="1539797"/>
                  <a:pt x="1950334" y="1564973"/>
                </a:cubicBezTo>
                <a:cubicBezTo>
                  <a:pt x="1943228" y="1569034"/>
                  <a:pt x="1939782" y="1577795"/>
                  <a:pt x="1932972" y="1582335"/>
                </a:cubicBezTo>
                <a:cubicBezTo>
                  <a:pt x="1863067" y="1628938"/>
                  <a:pt x="1930843" y="1555528"/>
                  <a:pt x="1834587" y="1651784"/>
                </a:cubicBezTo>
                <a:lnTo>
                  <a:pt x="1782501" y="1703870"/>
                </a:lnTo>
                <a:lnTo>
                  <a:pt x="1753564" y="1732806"/>
                </a:lnTo>
                <a:cubicBezTo>
                  <a:pt x="1745263" y="1757710"/>
                  <a:pt x="1747157" y="1754757"/>
                  <a:pt x="1730415" y="1784892"/>
                </a:cubicBezTo>
                <a:cubicBezTo>
                  <a:pt x="1727037" y="1790972"/>
                  <a:pt x="1722291" y="1796215"/>
                  <a:pt x="1718840" y="1802254"/>
                </a:cubicBezTo>
                <a:cubicBezTo>
                  <a:pt x="1709450" y="1818686"/>
                  <a:pt x="1702296" y="1839883"/>
                  <a:pt x="1689903" y="1854341"/>
                </a:cubicBezTo>
                <a:cubicBezTo>
                  <a:pt x="1685376" y="1859622"/>
                  <a:pt x="1678328" y="1862057"/>
                  <a:pt x="1672541" y="1865915"/>
                </a:cubicBezTo>
                <a:cubicBezTo>
                  <a:pt x="1661841" y="1883748"/>
                  <a:pt x="1647911" y="1909893"/>
                  <a:pt x="1632030" y="1923789"/>
                </a:cubicBezTo>
                <a:cubicBezTo>
                  <a:pt x="1625538" y="1929470"/>
                  <a:pt x="1616597" y="1931505"/>
                  <a:pt x="1608881" y="1935363"/>
                </a:cubicBezTo>
                <a:cubicBezTo>
                  <a:pt x="1599722" y="1949101"/>
                  <a:pt x="1590708" y="1963316"/>
                  <a:pt x="1579944" y="1975875"/>
                </a:cubicBezTo>
                <a:cubicBezTo>
                  <a:pt x="1574618" y="1982089"/>
                  <a:pt x="1567339" y="1986577"/>
                  <a:pt x="1562582" y="1993237"/>
                </a:cubicBezTo>
                <a:cubicBezTo>
                  <a:pt x="1557567" y="2000257"/>
                  <a:pt x="1555287" y="2008895"/>
                  <a:pt x="1551007" y="2016386"/>
                </a:cubicBezTo>
                <a:cubicBezTo>
                  <a:pt x="1547556" y="2022425"/>
                  <a:pt x="1542258" y="2027392"/>
                  <a:pt x="1539433" y="2033748"/>
                </a:cubicBezTo>
                <a:cubicBezTo>
                  <a:pt x="1535817" y="2041884"/>
                  <a:pt x="1525757" y="2082148"/>
                  <a:pt x="1516283" y="2091622"/>
                </a:cubicBezTo>
                <a:cubicBezTo>
                  <a:pt x="1510183" y="2097722"/>
                  <a:pt x="1500450" y="2098624"/>
                  <a:pt x="1493134" y="2103196"/>
                </a:cubicBezTo>
                <a:cubicBezTo>
                  <a:pt x="1484954" y="2108308"/>
                  <a:pt x="1478611" y="2116244"/>
                  <a:pt x="1469984" y="2120558"/>
                </a:cubicBezTo>
                <a:cubicBezTo>
                  <a:pt x="1462870" y="2124115"/>
                  <a:pt x="1454381" y="2123831"/>
                  <a:pt x="1446835" y="2126346"/>
                </a:cubicBezTo>
                <a:cubicBezTo>
                  <a:pt x="1431198" y="2131558"/>
                  <a:pt x="1416912" y="2141837"/>
                  <a:pt x="1400536" y="2143708"/>
                </a:cubicBezTo>
                <a:cubicBezTo>
                  <a:pt x="1348751" y="2149626"/>
                  <a:pt x="1296364" y="2147566"/>
                  <a:pt x="1244278" y="2149495"/>
                </a:cubicBezTo>
                <a:cubicBezTo>
                  <a:pt x="1180617" y="2147566"/>
                  <a:pt x="1116736" y="2149347"/>
                  <a:pt x="1053296" y="2143708"/>
                </a:cubicBezTo>
                <a:cubicBezTo>
                  <a:pt x="1029528" y="2141595"/>
                  <a:pt x="1007639" y="2128176"/>
                  <a:pt x="983848" y="2126346"/>
                </a:cubicBezTo>
                <a:lnTo>
                  <a:pt x="908612" y="2120558"/>
                </a:lnTo>
                <a:cubicBezTo>
                  <a:pt x="889321" y="2116700"/>
                  <a:pt x="870106" y="2112442"/>
                  <a:pt x="850739" y="2108984"/>
                </a:cubicBezTo>
                <a:cubicBezTo>
                  <a:pt x="816084" y="2102796"/>
                  <a:pt x="746567" y="2091622"/>
                  <a:pt x="746567" y="2091622"/>
                </a:cubicBezTo>
                <a:cubicBezTo>
                  <a:pt x="674670" y="2106001"/>
                  <a:pt x="662408" y="2099282"/>
                  <a:pt x="607671" y="2137920"/>
                </a:cubicBezTo>
                <a:cubicBezTo>
                  <a:pt x="580142" y="2157352"/>
                  <a:pt x="531274" y="2208530"/>
                  <a:pt x="509286" y="2230518"/>
                </a:cubicBezTo>
                <a:cubicBezTo>
                  <a:pt x="499640" y="2240163"/>
                  <a:pt x="493014" y="2254388"/>
                  <a:pt x="480349" y="2259454"/>
                </a:cubicBezTo>
                <a:cubicBezTo>
                  <a:pt x="461058" y="2267171"/>
                  <a:pt x="442822" y="2278394"/>
                  <a:pt x="422476" y="2282604"/>
                </a:cubicBezTo>
                <a:cubicBezTo>
                  <a:pt x="386385" y="2290071"/>
                  <a:pt x="349049" y="2289307"/>
                  <a:pt x="312516" y="2294178"/>
                </a:cubicBezTo>
                <a:cubicBezTo>
                  <a:pt x="291137" y="2297028"/>
                  <a:pt x="270075" y="2301895"/>
                  <a:pt x="248855" y="2305753"/>
                </a:cubicBezTo>
                <a:cubicBezTo>
                  <a:pt x="242827" y="2304748"/>
                  <a:pt x="200746" y="2298684"/>
                  <a:pt x="190982" y="2294178"/>
                </a:cubicBezTo>
                <a:cubicBezTo>
                  <a:pt x="172949" y="2285855"/>
                  <a:pt x="157092" y="2273203"/>
                  <a:pt x="138896" y="2265242"/>
                </a:cubicBezTo>
                <a:cubicBezTo>
                  <a:pt x="116127" y="2255281"/>
                  <a:pt x="87986" y="2251934"/>
                  <a:pt x="63660" y="2247880"/>
                </a:cubicBezTo>
                <a:cubicBezTo>
                  <a:pt x="18300" y="2202520"/>
                  <a:pt x="49928" y="2241914"/>
                  <a:pt x="40511" y="2114771"/>
                </a:cubicBezTo>
                <a:cubicBezTo>
                  <a:pt x="37649" y="2076133"/>
                  <a:pt x="34878" y="2074722"/>
                  <a:pt x="23149" y="2039535"/>
                </a:cubicBezTo>
                <a:cubicBezTo>
                  <a:pt x="21220" y="2027960"/>
                  <a:pt x="20001" y="2016245"/>
                  <a:pt x="17362" y="2004811"/>
                </a:cubicBezTo>
                <a:cubicBezTo>
                  <a:pt x="14204" y="1991127"/>
                  <a:pt x="6892" y="1978301"/>
                  <a:pt x="5787" y="1964300"/>
                </a:cubicBezTo>
                <a:cubicBezTo>
                  <a:pt x="1078" y="1904652"/>
                  <a:pt x="1929" y="1844695"/>
                  <a:pt x="0" y="1784892"/>
                </a:cubicBezTo>
                <a:cubicBezTo>
                  <a:pt x="3858" y="1736664"/>
                  <a:pt x="6374" y="1688310"/>
                  <a:pt x="11574" y="1640209"/>
                </a:cubicBezTo>
                <a:cubicBezTo>
                  <a:pt x="14096" y="1616876"/>
                  <a:pt x="11506" y="1591138"/>
                  <a:pt x="23149" y="1570761"/>
                </a:cubicBezTo>
                <a:cubicBezTo>
                  <a:pt x="30865" y="1557257"/>
                  <a:pt x="39780" y="1544371"/>
                  <a:pt x="46298" y="1530249"/>
                </a:cubicBezTo>
                <a:cubicBezTo>
                  <a:pt x="51411" y="1519171"/>
                  <a:pt x="54367" y="1507211"/>
                  <a:pt x="57873" y="1495525"/>
                </a:cubicBezTo>
                <a:cubicBezTo>
                  <a:pt x="64346" y="1473947"/>
                  <a:pt x="65538" y="1461109"/>
                  <a:pt x="69448" y="1437652"/>
                </a:cubicBezTo>
                <a:cubicBezTo>
                  <a:pt x="71377" y="1022892"/>
                  <a:pt x="71750" y="608123"/>
                  <a:pt x="75235" y="193373"/>
                </a:cubicBezTo>
                <a:cubicBezTo>
                  <a:pt x="76007" y="101537"/>
                  <a:pt x="62208" y="90295"/>
                  <a:pt x="92597" y="37115"/>
                </a:cubicBezTo>
                <a:cubicBezTo>
                  <a:pt x="96048" y="31076"/>
                  <a:pt x="99719" y="25096"/>
                  <a:pt x="104172" y="19753"/>
                </a:cubicBezTo>
                <a:cubicBezTo>
                  <a:pt x="109412" y="13466"/>
                  <a:pt x="123463" y="19753"/>
                  <a:pt x="127321" y="19753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6F4A8AE-50E0-6043-27D7-54B9EABB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14EFC168-2FEE-4C50-3AA8-6E57344BA0CE}"/>
              </a:ext>
            </a:extLst>
          </p:cNvPr>
          <p:cNvSpPr txBox="1">
            <a:spLocks/>
          </p:cNvSpPr>
          <p:nvPr/>
        </p:nvSpPr>
        <p:spPr>
          <a:xfrm>
            <a:off x="1446608" y="6161902"/>
            <a:ext cx="18471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Figure adapted from A. </a:t>
            </a:r>
            <a:r>
              <a:rPr lang="en-US" sz="1050" dirty="0" err="1"/>
              <a:t>Spyrou</a:t>
            </a:r>
            <a:endParaRPr lang="en-US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A43DFF-5A6E-1746-A8BA-BD001FC635EC}"/>
              </a:ext>
            </a:extLst>
          </p:cNvPr>
          <p:cNvSpPr txBox="1"/>
          <p:nvPr/>
        </p:nvSpPr>
        <p:spPr>
          <a:xfrm>
            <a:off x="6481106" y="1196344"/>
            <a:ext cx="2656670" cy="2351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900" dirty="0"/>
              <a:t>https://www.ligo.caltech.edu/image/ligo20160211a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ECBBDDE-04A2-A8AD-A03B-26E4D3CEF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191" y="1436788"/>
            <a:ext cx="3151043" cy="1796309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3CAA48B-C95E-2B02-332E-DC941A644000}"/>
              </a:ext>
            </a:extLst>
          </p:cNvPr>
          <p:cNvSpPr/>
          <p:nvPr/>
        </p:nvSpPr>
        <p:spPr>
          <a:xfrm>
            <a:off x="131794" y="1273215"/>
            <a:ext cx="2212079" cy="1024360"/>
          </a:xfrm>
          <a:custGeom>
            <a:avLst/>
            <a:gdLst>
              <a:gd name="connsiteX0" fmla="*/ 105487 w 2212079"/>
              <a:gd name="connsiteY0" fmla="*/ 40512 h 1024360"/>
              <a:gd name="connsiteX1" fmla="*/ 105487 w 2212079"/>
              <a:gd name="connsiteY1" fmla="*/ 40512 h 1024360"/>
              <a:gd name="connsiteX2" fmla="*/ 12890 w 2212079"/>
              <a:gd name="connsiteY2" fmla="*/ 144684 h 1024360"/>
              <a:gd name="connsiteX3" fmla="*/ 7102 w 2212079"/>
              <a:gd name="connsiteY3" fmla="*/ 306729 h 1024360"/>
              <a:gd name="connsiteX4" fmla="*/ 36039 w 2212079"/>
              <a:gd name="connsiteY4" fmla="*/ 410901 h 1024360"/>
              <a:gd name="connsiteX5" fmla="*/ 117062 w 2212079"/>
              <a:gd name="connsiteY5" fmla="*/ 468775 h 1024360"/>
              <a:gd name="connsiteX6" fmla="*/ 140211 w 2212079"/>
              <a:gd name="connsiteY6" fmla="*/ 474562 h 1024360"/>
              <a:gd name="connsiteX7" fmla="*/ 174935 w 2212079"/>
              <a:gd name="connsiteY7" fmla="*/ 486137 h 1024360"/>
              <a:gd name="connsiteX8" fmla="*/ 250171 w 2212079"/>
              <a:gd name="connsiteY8" fmla="*/ 491924 h 1024360"/>
              <a:gd name="connsiteX9" fmla="*/ 441153 w 2212079"/>
              <a:gd name="connsiteY9" fmla="*/ 520861 h 1024360"/>
              <a:gd name="connsiteX10" fmla="*/ 562687 w 2212079"/>
              <a:gd name="connsiteY10" fmla="*/ 538223 h 1024360"/>
              <a:gd name="connsiteX11" fmla="*/ 614773 w 2212079"/>
              <a:gd name="connsiteY11" fmla="*/ 549798 h 1024360"/>
              <a:gd name="connsiteX12" fmla="*/ 661072 w 2212079"/>
              <a:gd name="connsiteY12" fmla="*/ 561372 h 1024360"/>
              <a:gd name="connsiteX13" fmla="*/ 713158 w 2212079"/>
              <a:gd name="connsiteY13" fmla="*/ 567160 h 1024360"/>
              <a:gd name="connsiteX14" fmla="*/ 759457 w 2212079"/>
              <a:gd name="connsiteY14" fmla="*/ 590309 h 1024360"/>
              <a:gd name="connsiteX15" fmla="*/ 828905 w 2212079"/>
              <a:gd name="connsiteY15" fmla="*/ 619246 h 1024360"/>
              <a:gd name="connsiteX16" fmla="*/ 880991 w 2212079"/>
              <a:gd name="connsiteY16" fmla="*/ 671332 h 1024360"/>
              <a:gd name="connsiteX17" fmla="*/ 904140 w 2212079"/>
              <a:gd name="connsiteY17" fmla="*/ 694481 h 1024360"/>
              <a:gd name="connsiteX18" fmla="*/ 915715 w 2212079"/>
              <a:gd name="connsiteY18" fmla="*/ 734993 h 1024360"/>
              <a:gd name="connsiteX19" fmla="*/ 921502 w 2212079"/>
              <a:gd name="connsiteY19" fmla="*/ 763929 h 1024360"/>
              <a:gd name="connsiteX20" fmla="*/ 933077 w 2212079"/>
              <a:gd name="connsiteY20" fmla="*/ 787079 h 1024360"/>
              <a:gd name="connsiteX21" fmla="*/ 950439 w 2212079"/>
              <a:gd name="connsiteY21" fmla="*/ 856527 h 1024360"/>
              <a:gd name="connsiteX22" fmla="*/ 967801 w 2212079"/>
              <a:gd name="connsiteY22" fmla="*/ 879676 h 1024360"/>
              <a:gd name="connsiteX23" fmla="*/ 979376 w 2212079"/>
              <a:gd name="connsiteY23" fmla="*/ 914400 h 1024360"/>
              <a:gd name="connsiteX24" fmla="*/ 1031462 w 2212079"/>
              <a:gd name="connsiteY24" fmla="*/ 966486 h 1024360"/>
              <a:gd name="connsiteX25" fmla="*/ 1054611 w 2212079"/>
              <a:gd name="connsiteY25" fmla="*/ 972274 h 1024360"/>
              <a:gd name="connsiteX26" fmla="*/ 1095122 w 2212079"/>
              <a:gd name="connsiteY26" fmla="*/ 1001210 h 1024360"/>
              <a:gd name="connsiteX27" fmla="*/ 1129847 w 2212079"/>
              <a:gd name="connsiteY27" fmla="*/ 1012785 h 1024360"/>
              <a:gd name="connsiteX28" fmla="*/ 1187720 w 2212079"/>
              <a:gd name="connsiteY28" fmla="*/ 1024360 h 1024360"/>
              <a:gd name="connsiteX29" fmla="*/ 1234019 w 2212079"/>
              <a:gd name="connsiteY29" fmla="*/ 1018572 h 1024360"/>
              <a:gd name="connsiteX30" fmla="*/ 1274530 w 2212079"/>
              <a:gd name="connsiteY30" fmla="*/ 1006998 h 1024360"/>
              <a:gd name="connsiteX31" fmla="*/ 1367128 w 2212079"/>
              <a:gd name="connsiteY31" fmla="*/ 989636 h 1024360"/>
              <a:gd name="connsiteX32" fmla="*/ 1448150 w 2212079"/>
              <a:gd name="connsiteY32" fmla="*/ 978061 h 1024360"/>
              <a:gd name="connsiteX33" fmla="*/ 1558110 w 2212079"/>
              <a:gd name="connsiteY33" fmla="*/ 972274 h 1024360"/>
              <a:gd name="connsiteX34" fmla="*/ 1644920 w 2212079"/>
              <a:gd name="connsiteY34" fmla="*/ 966486 h 1024360"/>
              <a:gd name="connsiteX35" fmla="*/ 1864839 w 2212079"/>
              <a:gd name="connsiteY35" fmla="*/ 954912 h 1024360"/>
              <a:gd name="connsiteX36" fmla="*/ 1911138 w 2212079"/>
              <a:gd name="connsiteY36" fmla="*/ 949124 h 1024360"/>
              <a:gd name="connsiteX37" fmla="*/ 2055821 w 2212079"/>
              <a:gd name="connsiteY37" fmla="*/ 931762 h 1024360"/>
              <a:gd name="connsiteX38" fmla="*/ 2159993 w 2212079"/>
              <a:gd name="connsiteY38" fmla="*/ 897038 h 1024360"/>
              <a:gd name="connsiteX39" fmla="*/ 2212079 w 2212079"/>
              <a:gd name="connsiteY39" fmla="*/ 873889 h 1024360"/>
              <a:gd name="connsiteX40" fmla="*/ 2183143 w 2212079"/>
              <a:gd name="connsiteY40" fmla="*/ 659757 h 1024360"/>
              <a:gd name="connsiteX41" fmla="*/ 2165781 w 2212079"/>
              <a:gd name="connsiteY41" fmla="*/ 590309 h 1024360"/>
              <a:gd name="connsiteX42" fmla="*/ 2154206 w 2212079"/>
              <a:gd name="connsiteY42" fmla="*/ 538223 h 1024360"/>
              <a:gd name="connsiteX43" fmla="*/ 2119482 w 2212079"/>
              <a:gd name="connsiteY43" fmla="*/ 491924 h 1024360"/>
              <a:gd name="connsiteX44" fmla="*/ 2067396 w 2212079"/>
              <a:gd name="connsiteY44" fmla="*/ 405114 h 1024360"/>
              <a:gd name="connsiteX45" fmla="*/ 1997948 w 2212079"/>
              <a:gd name="connsiteY45" fmla="*/ 353028 h 1024360"/>
              <a:gd name="connsiteX46" fmla="*/ 1899563 w 2212079"/>
              <a:gd name="connsiteY46" fmla="*/ 225707 h 1024360"/>
              <a:gd name="connsiteX47" fmla="*/ 1847477 w 2212079"/>
              <a:gd name="connsiteY47" fmla="*/ 133109 h 1024360"/>
              <a:gd name="connsiteX48" fmla="*/ 1801178 w 2212079"/>
              <a:gd name="connsiteY48" fmla="*/ 92598 h 1024360"/>
              <a:gd name="connsiteX49" fmla="*/ 1760667 w 2212079"/>
              <a:gd name="connsiteY49" fmla="*/ 57874 h 1024360"/>
              <a:gd name="connsiteX50" fmla="*/ 1702793 w 2212079"/>
              <a:gd name="connsiteY50" fmla="*/ 34724 h 1024360"/>
              <a:gd name="connsiteX51" fmla="*/ 1668069 w 2212079"/>
              <a:gd name="connsiteY51" fmla="*/ 17362 h 1024360"/>
              <a:gd name="connsiteX52" fmla="*/ 1581259 w 2212079"/>
              <a:gd name="connsiteY52" fmla="*/ 5788 h 1024360"/>
              <a:gd name="connsiteX53" fmla="*/ 1546535 w 2212079"/>
              <a:gd name="connsiteY53" fmla="*/ 0 h 1024360"/>
              <a:gd name="connsiteX54" fmla="*/ 1037249 w 2212079"/>
              <a:gd name="connsiteY54" fmla="*/ 5788 h 1024360"/>
              <a:gd name="connsiteX55" fmla="*/ 840479 w 2212079"/>
              <a:gd name="connsiteY55" fmla="*/ 11575 h 1024360"/>
              <a:gd name="connsiteX56" fmla="*/ 441153 w 2212079"/>
              <a:gd name="connsiteY56" fmla="*/ 5788 h 1024360"/>
              <a:gd name="connsiteX57" fmla="*/ 203872 w 2212079"/>
              <a:gd name="connsiteY57" fmla="*/ 11575 h 1024360"/>
              <a:gd name="connsiteX58" fmla="*/ 174935 w 2212079"/>
              <a:gd name="connsiteY58" fmla="*/ 17362 h 1024360"/>
              <a:gd name="connsiteX59" fmla="*/ 140211 w 2212079"/>
              <a:gd name="connsiteY59" fmla="*/ 34724 h 1024360"/>
              <a:gd name="connsiteX60" fmla="*/ 105487 w 2212079"/>
              <a:gd name="connsiteY60" fmla="*/ 40512 h 102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212079" h="1024360">
                <a:moveTo>
                  <a:pt x="105487" y="40512"/>
                </a:moveTo>
                <a:lnTo>
                  <a:pt x="105487" y="40512"/>
                </a:lnTo>
                <a:cubicBezTo>
                  <a:pt x="74621" y="75236"/>
                  <a:pt x="40036" y="106981"/>
                  <a:pt x="12890" y="144684"/>
                </a:cubicBezTo>
                <a:cubicBezTo>
                  <a:pt x="-11879" y="179085"/>
                  <a:pt x="6572" y="301428"/>
                  <a:pt x="7102" y="306729"/>
                </a:cubicBezTo>
                <a:cubicBezTo>
                  <a:pt x="8565" y="321361"/>
                  <a:pt x="27543" y="398865"/>
                  <a:pt x="36039" y="410901"/>
                </a:cubicBezTo>
                <a:cubicBezTo>
                  <a:pt x="59782" y="444536"/>
                  <a:pt x="82705" y="457323"/>
                  <a:pt x="117062" y="468775"/>
                </a:cubicBezTo>
                <a:cubicBezTo>
                  <a:pt x="124608" y="471290"/>
                  <a:pt x="132593" y="472276"/>
                  <a:pt x="140211" y="474562"/>
                </a:cubicBezTo>
                <a:cubicBezTo>
                  <a:pt x="151897" y="478068"/>
                  <a:pt x="162883" y="484234"/>
                  <a:pt x="174935" y="486137"/>
                </a:cubicBezTo>
                <a:cubicBezTo>
                  <a:pt x="199780" y="490060"/>
                  <a:pt x="225092" y="489995"/>
                  <a:pt x="250171" y="491924"/>
                </a:cubicBezTo>
                <a:cubicBezTo>
                  <a:pt x="357407" y="518734"/>
                  <a:pt x="238493" y="491058"/>
                  <a:pt x="441153" y="520861"/>
                </a:cubicBezTo>
                <a:cubicBezTo>
                  <a:pt x="604094" y="544823"/>
                  <a:pt x="360345" y="521362"/>
                  <a:pt x="562687" y="538223"/>
                </a:cubicBezTo>
                <a:lnTo>
                  <a:pt x="614773" y="549798"/>
                </a:lnTo>
                <a:cubicBezTo>
                  <a:pt x="630258" y="553441"/>
                  <a:pt x="645406" y="558607"/>
                  <a:pt x="661072" y="561372"/>
                </a:cubicBezTo>
                <a:cubicBezTo>
                  <a:pt x="678275" y="564408"/>
                  <a:pt x="695796" y="565231"/>
                  <a:pt x="713158" y="567160"/>
                </a:cubicBezTo>
                <a:cubicBezTo>
                  <a:pt x="728591" y="574876"/>
                  <a:pt x="743722" y="583228"/>
                  <a:pt x="759457" y="590309"/>
                </a:cubicBezTo>
                <a:cubicBezTo>
                  <a:pt x="782327" y="600600"/>
                  <a:pt x="828905" y="619246"/>
                  <a:pt x="828905" y="619246"/>
                </a:cubicBezTo>
                <a:lnTo>
                  <a:pt x="880991" y="671332"/>
                </a:lnTo>
                <a:lnTo>
                  <a:pt x="904140" y="694481"/>
                </a:lnTo>
                <a:cubicBezTo>
                  <a:pt x="907998" y="707985"/>
                  <a:pt x="912309" y="721368"/>
                  <a:pt x="915715" y="734993"/>
                </a:cubicBezTo>
                <a:cubicBezTo>
                  <a:pt x="918101" y="744536"/>
                  <a:pt x="918391" y="754597"/>
                  <a:pt x="921502" y="763929"/>
                </a:cubicBezTo>
                <a:cubicBezTo>
                  <a:pt x="924230" y="772114"/>
                  <a:pt x="929219" y="779362"/>
                  <a:pt x="933077" y="787079"/>
                </a:cubicBezTo>
                <a:cubicBezTo>
                  <a:pt x="936976" y="806575"/>
                  <a:pt x="942790" y="839699"/>
                  <a:pt x="950439" y="856527"/>
                </a:cubicBezTo>
                <a:cubicBezTo>
                  <a:pt x="954430" y="865308"/>
                  <a:pt x="962014" y="871960"/>
                  <a:pt x="967801" y="879676"/>
                </a:cubicBezTo>
                <a:cubicBezTo>
                  <a:pt x="971659" y="891251"/>
                  <a:pt x="973228" y="903861"/>
                  <a:pt x="979376" y="914400"/>
                </a:cubicBezTo>
                <a:cubicBezTo>
                  <a:pt x="988297" y="929694"/>
                  <a:pt x="1013025" y="957267"/>
                  <a:pt x="1031462" y="966486"/>
                </a:cubicBezTo>
                <a:cubicBezTo>
                  <a:pt x="1038576" y="970043"/>
                  <a:pt x="1046895" y="970345"/>
                  <a:pt x="1054611" y="972274"/>
                </a:cubicBezTo>
                <a:cubicBezTo>
                  <a:pt x="1057724" y="974609"/>
                  <a:pt x="1088195" y="998131"/>
                  <a:pt x="1095122" y="1001210"/>
                </a:cubicBezTo>
                <a:cubicBezTo>
                  <a:pt x="1106272" y="1006165"/>
                  <a:pt x="1118160" y="1009279"/>
                  <a:pt x="1129847" y="1012785"/>
                </a:cubicBezTo>
                <a:cubicBezTo>
                  <a:pt x="1151426" y="1019259"/>
                  <a:pt x="1164262" y="1020450"/>
                  <a:pt x="1187720" y="1024360"/>
                </a:cubicBezTo>
                <a:cubicBezTo>
                  <a:pt x="1203153" y="1022431"/>
                  <a:pt x="1218768" y="1021622"/>
                  <a:pt x="1234019" y="1018572"/>
                </a:cubicBezTo>
                <a:cubicBezTo>
                  <a:pt x="1247790" y="1015818"/>
                  <a:pt x="1260807" y="1009981"/>
                  <a:pt x="1274530" y="1006998"/>
                </a:cubicBezTo>
                <a:cubicBezTo>
                  <a:pt x="1305217" y="1000327"/>
                  <a:pt x="1336040" y="994077"/>
                  <a:pt x="1367128" y="989636"/>
                </a:cubicBezTo>
                <a:cubicBezTo>
                  <a:pt x="1394135" y="985778"/>
                  <a:pt x="1420906" y="979495"/>
                  <a:pt x="1448150" y="978061"/>
                </a:cubicBezTo>
                <a:lnTo>
                  <a:pt x="1558110" y="972274"/>
                </a:lnTo>
                <a:lnTo>
                  <a:pt x="1644920" y="966486"/>
                </a:lnTo>
                <a:cubicBezTo>
                  <a:pt x="1731514" y="961928"/>
                  <a:pt x="1783010" y="962028"/>
                  <a:pt x="1864839" y="954912"/>
                </a:cubicBezTo>
                <a:cubicBezTo>
                  <a:pt x="1880334" y="953565"/>
                  <a:pt x="1895670" y="950752"/>
                  <a:pt x="1911138" y="949124"/>
                </a:cubicBezTo>
                <a:cubicBezTo>
                  <a:pt x="1946061" y="945448"/>
                  <a:pt x="2025287" y="940485"/>
                  <a:pt x="2055821" y="931762"/>
                </a:cubicBezTo>
                <a:cubicBezTo>
                  <a:pt x="2094787" y="920630"/>
                  <a:pt x="2120526" y="914305"/>
                  <a:pt x="2159993" y="897038"/>
                </a:cubicBezTo>
                <a:cubicBezTo>
                  <a:pt x="2226734" y="867838"/>
                  <a:pt x="2156109" y="887881"/>
                  <a:pt x="2212079" y="873889"/>
                </a:cubicBezTo>
                <a:cubicBezTo>
                  <a:pt x="2205655" y="803219"/>
                  <a:pt x="2200108" y="727616"/>
                  <a:pt x="2183143" y="659757"/>
                </a:cubicBezTo>
                <a:cubicBezTo>
                  <a:pt x="2177356" y="636608"/>
                  <a:pt x="2171308" y="613522"/>
                  <a:pt x="2165781" y="590309"/>
                </a:cubicBezTo>
                <a:cubicBezTo>
                  <a:pt x="2161661" y="573007"/>
                  <a:pt x="2161779" y="554316"/>
                  <a:pt x="2154206" y="538223"/>
                </a:cubicBezTo>
                <a:cubicBezTo>
                  <a:pt x="2145992" y="520768"/>
                  <a:pt x="2130020" y="508083"/>
                  <a:pt x="2119482" y="491924"/>
                </a:cubicBezTo>
                <a:cubicBezTo>
                  <a:pt x="2101048" y="463658"/>
                  <a:pt x="2089618" y="430510"/>
                  <a:pt x="2067396" y="405114"/>
                </a:cubicBezTo>
                <a:cubicBezTo>
                  <a:pt x="2048341" y="383337"/>
                  <a:pt x="2017716" y="374160"/>
                  <a:pt x="1997948" y="353028"/>
                </a:cubicBezTo>
                <a:cubicBezTo>
                  <a:pt x="1961307" y="313860"/>
                  <a:pt x="1925858" y="272454"/>
                  <a:pt x="1899563" y="225707"/>
                </a:cubicBezTo>
                <a:cubicBezTo>
                  <a:pt x="1882201" y="194841"/>
                  <a:pt x="1872518" y="158150"/>
                  <a:pt x="1847477" y="133109"/>
                </a:cubicBezTo>
                <a:cubicBezTo>
                  <a:pt x="1802647" y="88279"/>
                  <a:pt x="1864779" y="149132"/>
                  <a:pt x="1801178" y="92598"/>
                </a:cubicBezTo>
                <a:cubicBezTo>
                  <a:pt x="1775727" y="69975"/>
                  <a:pt x="1785442" y="72030"/>
                  <a:pt x="1760667" y="57874"/>
                </a:cubicBezTo>
                <a:cubicBezTo>
                  <a:pt x="1725985" y="38056"/>
                  <a:pt x="1746578" y="52968"/>
                  <a:pt x="1702793" y="34724"/>
                </a:cubicBezTo>
                <a:cubicBezTo>
                  <a:pt x="1690848" y="29747"/>
                  <a:pt x="1680231" y="21784"/>
                  <a:pt x="1668069" y="17362"/>
                </a:cubicBezTo>
                <a:cubicBezTo>
                  <a:pt x="1649404" y="10575"/>
                  <a:pt x="1591206" y="7031"/>
                  <a:pt x="1581259" y="5788"/>
                </a:cubicBezTo>
                <a:cubicBezTo>
                  <a:pt x="1569615" y="4333"/>
                  <a:pt x="1558110" y="1929"/>
                  <a:pt x="1546535" y="0"/>
                </a:cubicBezTo>
                <a:lnTo>
                  <a:pt x="1037249" y="5788"/>
                </a:lnTo>
                <a:cubicBezTo>
                  <a:pt x="971639" y="6864"/>
                  <a:pt x="906097" y="11575"/>
                  <a:pt x="840479" y="11575"/>
                </a:cubicBezTo>
                <a:cubicBezTo>
                  <a:pt x="707356" y="11575"/>
                  <a:pt x="574262" y="7717"/>
                  <a:pt x="441153" y="5788"/>
                </a:cubicBezTo>
                <a:lnTo>
                  <a:pt x="203872" y="11575"/>
                </a:lnTo>
                <a:cubicBezTo>
                  <a:pt x="194045" y="12002"/>
                  <a:pt x="184179" y="14000"/>
                  <a:pt x="174935" y="17362"/>
                </a:cubicBezTo>
                <a:cubicBezTo>
                  <a:pt x="162773" y="21784"/>
                  <a:pt x="152226" y="29918"/>
                  <a:pt x="140211" y="34724"/>
                </a:cubicBezTo>
                <a:cubicBezTo>
                  <a:pt x="107965" y="47623"/>
                  <a:pt x="111274" y="39547"/>
                  <a:pt x="105487" y="40512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261240-75DA-0388-BC7A-76F8FB9BBF98}"/>
              </a:ext>
            </a:extLst>
          </p:cNvPr>
          <p:cNvSpPr txBox="1"/>
          <p:nvPr/>
        </p:nvSpPr>
        <p:spPr>
          <a:xfrm>
            <a:off x="7204463" y="3390024"/>
            <a:ext cx="1846272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E8740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observations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F34162-AC87-B2CB-12E1-B4A03AF87CF4}"/>
              </a:ext>
            </a:extLst>
          </p:cNvPr>
          <p:cNvSpPr/>
          <p:nvPr/>
        </p:nvSpPr>
        <p:spPr>
          <a:xfrm>
            <a:off x="5285561" y="4144813"/>
            <a:ext cx="3859733" cy="2642837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Gravwave">
            <a:extLst>
              <a:ext uri="{FF2B5EF4-FFF2-40B4-BE49-F238E27FC236}">
                <a16:creationId xmlns:a16="http://schemas.microsoft.com/office/drawing/2014/main" id="{94CF1F2A-BE9A-FC81-EDCC-228CD338E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5439" r="1776" b="37117"/>
          <a:stretch/>
        </p:blipFill>
        <p:spPr bwMode="auto">
          <a:xfrm>
            <a:off x="4146949" y="2711806"/>
            <a:ext cx="2930187" cy="1884924"/>
          </a:xfrm>
          <a:custGeom>
            <a:avLst/>
            <a:gdLst>
              <a:gd name="connsiteX0" fmla="*/ 1977575 w 3955150"/>
              <a:gd name="connsiteY0" fmla="*/ 0 h 2544260"/>
              <a:gd name="connsiteX1" fmla="*/ 3955150 w 3955150"/>
              <a:gd name="connsiteY1" fmla="*/ 1272130 h 2544260"/>
              <a:gd name="connsiteX2" fmla="*/ 1977575 w 3955150"/>
              <a:gd name="connsiteY2" fmla="*/ 2544260 h 2544260"/>
              <a:gd name="connsiteX3" fmla="*/ 0 w 3955150"/>
              <a:gd name="connsiteY3" fmla="*/ 1272130 h 2544260"/>
              <a:gd name="connsiteX4" fmla="*/ 1977575 w 3955150"/>
              <a:gd name="connsiteY4" fmla="*/ 0 h 254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50" h="2544260">
                <a:moveTo>
                  <a:pt x="1977575" y="0"/>
                </a:moveTo>
                <a:cubicBezTo>
                  <a:pt x="3069760" y="0"/>
                  <a:pt x="3955150" y="569552"/>
                  <a:pt x="3955150" y="1272130"/>
                </a:cubicBezTo>
                <a:cubicBezTo>
                  <a:pt x="3955150" y="1974708"/>
                  <a:pt x="3069760" y="2544260"/>
                  <a:pt x="1977575" y="2544260"/>
                </a:cubicBezTo>
                <a:cubicBezTo>
                  <a:pt x="885390" y="2544260"/>
                  <a:pt x="0" y="1974708"/>
                  <a:pt x="0" y="1272130"/>
                </a:cubicBezTo>
                <a:cubicBezTo>
                  <a:pt x="0" y="569552"/>
                  <a:pt x="885390" y="0"/>
                  <a:pt x="1977575" y="0"/>
                </a:cubicBezTo>
                <a:close/>
              </a:path>
            </a:pathLst>
          </a:custGeom>
          <a:noFill/>
          <a:ln w="57150">
            <a:solidFill>
              <a:srgbClr val="E8740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A5311C19-75D8-5CCB-D301-849C0EF73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41" y="1100301"/>
            <a:ext cx="2871210" cy="19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7A5DF8A-930A-7770-5F60-086DEDD08CBF}"/>
              </a:ext>
            </a:extLst>
          </p:cNvPr>
          <p:cNvSpPr/>
          <p:nvPr/>
        </p:nvSpPr>
        <p:spPr>
          <a:xfrm>
            <a:off x="131794" y="1758729"/>
            <a:ext cx="867399" cy="104909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3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393134-2936-C658-5198-8585FEFD9406}"/>
              </a:ext>
            </a:extLst>
          </p:cNvPr>
          <p:cNvGrpSpPr/>
          <p:nvPr/>
        </p:nvGrpSpPr>
        <p:grpSpPr>
          <a:xfrm>
            <a:off x="638781" y="1270315"/>
            <a:ext cx="8505219" cy="5541655"/>
            <a:chOff x="2590057" y="314254"/>
            <a:chExt cx="9255643" cy="6070218"/>
          </a:xfrm>
        </p:grpSpPr>
        <p:pic>
          <p:nvPicPr>
            <p:cNvPr id="3" name="Content Placeholder 9">
              <a:extLst>
                <a:ext uri="{FF2B5EF4-FFF2-40B4-BE49-F238E27FC236}">
                  <a16:creationId xmlns:a16="http://schemas.microsoft.com/office/drawing/2014/main" id="{F725990B-41AC-8DE2-03B1-C06A0597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0057" y="314254"/>
              <a:ext cx="9255643" cy="607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A61B34-77CC-759B-E5E4-B2DE2FF204DE}"/>
                </a:ext>
              </a:extLst>
            </p:cNvPr>
            <p:cNvSpPr/>
            <p:nvPr/>
          </p:nvSpPr>
          <p:spPr>
            <a:xfrm>
              <a:off x="3592286" y="2873829"/>
              <a:ext cx="1632857" cy="653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ABB5635-761D-5C0E-1E4C-B843F8BA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6171"/>
          <a:stretch/>
        </p:blipFill>
        <p:spPr bwMode="auto">
          <a:xfrm>
            <a:off x="6704023" y="4318659"/>
            <a:ext cx="2262271" cy="2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B0D235-2E3A-77F6-1084-D7C66C6665E4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399AF-0321-D5B3-CA78-190C65AE6508}"/>
              </a:ext>
            </a:extLst>
          </p:cNvPr>
          <p:cNvSpPr txBox="1"/>
          <p:nvPr/>
        </p:nvSpPr>
        <p:spPr>
          <a:xfrm>
            <a:off x="2812408" y="1430476"/>
            <a:ext cx="1014545" cy="276999"/>
          </a:xfrm>
          <a:prstGeom prst="rect">
            <a:avLst/>
          </a:prstGeom>
          <a:noFill/>
          <a:ln w="19050">
            <a:solidFill>
              <a:srgbClr val="6EB4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5F7BB-B2F0-B164-8D43-DBB9AB452067}"/>
              </a:ext>
            </a:extLst>
          </p:cNvPr>
          <p:cNvSpPr txBox="1"/>
          <p:nvPr/>
        </p:nvSpPr>
        <p:spPr>
          <a:xfrm>
            <a:off x="5484420" y="1393274"/>
            <a:ext cx="1225910" cy="276999"/>
          </a:xfrm>
          <a:prstGeom prst="rect">
            <a:avLst/>
          </a:prstGeom>
          <a:noFill/>
          <a:ln w="19050">
            <a:solidFill>
              <a:srgbClr val="767B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Symmetries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05729-E812-955D-D544-B9CF6891A928}"/>
              </a:ext>
            </a:extLst>
          </p:cNvPr>
          <p:cNvSpPr txBox="1"/>
          <p:nvPr/>
        </p:nvSpPr>
        <p:spPr>
          <a:xfrm>
            <a:off x="5649301" y="890443"/>
            <a:ext cx="1225910" cy="276999"/>
          </a:xfrm>
          <a:prstGeom prst="rect">
            <a:avLst/>
          </a:prstGeom>
          <a:noFill/>
          <a:ln w="19050">
            <a:solidFill>
              <a:srgbClr val="F7CF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Applications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36B7C55-B96B-FA84-AC59-25A35A3E539D}"/>
              </a:ext>
            </a:extLst>
          </p:cNvPr>
          <p:cNvGrpSpPr/>
          <p:nvPr/>
        </p:nvGrpSpPr>
        <p:grpSpPr>
          <a:xfrm>
            <a:off x="4204633" y="1070505"/>
            <a:ext cx="1149757" cy="1324955"/>
            <a:chOff x="3576263" y="1049224"/>
            <a:chExt cx="1149757" cy="132495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24480F-D489-9D7D-A426-40C35A7B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263" y="1049224"/>
              <a:ext cx="1149757" cy="132495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1D1996-E2C2-DBD3-7B0A-D98B3AD65E40}"/>
                </a:ext>
              </a:extLst>
            </p:cNvPr>
            <p:cNvSpPr/>
            <p:nvPr/>
          </p:nvSpPr>
          <p:spPr>
            <a:xfrm>
              <a:off x="3664838" y="118215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F6D742-774B-C7A9-4C48-4F7362188AE0}"/>
                </a:ext>
              </a:extLst>
            </p:cNvPr>
            <p:cNvSpPr/>
            <p:nvPr/>
          </p:nvSpPr>
          <p:spPr>
            <a:xfrm>
              <a:off x="3701753" y="196466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B5BB70-C53C-8880-5BB9-F1CA763E06B7}"/>
                </a:ext>
              </a:extLst>
            </p:cNvPr>
            <p:cNvSpPr/>
            <p:nvPr/>
          </p:nvSpPr>
          <p:spPr>
            <a:xfrm>
              <a:off x="4586983" y="191663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D117529-ED68-692B-6D6F-223EFBBC5B62}"/>
                </a:ext>
              </a:extLst>
            </p:cNvPr>
            <p:cNvSpPr/>
            <p:nvPr/>
          </p:nvSpPr>
          <p:spPr>
            <a:xfrm>
              <a:off x="4507470" y="111990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C448E87-A110-71F3-4239-63EFD2B2E240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rot="5400000" flipH="1" flipV="1">
            <a:off x="3704353" y="841622"/>
            <a:ext cx="204182" cy="973527"/>
          </a:xfrm>
          <a:prstGeom prst="curvedConnector2">
            <a:avLst/>
          </a:prstGeom>
          <a:ln w="19050">
            <a:solidFill>
              <a:srgbClr val="6EB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FC54E44-FE0E-13D0-C1AB-CB75D7AF45FD}"/>
              </a:ext>
            </a:extLst>
          </p:cNvPr>
          <p:cNvCxnSpPr>
            <a:cxnSpLocks/>
            <a:stCxn id="12" idx="1"/>
            <a:endCxn id="18" idx="7"/>
          </p:cNvCxnSpPr>
          <p:nvPr/>
        </p:nvCxnSpPr>
        <p:spPr>
          <a:xfrm rot="10800000" flipV="1">
            <a:off x="5174865" y="1028943"/>
            <a:ext cx="474437" cy="118934"/>
          </a:xfrm>
          <a:prstGeom prst="curvedConnector2">
            <a:avLst/>
          </a:prstGeom>
          <a:ln w="19050">
            <a:solidFill>
              <a:srgbClr val="F7C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8968FD2-1313-0028-F955-DECFEDE52B5F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rot="5400000">
            <a:off x="5533974" y="1397372"/>
            <a:ext cx="290500" cy="836303"/>
          </a:xfrm>
          <a:prstGeom prst="curvedConnector2">
            <a:avLst/>
          </a:prstGeom>
          <a:ln w="19050">
            <a:solidFill>
              <a:srgbClr val="767B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AEF0A7-7122-E81A-FC14-73C9EB74DBF2}"/>
              </a:ext>
            </a:extLst>
          </p:cNvPr>
          <p:cNvSpPr txBox="1"/>
          <p:nvPr/>
        </p:nvSpPr>
        <p:spPr>
          <a:xfrm>
            <a:off x="471263" y="884354"/>
            <a:ext cx="1328185" cy="3385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r-process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B1C4A1-67A8-AF69-95B3-3C37E0A382B5}"/>
              </a:ext>
            </a:extLst>
          </p:cNvPr>
          <p:cNvSpPr/>
          <p:nvPr/>
        </p:nvSpPr>
        <p:spPr>
          <a:xfrm>
            <a:off x="2406650" y="815782"/>
            <a:ext cx="4521200" cy="1671320"/>
          </a:xfrm>
          <a:custGeom>
            <a:avLst/>
            <a:gdLst>
              <a:gd name="connsiteX0" fmla="*/ 182880 w 4521200"/>
              <a:gd name="connsiteY0" fmla="*/ 604520 h 1671320"/>
              <a:gd name="connsiteX1" fmla="*/ 182880 w 4521200"/>
              <a:gd name="connsiteY1" fmla="*/ 604520 h 1671320"/>
              <a:gd name="connsiteX2" fmla="*/ 883920 w 4521200"/>
              <a:gd name="connsiteY2" fmla="*/ 508000 h 1671320"/>
              <a:gd name="connsiteX3" fmla="*/ 1076960 w 4521200"/>
              <a:gd name="connsiteY3" fmla="*/ 436880 h 1671320"/>
              <a:gd name="connsiteX4" fmla="*/ 1270000 w 4521200"/>
              <a:gd name="connsiteY4" fmla="*/ 345440 h 1671320"/>
              <a:gd name="connsiteX5" fmla="*/ 1295400 w 4521200"/>
              <a:gd name="connsiteY5" fmla="*/ 335280 h 1671320"/>
              <a:gd name="connsiteX6" fmla="*/ 3251200 w 4521200"/>
              <a:gd name="connsiteY6" fmla="*/ 0 h 1671320"/>
              <a:gd name="connsiteX7" fmla="*/ 4521200 w 4521200"/>
              <a:gd name="connsiteY7" fmla="*/ 10160 h 1671320"/>
              <a:gd name="connsiteX8" fmla="*/ 4495800 w 4521200"/>
              <a:gd name="connsiteY8" fmla="*/ 751840 h 1671320"/>
              <a:gd name="connsiteX9" fmla="*/ 4262120 w 4521200"/>
              <a:gd name="connsiteY9" fmla="*/ 975360 h 1671320"/>
              <a:gd name="connsiteX10" fmla="*/ 3037840 w 4521200"/>
              <a:gd name="connsiteY10" fmla="*/ 1310640 h 1671320"/>
              <a:gd name="connsiteX11" fmla="*/ 2804160 w 4521200"/>
              <a:gd name="connsiteY11" fmla="*/ 1671320 h 1671320"/>
              <a:gd name="connsiteX12" fmla="*/ 0 w 4521200"/>
              <a:gd name="connsiteY12" fmla="*/ 1640840 h 1671320"/>
              <a:gd name="connsiteX13" fmla="*/ 182880 w 4521200"/>
              <a:gd name="connsiteY13" fmla="*/ 604520 h 167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21200" h="1671320">
                <a:moveTo>
                  <a:pt x="182880" y="604520"/>
                </a:moveTo>
                <a:lnTo>
                  <a:pt x="182880" y="604520"/>
                </a:lnTo>
                <a:cubicBezTo>
                  <a:pt x="555856" y="584083"/>
                  <a:pt x="534058" y="606505"/>
                  <a:pt x="883920" y="508000"/>
                </a:cubicBezTo>
                <a:cubicBezTo>
                  <a:pt x="949928" y="489415"/>
                  <a:pt x="1013759" y="463491"/>
                  <a:pt x="1076960" y="436880"/>
                </a:cubicBezTo>
                <a:cubicBezTo>
                  <a:pt x="1142581" y="409250"/>
                  <a:pt x="1203892" y="371883"/>
                  <a:pt x="1270000" y="345440"/>
                </a:cubicBezTo>
                <a:lnTo>
                  <a:pt x="1295400" y="335280"/>
                </a:lnTo>
                <a:lnTo>
                  <a:pt x="3251200" y="0"/>
                </a:lnTo>
                <a:lnTo>
                  <a:pt x="4521200" y="10160"/>
                </a:lnTo>
                <a:lnTo>
                  <a:pt x="4495800" y="751840"/>
                </a:lnTo>
                <a:lnTo>
                  <a:pt x="4262120" y="975360"/>
                </a:lnTo>
                <a:lnTo>
                  <a:pt x="3037840" y="1310640"/>
                </a:lnTo>
                <a:lnTo>
                  <a:pt x="2804160" y="1671320"/>
                </a:lnTo>
                <a:lnTo>
                  <a:pt x="0" y="1640840"/>
                </a:lnTo>
                <a:lnTo>
                  <a:pt x="182880" y="604520"/>
                </a:ln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5CC6B7-7600-5EC2-036D-3CFE0E8EAC73}"/>
              </a:ext>
            </a:extLst>
          </p:cNvPr>
          <p:cNvSpPr txBox="1"/>
          <p:nvPr/>
        </p:nvSpPr>
        <p:spPr>
          <a:xfrm>
            <a:off x="2615801" y="1867992"/>
            <a:ext cx="1284468" cy="276999"/>
          </a:xfrm>
          <a:prstGeom prst="rect">
            <a:avLst/>
          </a:prstGeom>
          <a:noFill/>
          <a:ln w="19050">
            <a:solidFill>
              <a:srgbClr val="0063A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Astrophysics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611395-C259-9A3D-8AE4-64BB98264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49" y="1468276"/>
            <a:ext cx="633040" cy="638540"/>
          </a:xfrm>
          <a:prstGeom prst="rect">
            <a:avLst/>
          </a:prstGeom>
        </p:spPr>
      </p:pic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115602B-E9FE-6418-4B53-CEF306A93E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48847" y="1540856"/>
            <a:ext cx="113323" cy="1094948"/>
          </a:xfrm>
          <a:prstGeom prst="curvedConnector3">
            <a:avLst>
              <a:gd name="adj1" fmla="val -201724"/>
            </a:avLst>
          </a:prstGeom>
          <a:ln w="19050">
            <a:solidFill>
              <a:srgbClr val="006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F963F1B-BCEC-9ED1-1ACA-1684BEEF5ADA}"/>
              </a:ext>
            </a:extLst>
          </p:cNvPr>
          <p:cNvCxnSpPr>
            <a:cxnSpLocks/>
            <a:stCxn id="44" idx="0"/>
            <a:endCxn id="23" idx="3"/>
          </p:cNvCxnSpPr>
          <p:nvPr/>
        </p:nvCxnSpPr>
        <p:spPr>
          <a:xfrm rot="16200000" flipV="1">
            <a:off x="1872513" y="980567"/>
            <a:ext cx="726935" cy="87306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375F0F3-AA62-E117-CF9C-73B3AE2484E6}"/>
              </a:ext>
            </a:extLst>
          </p:cNvPr>
          <p:cNvSpPr/>
          <p:nvPr/>
        </p:nvSpPr>
        <p:spPr>
          <a:xfrm>
            <a:off x="2649652" y="178056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38C360-E50E-694F-4144-59D63C2B6FBD}"/>
              </a:ext>
            </a:extLst>
          </p:cNvPr>
          <p:cNvSpPr txBox="1"/>
          <p:nvPr/>
        </p:nvSpPr>
        <p:spPr>
          <a:xfrm>
            <a:off x="139999" y="1380956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Lifetimes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577F33-BB9B-4051-EFF9-A2F258BF3885}"/>
              </a:ext>
            </a:extLst>
          </p:cNvPr>
          <p:cNvSpPr txBox="1"/>
          <p:nvPr/>
        </p:nvSpPr>
        <p:spPr>
          <a:xfrm>
            <a:off x="958403" y="1822579"/>
            <a:ext cx="100484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Capture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rates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FCF30F-9CBC-C2C3-63C1-71B76DCB1C5E}"/>
              </a:ext>
            </a:extLst>
          </p:cNvPr>
          <p:cNvSpPr txBox="1"/>
          <p:nvPr/>
        </p:nvSpPr>
        <p:spPr>
          <a:xfrm>
            <a:off x="183112" y="1883276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Masses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CC3A26-0EB0-8845-1330-47A70C189085}"/>
              </a:ext>
            </a:extLst>
          </p:cNvPr>
          <p:cNvSpPr txBox="1"/>
          <p:nvPr/>
        </p:nvSpPr>
        <p:spPr>
          <a:xfrm>
            <a:off x="958404" y="1274434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(Fission)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D85F0F-E438-1217-DF26-2D9DB270D3DA}"/>
              </a:ext>
            </a:extLst>
          </p:cNvPr>
          <p:cNvSpPr txBox="1"/>
          <p:nvPr/>
        </p:nvSpPr>
        <p:spPr>
          <a:xfrm>
            <a:off x="950756" y="1501559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</a:t>
            </a:r>
            <a:r>
              <a:rPr lang="el-GR" sz="1200" dirty="0">
                <a:latin typeface="Cavolini" panose="03000502040302020204" pitchFamily="66" charset="0"/>
                <a:cs typeface="Cavolini" panose="03000502040302020204" pitchFamily="66" charset="0"/>
              </a:rPr>
              <a:t>β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 decay)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BBB4413-9E3C-B669-AB08-0969FF2EBA0F}"/>
              </a:ext>
            </a:extLst>
          </p:cNvPr>
          <p:cNvSpPr txBox="1"/>
          <p:nvPr/>
        </p:nvSpPr>
        <p:spPr>
          <a:xfrm>
            <a:off x="1774735" y="1817969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053CD4-7CEB-DABF-DD90-955C493A2FC5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603412" y="2160275"/>
            <a:ext cx="0" cy="5737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A35F88-D39D-01F8-641D-0516FBB219D6}"/>
              </a:ext>
            </a:extLst>
          </p:cNvPr>
          <p:cNvSpPr txBox="1"/>
          <p:nvPr/>
        </p:nvSpPr>
        <p:spPr>
          <a:xfrm>
            <a:off x="-15189" y="3030007"/>
            <a:ext cx="92307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UNEDF#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96705-4EF3-2045-64A4-717B5B7B82D6}"/>
              </a:ext>
            </a:extLst>
          </p:cNvPr>
          <p:cNvSpPr txBox="1"/>
          <p:nvPr/>
        </p:nvSpPr>
        <p:spPr>
          <a:xfrm>
            <a:off x="846621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SV-min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25CE9-7F79-7177-B260-206995EEA595}"/>
              </a:ext>
            </a:extLst>
          </p:cNvPr>
          <p:cNvSpPr txBox="1"/>
          <p:nvPr/>
        </p:nvSpPr>
        <p:spPr>
          <a:xfrm>
            <a:off x="2672511" y="3030007"/>
            <a:ext cx="1004846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FRDM#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E4F3DE-695C-FEB7-64AC-6A37B0178F3D}"/>
              </a:ext>
            </a:extLst>
          </p:cNvPr>
          <p:cNvSpPr txBox="1"/>
          <p:nvPr/>
        </p:nvSpPr>
        <p:spPr>
          <a:xfrm>
            <a:off x="2236955" y="3030007"/>
            <a:ext cx="611942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HFB#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37B-4FC7-C0E2-75B4-CFC13E53DAAC}"/>
              </a:ext>
            </a:extLst>
          </p:cNvPr>
          <p:cNvSpPr txBox="1"/>
          <p:nvPr/>
        </p:nvSpPr>
        <p:spPr>
          <a:xfrm>
            <a:off x="3257623" y="2898347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BFFFE0-69E3-8439-616E-ABFC9ECC4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8" r="24409"/>
          <a:stretch/>
        </p:blipFill>
        <p:spPr>
          <a:xfrm>
            <a:off x="147646" y="3486755"/>
            <a:ext cx="1815602" cy="7403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36055B-2190-3C60-90B6-E1BEF0FABE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27016"/>
          <a:stretch/>
        </p:blipFill>
        <p:spPr>
          <a:xfrm>
            <a:off x="147646" y="4175285"/>
            <a:ext cx="1815602" cy="781053"/>
          </a:xfrm>
          <a:prstGeom prst="rect">
            <a:avLst/>
          </a:prstGeom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693CCA1-9ABC-F982-DDE2-AE5266BE8BAA}"/>
              </a:ext>
            </a:extLst>
          </p:cNvPr>
          <p:cNvCxnSpPr>
            <a:cxnSpLocks/>
            <a:endCxn id="33" idx="3"/>
          </p:cNvCxnSpPr>
          <p:nvPr/>
        </p:nvCxnSpPr>
        <p:spPr>
          <a:xfrm rot="5400000">
            <a:off x="1814085" y="3375172"/>
            <a:ext cx="1339804" cy="1041477"/>
          </a:xfrm>
          <a:prstGeom prst="curvedConnector2">
            <a:avLst/>
          </a:prstGeom>
          <a:ln w="19050">
            <a:solidFill>
              <a:srgbClr val="FD32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679B80D-060D-564A-1715-987839A2836D}"/>
              </a:ext>
            </a:extLst>
          </p:cNvPr>
          <p:cNvCxnSpPr>
            <a:cxnSpLocks/>
            <a:endCxn id="31" idx="3"/>
          </p:cNvCxnSpPr>
          <p:nvPr/>
        </p:nvCxnSpPr>
        <p:spPr>
          <a:xfrm rot="5400000">
            <a:off x="1903480" y="3285776"/>
            <a:ext cx="630937" cy="511400"/>
          </a:xfrm>
          <a:prstGeom prst="curvedConnector2">
            <a:avLst/>
          </a:prstGeom>
          <a:ln w="19050">
            <a:solidFill>
              <a:srgbClr val="484A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1335C43-DCB4-C891-33B1-A6E56F20D1F4}"/>
              </a:ext>
            </a:extLst>
          </p:cNvPr>
          <p:cNvSpPr txBox="1"/>
          <p:nvPr/>
        </p:nvSpPr>
        <p:spPr>
          <a:xfrm>
            <a:off x="-15189" y="4954736"/>
            <a:ext cx="1839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Adapted from: The impact of individual</a:t>
            </a:r>
          </a:p>
          <a:p>
            <a:r>
              <a:rPr lang="en-US" sz="800" dirty="0"/>
              <a:t>nuclear properties on r-process </a:t>
            </a:r>
          </a:p>
          <a:p>
            <a:r>
              <a:rPr lang="en-US" sz="800" dirty="0"/>
              <a:t>nucleosynthesis</a:t>
            </a:r>
            <a:r>
              <a:rPr lang="en-US" sz="800" b="1" dirty="0"/>
              <a:t>, Mumpower et al,</a:t>
            </a:r>
          </a:p>
          <a:p>
            <a:r>
              <a:rPr lang="en-US" sz="800" b="1" dirty="0"/>
              <a:t>(2016)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23C7C-BC02-3512-9812-04968D847659}"/>
              </a:ext>
            </a:extLst>
          </p:cNvPr>
          <p:cNvSpPr txBox="1"/>
          <p:nvPr/>
        </p:nvSpPr>
        <p:spPr>
          <a:xfrm>
            <a:off x="946648" y="4782015"/>
            <a:ext cx="2911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DA9039-39ED-A2D2-E1D6-ECD5AA9B375F}"/>
              </a:ext>
            </a:extLst>
          </p:cNvPr>
          <p:cNvSpPr txBox="1"/>
          <p:nvPr/>
        </p:nvSpPr>
        <p:spPr>
          <a:xfrm>
            <a:off x="7647" y="3297793"/>
            <a:ext cx="9230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Abundances: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929FF4-2E74-85DB-A543-824F71B60407}"/>
              </a:ext>
            </a:extLst>
          </p:cNvPr>
          <p:cNvSpPr txBox="1"/>
          <p:nvPr/>
        </p:nvSpPr>
        <p:spPr>
          <a:xfrm>
            <a:off x="1546240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avolini" panose="03000502040302020204" pitchFamily="66" charset="0"/>
                <a:cs typeface="Cavolini" panose="03000502040302020204" pitchFamily="66" charset="0"/>
              </a:rPr>
              <a:t>SkM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*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F6D9CF-AEB5-EE6D-071C-860116B4072B}"/>
              </a:ext>
            </a:extLst>
          </p:cNvPr>
          <p:cNvSpPr/>
          <p:nvPr/>
        </p:nvSpPr>
        <p:spPr>
          <a:xfrm>
            <a:off x="22543" y="3020090"/>
            <a:ext cx="3804409" cy="38573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306F4-057A-7353-EACC-FCFD629E2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051" y="4928259"/>
            <a:ext cx="2186458" cy="1796309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2062DD04-3DBF-2B96-2D80-0336A002FEC5}"/>
              </a:ext>
            </a:extLst>
          </p:cNvPr>
          <p:cNvSpPr/>
          <p:nvPr/>
        </p:nvSpPr>
        <p:spPr>
          <a:xfrm>
            <a:off x="5285561" y="4901050"/>
            <a:ext cx="244765" cy="1850726"/>
          </a:xfrm>
          <a:prstGeom prst="leftBrace">
            <a:avLst>
              <a:gd name="adj1" fmla="val 74920"/>
              <a:gd name="adj2" fmla="val 55719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Up 54">
            <a:extLst>
              <a:ext uri="{FF2B5EF4-FFF2-40B4-BE49-F238E27FC236}">
                <a16:creationId xmlns:a16="http://schemas.microsoft.com/office/drawing/2014/main" id="{AF28A86F-3928-1013-DB64-AA3613B15ED1}"/>
              </a:ext>
            </a:extLst>
          </p:cNvPr>
          <p:cNvSpPr/>
          <p:nvPr/>
        </p:nvSpPr>
        <p:spPr>
          <a:xfrm rot="20022326">
            <a:off x="4776871" y="5016231"/>
            <a:ext cx="228643" cy="585586"/>
          </a:xfrm>
          <a:prstGeom prst="upArrow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577B1BA-EEE5-A659-EFE2-83AB5F507CAE}"/>
              </a:ext>
            </a:extLst>
          </p:cNvPr>
          <p:cNvSpPr/>
          <p:nvPr/>
        </p:nvSpPr>
        <p:spPr>
          <a:xfrm>
            <a:off x="-23149" y="3292997"/>
            <a:ext cx="3136848" cy="2314937"/>
          </a:xfrm>
          <a:custGeom>
            <a:avLst/>
            <a:gdLst>
              <a:gd name="connsiteX0" fmla="*/ 127321 w 3136848"/>
              <a:gd name="connsiteY0" fmla="*/ 19753 h 2305753"/>
              <a:gd name="connsiteX1" fmla="*/ 127321 w 3136848"/>
              <a:gd name="connsiteY1" fmla="*/ 19753 h 2305753"/>
              <a:gd name="connsiteX2" fmla="*/ 1759352 w 3136848"/>
              <a:gd name="connsiteY2" fmla="*/ 8178 h 2305753"/>
              <a:gd name="connsiteX3" fmla="*/ 1921397 w 3136848"/>
              <a:gd name="connsiteY3" fmla="*/ 48690 h 2305753"/>
              <a:gd name="connsiteX4" fmla="*/ 2170253 w 3136848"/>
              <a:gd name="connsiteY4" fmla="*/ 83414 h 2305753"/>
              <a:gd name="connsiteX5" fmla="*/ 2193402 w 3136848"/>
              <a:gd name="connsiteY5" fmla="*/ 94989 h 2305753"/>
              <a:gd name="connsiteX6" fmla="*/ 2199190 w 3136848"/>
              <a:gd name="connsiteY6" fmla="*/ 112351 h 2305753"/>
              <a:gd name="connsiteX7" fmla="*/ 2326511 w 3136848"/>
              <a:gd name="connsiteY7" fmla="*/ 106563 h 2305753"/>
              <a:gd name="connsiteX8" fmla="*/ 2552217 w 3136848"/>
              <a:gd name="connsiteY8" fmla="*/ 83414 h 2305753"/>
              <a:gd name="connsiteX9" fmla="*/ 2899458 w 3136848"/>
              <a:gd name="connsiteY9" fmla="*/ 94989 h 2305753"/>
              <a:gd name="connsiteX10" fmla="*/ 3061503 w 3136848"/>
              <a:gd name="connsiteY10" fmla="*/ 112351 h 2305753"/>
              <a:gd name="connsiteX11" fmla="*/ 3125164 w 3136848"/>
              <a:gd name="connsiteY11" fmla="*/ 193373 h 2305753"/>
              <a:gd name="connsiteX12" fmla="*/ 3136739 w 3136848"/>
              <a:gd name="connsiteY12" fmla="*/ 216523 h 2305753"/>
              <a:gd name="connsiteX13" fmla="*/ 3107802 w 3136848"/>
              <a:gd name="connsiteY13" fmla="*/ 326482 h 2305753"/>
              <a:gd name="connsiteX14" fmla="*/ 3061503 w 3136848"/>
              <a:gd name="connsiteY14" fmla="*/ 384356 h 2305753"/>
              <a:gd name="connsiteX15" fmla="*/ 2997843 w 3136848"/>
              <a:gd name="connsiteY15" fmla="*/ 494315 h 2305753"/>
              <a:gd name="connsiteX16" fmla="*/ 2957331 w 3136848"/>
              <a:gd name="connsiteY16" fmla="*/ 592700 h 2305753"/>
              <a:gd name="connsiteX17" fmla="*/ 2939969 w 3136848"/>
              <a:gd name="connsiteY17" fmla="*/ 627424 h 2305753"/>
              <a:gd name="connsiteX18" fmla="*/ 2922607 w 3136848"/>
              <a:gd name="connsiteY18" fmla="*/ 667935 h 2305753"/>
              <a:gd name="connsiteX19" fmla="*/ 2905245 w 3136848"/>
              <a:gd name="connsiteY19" fmla="*/ 696872 h 2305753"/>
              <a:gd name="connsiteX20" fmla="*/ 2853159 w 3136848"/>
              <a:gd name="connsiteY20" fmla="*/ 801044 h 2305753"/>
              <a:gd name="connsiteX21" fmla="*/ 2824222 w 3136848"/>
              <a:gd name="connsiteY21" fmla="*/ 835768 h 2305753"/>
              <a:gd name="connsiteX22" fmla="*/ 2806860 w 3136848"/>
              <a:gd name="connsiteY22" fmla="*/ 858918 h 2305753"/>
              <a:gd name="connsiteX23" fmla="*/ 2760562 w 3136848"/>
              <a:gd name="connsiteY23" fmla="*/ 905216 h 2305753"/>
              <a:gd name="connsiteX24" fmla="*/ 2696901 w 3136848"/>
              <a:gd name="connsiteY24" fmla="*/ 980452 h 2305753"/>
              <a:gd name="connsiteX25" fmla="*/ 2667964 w 3136848"/>
              <a:gd name="connsiteY25" fmla="*/ 997814 h 2305753"/>
              <a:gd name="connsiteX26" fmla="*/ 2592729 w 3136848"/>
              <a:gd name="connsiteY26" fmla="*/ 1061475 h 2305753"/>
              <a:gd name="connsiteX27" fmla="*/ 2511706 w 3136848"/>
              <a:gd name="connsiteY27" fmla="*/ 1113561 h 2305753"/>
              <a:gd name="connsiteX28" fmla="*/ 2476982 w 3136848"/>
              <a:gd name="connsiteY28" fmla="*/ 1136710 h 2305753"/>
              <a:gd name="connsiteX29" fmla="*/ 2436471 w 3136848"/>
              <a:gd name="connsiteY29" fmla="*/ 1165647 h 2305753"/>
              <a:gd name="connsiteX30" fmla="*/ 2407534 w 3136848"/>
              <a:gd name="connsiteY30" fmla="*/ 1183009 h 2305753"/>
              <a:gd name="connsiteX31" fmla="*/ 2384384 w 3136848"/>
              <a:gd name="connsiteY31" fmla="*/ 1200371 h 2305753"/>
              <a:gd name="connsiteX32" fmla="*/ 2239701 w 3136848"/>
              <a:gd name="connsiteY32" fmla="*/ 1264032 h 2305753"/>
              <a:gd name="connsiteX33" fmla="*/ 2210764 w 3136848"/>
              <a:gd name="connsiteY33" fmla="*/ 1292968 h 2305753"/>
              <a:gd name="connsiteX34" fmla="*/ 2187615 w 3136848"/>
              <a:gd name="connsiteY34" fmla="*/ 1304543 h 2305753"/>
              <a:gd name="connsiteX35" fmla="*/ 2158678 w 3136848"/>
              <a:gd name="connsiteY35" fmla="*/ 1321905 h 2305753"/>
              <a:gd name="connsiteX36" fmla="*/ 2118167 w 3136848"/>
              <a:gd name="connsiteY36" fmla="*/ 1345054 h 2305753"/>
              <a:gd name="connsiteX37" fmla="*/ 2106592 w 3136848"/>
              <a:gd name="connsiteY37" fmla="*/ 1362416 h 2305753"/>
              <a:gd name="connsiteX38" fmla="*/ 2089230 w 3136848"/>
              <a:gd name="connsiteY38" fmla="*/ 1385566 h 2305753"/>
              <a:gd name="connsiteX39" fmla="*/ 2066081 w 3136848"/>
              <a:gd name="connsiteY39" fmla="*/ 1443439 h 2305753"/>
              <a:gd name="connsiteX40" fmla="*/ 2060293 w 3136848"/>
              <a:gd name="connsiteY40" fmla="*/ 1460801 h 2305753"/>
              <a:gd name="connsiteX41" fmla="*/ 2042931 w 3136848"/>
              <a:gd name="connsiteY41" fmla="*/ 1472376 h 2305753"/>
              <a:gd name="connsiteX42" fmla="*/ 2025569 w 3136848"/>
              <a:gd name="connsiteY42" fmla="*/ 1495525 h 2305753"/>
              <a:gd name="connsiteX43" fmla="*/ 2013995 w 3136848"/>
              <a:gd name="connsiteY43" fmla="*/ 1512887 h 2305753"/>
              <a:gd name="connsiteX44" fmla="*/ 1990845 w 3136848"/>
              <a:gd name="connsiteY44" fmla="*/ 1530249 h 2305753"/>
              <a:gd name="connsiteX45" fmla="*/ 1950334 w 3136848"/>
              <a:gd name="connsiteY45" fmla="*/ 1564973 h 2305753"/>
              <a:gd name="connsiteX46" fmla="*/ 1932972 w 3136848"/>
              <a:gd name="connsiteY46" fmla="*/ 1582335 h 2305753"/>
              <a:gd name="connsiteX47" fmla="*/ 1834587 w 3136848"/>
              <a:gd name="connsiteY47" fmla="*/ 1651784 h 2305753"/>
              <a:gd name="connsiteX48" fmla="*/ 1782501 w 3136848"/>
              <a:gd name="connsiteY48" fmla="*/ 1703870 h 2305753"/>
              <a:gd name="connsiteX49" fmla="*/ 1753564 w 3136848"/>
              <a:gd name="connsiteY49" fmla="*/ 1732806 h 2305753"/>
              <a:gd name="connsiteX50" fmla="*/ 1730415 w 3136848"/>
              <a:gd name="connsiteY50" fmla="*/ 1784892 h 2305753"/>
              <a:gd name="connsiteX51" fmla="*/ 1718840 w 3136848"/>
              <a:gd name="connsiteY51" fmla="*/ 1802254 h 2305753"/>
              <a:gd name="connsiteX52" fmla="*/ 1689903 w 3136848"/>
              <a:gd name="connsiteY52" fmla="*/ 1854341 h 2305753"/>
              <a:gd name="connsiteX53" fmla="*/ 1672541 w 3136848"/>
              <a:gd name="connsiteY53" fmla="*/ 1865915 h 2305753"/>
              <a:gd name="connsiteX54" fmla="*/ 1632030 w 3136848"/>
              <a:gd name="connsiteY54" fmla="*/ 1923789 h 2305753"/>
              <a:gd name="connsiteX55" fmla="*/ 1608881 w 3136848"/>
              <a:gd name="connsiteY55" fmla="*/ 1935363 h 2305753"/>
              <a:gd name="connsiteX56" fmla="*/ 1579944 w 3136848"/>
              <a:gd name="connsiteY56" fmla="*/ 1975875 h 2305753"/>
              <a:gd name="connsiteX57" fmla="*/ 1562582 w 3136848"/>
              <a:gd name="connsiteY57" fmla="*/ 1993237 h 2305753"/>
              <a:gd name="connsiteX58" fmla="*/ 1551007 w 3136848"/>
              <a:gd name="connsiteY58" fmla="*/ 2016386 h 2305753"/>
              <a:gd name="connsiteX59" fmla="*/ 1539433 w 3136848"/>
              <a:gd name="connsiteY59" fmla="*/ 2033748 h 2305753"/>
              <a:gd name="connsiteX60" fmla="*/ 1516283 w 3136848"/>
              <a:gd name="connsiteY60" fmla="*/ 2091622 h 2305753"/>
              <a:gd name="connsiteX61" fmla="*/ 1493134 w 3136848"/>
              <a:gd name="connsiteY61" fmla="*/ 2103196 h 2305753"/>
              <a:gd name="connsiteX62" fmla="*/ 1469984 w 3136848"/>
              <a:gd name="connsiteY62" fmla="*/ 2120558 h 2305753"/>
              <a:gd name="connsiteX63" fmla="*/ 1446835 w 3136848"/>
              <a:gd name="connsiteY63" fmla="*/ 2126346 h 2305753"/>
              <a:gd name="connsiteX64" fmla="*/ 1400536 w 3136848"/>
              <a:gd name="connsiteY64" fmla="*/ 2143708 h 2305753"/>
              <a:gd name="connsiteX65" fmla="*/ 1244278 w 3136848"/>
              <a:gd name="connsiteY65" fmla="*/ 2149495 h 2305753"/>
              <a:gd name="connsiteX66" fmla="*/ 1053296 w 3136848"/>
              <a:gd name="connsiteY66" fmla="*/ 2143708 h 2305753"/>
              <a:gd name="connsiteX67" fmla="*/ 983848 w 3136848"/>
              <a:gd name="connsiteY67" fmla="*/ 2126346 h 2305753"/>
              <a:gd name="connsiteX68" fmla="*/ 908612 w 3136848"/>
              <a:gd name="connsiteY68" fmla="*/ 2120558 h 2305753"/>
              <a:gd name="connsiteX69" fmla="*/ 850739 w 3136848"/>
              <a:gd name="connsiteY69" fmla="*/ 2108984 h 2305753"/>
              <a:gd name="connsiteX70" fmla="*/ 746567 w 3136848"/>
              <a:gd name="connsiteY70" fmla="*/ 2091622 h 2305753"/>
              <a:gd name="connsiteX71" fmla="*/ 607671 w 3136848"/>
              <a:gd name="connsiteY71" fmla="*/ 2137920 h 2305753"/>
              <a:gd name="connsiteX72" fmla="*/ 509286 w 3136848"/>
              <a:gd name="connsiteY72" fmla="*/ 2230518 h 2305753"/>
              <a:gd name="connsiteX73" fmla="*/ 480349 w 3136848"/>
              <a:gd name="connsiteY73" fmla="*/ 2259454 h 2305753"/>
              <a:gd name="connsiteX74" fmla="*/ 422476 w 3136848"/>
              <a:gd name="connsiteY74" fmla="*/ 2282604 h 2305753"/>
              <a:gd name="connsiteX75" fmla="*/ 312516 w 3136848"/>
              <a:gd name="connsiteY75" fmla="*/ 2294178 h 2305753"/>
              <a:gd name="connsiteX76" fmla="*/ 248855 w 3136848"/>
              <a:gd name="connsiteY76" fmla="*/ 2305753 h 2305753"/>
              <a:gd name="connsiteX77" fmla="*/ 190982 w 3136848"/>
              <a:gd name="connsiteY77" fmla="*/ 2294178 h 2305753"/>
              <a:gd name="connsiteX78" fmla="*/ 138896 w 3136848"/>
              <a:gd name="connsiteY78" fmla="*/ 2265242 h 2305753"/>
              <a:gd name="connsiteX79" fmla="*/ 63660 w 3136848"/>
              <a:gd name="connsiteY79" fmla="*/ 2247880 h 2305753"/>
              <a:gd name="connsiteX80" fmla="*/ 40511 w 3136848"/>
              <a:gd name="connsiteY80" fmla="*/ 2114771 h 2305753"/>
              <a:gd name="connsiteX81" fmla="*/ 23149 w 3136848"/>
              <a:gd name="connsiteY81" fmla="*/ 2039535 h 2305753"/>
              <a:gd name="connsiteX82" fmla="*/ 17362 w 3136848"/>
              <a:gd name="connsiteY82" fmla="*/ 2004811 h 2305753"/>
              <a:gd name="connsiteX83" fmla="*/ 5787 w 3136848"/>
              <a:gd name="connsiteY83" fmla="*/ 1964300 h 2305753"/>
              <a:gd name="connsiteX84" fmla="*/ 0 w 3136848"/>
              <a:gd name="connsiteY84" fmla="*/ 1784892 h 2305753"/>
              <a:gd name="connsiteX85" fmla="*/ 11574 w 3136848"/>
              <a:gd name="connsiteY85" fmla="*/ 1640209 h 2305753"/>
              <a:gd name="connsiteX86" fmla="*/ 23149 w 3136848"/>
              <a:gd name="connsiteY86" fmla="*/ 1570761 h 2305753"/>
              <a:gd name="connsiteX87" fmla="*/ 46298 w 3136848"/>
              <a:gd name="connsiteY87" fmla="*/ 1530249 h 2305753"/>
              <a:gd name="connsiteX88" fmla="*/ 57873 w 3136848"/>
              <a:gd name="connsiteY88" fmla="*/ 1495525 h 2305753"/>
              <a:gd name="connsiteX89" fmla="*/ 69448 w 3136848"/>
              <a:gd name="connsiteY89" fmla="*/ 1437652 h 2305753"/>
              <a:gd name="connsiteX90" fmla="*/ 75235 w 3136848"/>
              <a:gd name="connsiteY90" fmla="*/ 193373 h 2305753"/>
              <a:gd name="connsiteX91" fmla="*/ 92597 w 3136848"/>
              <a:gd name="connsiteY91" fmla="*/ 37115 h 2305753"/>
              <a:gd name="connsiteX92" fmla="*/ 104172 w 3136848"/>
              <a:gd name="connsiteY92" fmla="*/ 19753 h 2305753"/>
              <a:gd name="connsiteX93" fmla="*/ 127321 w 3136848"/>
              <a:gd name="connsiteY93" fmla="*/ 19753 h 230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136848" h="2305753">
                <a:moveTo>
                  <a:pt x="127321" y="19753"/>
                </a:moveTo>
                <a:lnTo>
                  <a:pt x="127321" y="19753"/>
                </a:lnTo>
                <a:cubicBezTo>
                  <a:pt x="670607" y="-10428"/>
                  <a:pt x="1215536" y="1116"/>
                  <a:pt x="1759352" y="8178"/>
                </a:cubicBezTo>
                <a:cubicBezTo>
                  <a:pt x="1813367" y="21682"/>
                  <a:pt x="1866914" y="37220"/>
                  <a:pt x="1921397" y="48690"/>
                </a:cubicBezTo>
                <a:cubicBezTo>
                  <a:pt x="2062617" y="78421"/>
                  <a:pt x="2058024" y="75398"/>
                  <a:pt x="2170253" y="83414"/>
                </a:cubicBezTo>
                <a:cubicBezTo>
                  <a:pt x="2177969" y="87272"/>
                  <a:pt x="2187302" y="88889"/>
                  <a:pt x="2193402" y="94989"/>
                </a:cubicBezTo>
                <a:cubicBezTo>
                  <a:pt x="2197716" y="99303"/>
                  <a:pt x="2193112" y="111823"/>
                  <a:pt x="2199190" y="112351"/>
                </a:cubicBezTo>
                <a:cubicBezTo>
                  <a:pt x="2241514" y="116031"/>
                  <a:pt x="2284071" y="108492"/>
                  <a:pt x="2326511" y="106563"/>
                </a:cubicBezTo>
                <a:cubicBezTo>
                  <a:pt x="2494184" y="85604"/>
                  <a:pt x="2418851" y="92305"/>
                  <a:pt x="2552217" y="83414"/>
                </a:cubicBezTo>
                <a:lnTo>
                  <a:pt x="2899458" y="94989"/>
                </a:lnTo>
                <a:cubicBezTo>
                  <a:pt x="2988802" y="99347"/>
                  <a:pt x="2998419" y="101836"/>
                  <a:pt x="3061503" y="112351"/>
                </a:cubicBezTo>
                <a:cubicBezTo>
                  <a:pt x="3082723" y="139358"/>
                  <a:pt x="3105054" y="165529"/>
                  <a:pt x="3125164" y="193373"/>
                </a:cubicBezTo>
                <a:cubicBezTo>
                  <a:pt x="3130215" y="200367"/>
                  <a:pt x="3137855" y="207968"/>
                  <a:pt x="3136739" y="216523"/>
                </a:cubicBezTo>
                <a:cubicBezTo>
                  <a:pt x="3131837" y="254106"/>
                  <a:pt x="3123306" y="291897"/>
                  <a:pt x="3107802" y="326482"/>
                </a:cubicBezTo>
                <a:cubicBezTo>
                  <a:pt x="3097696" y="349025"/>
                  <a:pt x="3075967" y="364328"/>
                  <a:pt x="3061503" y="384356"/>
                </a:cubicBezTo>
                <a:cubicBezTo>
                  <a:pt x="3045072" y="407106"/>
                  <a:pt x="3007656" y="473178"/>
                  <a:pt x="2997843" y="494315"/>
                </a:cubicBezTo>
                <a:cubicBezTo>
                  <a:pt x="2982908" y="526483"/>
                  <a:pt x="2973192" y="560978"/>
                  <a:pt x="2957331" y="592700"/>
                </a:cubicBezTo>
                <a:cubicBezTo>
                  <a:pt x="2951544" y="604275"/>
                  <a:pt x="2945392" y="615674"/>
                  <a:pt x="2939969" y="627424"/>
                </a:cubicBezTo>
                <a:cubicBezTo>
                  <a:pt x="2933812" y="640763"/>
                  <a:pt x="2929177" y="654794"/>
                  <a:pt x="2922607" y="667935"/>
                </a:cubicBezTo>
                <a:cubicBezTo>
                  <a:pt x="2917576" y="677996"/>
                  <a:pt x="2909959" y="686659"/>
                  <a:pt x="2905245" y="696872"/>
                </a:cubicBezTo>
                <a:cubicBezTo>
                  <a:pt x="2882199" y="746806"/>
                  <a:pt x="2893340" y="752827"/>
                  <a:pt x="2853159" y="801044"/>
                </a:cubicBezTo>
                <a:cubicBezTo>
                  <a:pt x="2843513" y="812619"/>
                  <a:pt x="2833634" y="824003"/>
                  <a:pt x="2824222" y="835768"/>
                </a:cubicBezTo>
                <a:cubicBezTo>
                  <a:pt x="2818196" y="843300"/>
                  <a:pt x="2813378" y="851808"/>
                  <a:pt x="2806860" y="858918"/>
                </a:cubicBezTo>
                <a:cubicBezTo>
                  <a:pt x="2792112" y="875007"/>
                  <a:pt x="2774856" y="888723"/>
                  <a:pt x="2760562" y="905216"/>
                </a:cubicBezTo>
                <a:cubicBezTo>
                  <a:pt x="2719426" y="952681"/>
                  <a:pt x="2746008" y="940274"/>
                  <a:pt x="2696901" y="980452"/>
                </a:cubicBezTo>
                <a:cubicBezTo>
                  <a:pt x="2688195" y="987575"/>
                  <a:pt x="2676843" y="990908"/>
                  <a:pt x="2667964" y="997814"/>
                </a:cubicBezTo>
                <a:cubicBezTo>
                  <a:pt x="2642033" y="1017983"/>
                  <a:pt x="2620363" y="1043710"/>
                  <a:pt x="2592729" y="1061475"/>
                </a:cubicBezTo>
                <a:lnTo>
                  <a:pt x="2511706" y="1113561"/>
                </a:lnTo>
                <a:cubicBezTo>
                  <a:pt x="2500042" y="1121142"/>
                  <a:pt x="2488111" y="1128363"/>
                  <a:pt x="2476982" y="1136710"/>
                </a:cubicBezTo>
                <a:cubicBezTo>
                  <a:pt x="2460008" y="1149441"/>
                  <a:pt x="2453393" y="1155071"/>
                  <a:pt x="2436471" y="1165647"/>
                </a:cubicBezTo>
                <a:cubicBezTo>
                  <a:pt x="2426932" y="1171609"/>
                  <a:pt x="2416893" y="1176769"/>
                  <a:pt x="2407534" y="1183009"/>
                </a:cubicBezTo>
                <a:cubicBezTo>
                  <a:pt x="2399508" y="1188359"/>
                  <a:pt x="2392936" y="1195909"/>
                  <a:pt x="2384384" y="1200371"/>
                </a:cubicBezTo>
                <a:cubicBezTo>
                  <a:pt x="2294257" y="1247394"/>
                  <a:pt x="2303618" y="1242726"/>
                  <a:pt x="2239701" y="1264032"/>
                </a:cubicBezTo>
                <a:cubicBezTo>
                  <a:pt x="2230055" y="1273677"/>
                  <a:pt x="2221531" y="1284593"/>
                  <a:pt x="2210764" y="1292968"/>
                </a:cubicBezTo>
                <a:cubicBezTo>
                  <a:pt x="2203954" y="1298265"/>
                  <a:pt x="2195157" y="1300353"/>
                  <a:pt x="2187615" y="1304543"/>
                </a:cubicBezTo>
                <a:cubicBezTo>
                  <a:pt x="2177782" y="1310006"/>
                  <a:pt x="2168511" y="1316442"/>
                  <a:pt x="2158678" y="1321905"/>
                </a:cubicBezTo>
                <a:cubicBezTo>
                  <a:pt x="2114621" y="1346381"/>
                  <a:pt x="2154548" y="1320801"/>
                  <a:pt x="2118167" y="1345054"/>
                </a:cubicBezTo>
                <a:cubicBezTo>
                  <a:pt x="2114309" y="1350841"/>
                  <a:pt x="2110635" y="1356756"/>
                  <a:pt x="2106592" y="1362416"/>
                </a:cubicBezTo>
                <a:cubicBezTo>
                  <a:pt x="2100986" y="1370265"/>
                  <a:pt x="2093544" y="1376939"/>
                  <a:pt x="2089230" y="1385566"/>
                </a:cubicBezTo>
                <a:cubicBezTo>
                  <a:pt x="2079938" y="1404150"/>
                  <a:pt x="2072652" y="1423728"/>
                  <a:pt x="2066081" y="1443439"/>
                </a:cubicBezTo>
                <a:cubicBezTo>
                  <a:pt x="2064152" y="1449226"/>
                  <a:pt x="2064104" y="1456037"/>
                  <a:pt x="2060293" y="1460801"/>
                </a:cubicBezTo>
                <a:cubicBezTo>
                  <a:pt x="2055948" y="1466232"/>
                  <a:pt x="2047849" y="1467458"/>
                  <a:pt x="2042931" y="1472376"/>
                </a:cubicBezTo>
                <a:cubicBezTo>
                  <a:pt x="2036111" y="1479196"/>
                  <a:pt x="2031175" y="1487676"/>
                  <a:pt x="2025569" y="1495525"/>
                </a:cubicBezTo>
                <a:cubicBezTo>
                  <a:pt x="2021526" y="1501185"/>
                  <a:pt x="2018913" y="1507969"/>
                  <a:pt x="2013995" y="1512887"/>
                </a:cubicBezTo>
                <a:cubicBezTo>
                  <a:pt x="2007174" y="1519708"/>
                  <a:pt x="1998562" y="1524462"/>
                  <a:pt x="1990845" y="1530249"/>
                </a:cubicBezTo>
                <a:cubicBezTo>
                  <a:pt x="1955253" y="1589569"/>
                  <a:pt x="1994392" y="1539797"/>
                  <a:pt x="1950334" y="1564973"/>
                </a:cubicBezTo>
                <a:cubicBezTo>
                  <a:pt x="1943228" y="1569034"/>
                  <a:pt x="1939782" y="1577795"/>
                  <a:pt x="1932972" y="1582335"/>
                </a:cubicBezTo>
                <a:cubicBezTo>
                  <a:pt x="1863067" y="1628938"/>
                  <a:pt x="1930843" y="1555528"/>
                  <a:pt x="1834587" y="1651784"/>
                </a:cubicBezTo>
                <a:lnTo>
                  <a:pt x="1782501" y="1703870"/>
                </a:lnTo>
                <a:lnTo>
                  <a:pt x="1753564" y="1732806"/>
                </a:lnTo>
                <a:cubicBezTo>
                  <a:pt x="1745263" y="1757710"/>
                  <a:pt x="1747157" y="1754757"/>
                  <a:pt x="1730415" y="1784892"/>
                </a:cubicBezTo>
                <a:cubicBezTo>
                  <a:pt x="1727037" y="1790972"/>
                  <a:pt x="1722291" y="1796215"/>
                  <a:pt x="1718840" y="1802254"/>
                </a:cubicBezTo>
                <a:cubicBezTo>
                  <a:pt x="1709450" y="1818686"/>
                  <a:pt x="1702296" y="1839883"/>
                  <a:pt x="1689903" y="1854341"/>
                </a:cubicBezTo>
                <a:cubicBezTo>
                  <a:pt x="1685376" y="1859622"/>
                  <a:pt x="1678328" y="1862057"/>
                  <a:pt x="1672541" y="1865915"/>
                </a:cubicBezTo>
                <a:cubicBezTo>
                  <a:pt x="1661841" y="1883748"/>
                  <a:pt x="1647911" y="1909893"/>
                  <a:pt x="1632030" y="1923789"/>
                </a:cubicBezTo>
                <a:cubicBezTo>
                  <a:pt x="1625538" y="1929470"/>
                  <a:pt x="1616597" y="1931505"/>
                  <a:pt x="1608881" y="1935363"/>
                </a:cubicBezTo>
                <a:cubicBezTo>
                  <a:pt x="1599722" y="1949101"/>
                  <a:pt x="1590708" y="1963316"/>
                  <a:pt x="1579944" y="1975875"/>
                </a:cubicBezTo>
                <a:cubicBezTo>
                  <a:pt x="1574618" y="1982089"/>
                  <a:pt x="1567339" y="1986577"/>
                  <a:pt x="1562582" y="1993237"/>
                </a:cubicBezTo>
                <a:cubicBezTo>
                  <a:pt x="1557567" y="2000257"/>
                  <a:pt x="1555287" y="2008895"/>
                  <a:pt x="1551007" y="2016386"/>
                </a:cubicBezTo>
                <a:cubicBezTo>
                  <a:pt x="1547556" y="2022425"/>
                  <a:pt x="1542258" y="2027392"/>
                  <a:pt x="1539433" y="2033748"/>
                </a:cubicBezTo>
                <a:cubicBezTo>
                  <a:pt x="1535817" y="2041884"/>
                  <a:pt x="1525757" y="2082148"/>
                  <a:pt x="1516283" y="2091622"/>
                </a:cubicBezTo>
                <a:cubicBezTo>
                  <a:pt x="1510183" y="2097722"/>
                  <a:pt x="1500450" y="2098624"/>
                  <a:pt x="1493134" y="2103196"/>
                </a:cubicBezTo>
                <a:cubicBezTo>
                  <a:pt x="1484954" y="2108308"/>
                  <a:pt x="1478611" y="2116244"/>
                  <a:pt x="1469984" y="2120558"/>
                </a:cubicBezTo>
                <a:cubicBezTo>
                  <a:pt x="1462870" y="2124115"/>
                  <a:pt x="1454381" y="2123831"/>
                  <a:pt x="1446835" y="2126346"/>
                </a:cubicBezTo>
                <a:cubicBezTo>
                  <a:pt x="1431198" y="2131558"/>
                  <a:pt x="1416912" y="2141837"/>
                  <a:pt x="1400536" y="2143708"/>
                </a:cubicBezTo>
                <a:cubicBezTo>
                  <a:pt x="1348751" y="2149626"/>
                  <a:pt x="1296364" y="2147566"/>
                  <a:pt x="1244278" y="2149495"/>
                </a:cubicBezTo>
                <a:cubicBezTo>
                  <a:pt x="1180617" y="2147566"/>
                  <a:pt x="1116736" y="2149347"/>
                  <a:pt x="1053296" y="2143708"/>
                </a:cubicBezTo>
                <a:cubicBezTo>
                  <a:pt x="1029528" y="2141595"/>
                  <a:pt x="1007639" y="2128176"/>
                  <a:pt x="983848" y="2126346"/>
                </a:cubicBezTo>
                <a:lnTo>
                  <a:pt x="908612" y="2120558"/>
                </a:lnTo>
                <a:cubicBezTo>
                  <a:pt x="889321" y="2116700"/>
                  <a:pt x="870106" y="2112442"/>
                  <a:pt x="850739" y="2108984"/>
                </a:cubicBezTo>
                <a:cubicBezTo>
                  <a:pt x="816084" y="2102796"/>
                  <a:pt x="746567" y="2091622"/>
                  <a:pt x="746567" y="2091622"/>
                </a:cubicBezTo>
                <a:cubicBezTo>
                  <a:pt x="674670" y="2106001"/>
                  <a:pt x="662408" y="2099282"/>
                  <a:pt x="607671" y="2137920"/>
                </a:cubicBezTo>
                <a:cubicBezTo>
                  <a:pt x="580142" y="2157352"/>
                  <a:pt x="531274" y="2208530"/>
                  <a:pt x="509286" y="2230518"/>
                </a:cubicBezTo>
                <a:cubicBezTo>
                  <a:pt x="499640" y="2240163"/>
                  <a:pt x="493014" y="2254388"/>
                  <a:pt x="480349" y="2259454"/>
                </a:cubicBezTo>
                <a:cubicBezTo>
                  <a:pt x="461058" y="2267171"/>
                  <a:pt x="442822" y="2278394"/>
                  <a:pt x="422476" y="2282604"/>
                </a:cubicBezTo>
                <a:cubicBezTo>
                  <a:pt x="386385" y="2290071"/>
                  <a:pt x="349049" y="2289307"/>
                  <a:pt x="312516" y="2294178"/>
                </a:cubicBezTo>
                <a:cubicBezTo>
                  <a:pt x="291137" y="2297028"/>
                  <a:pt x="270075" y="2301895"/>
                  <a:pt x="248855" y="2305753"/>
                </a:cubicBezTo>
                <a:cubicBezTo>
                  <a:pt x="242827" y="2304748"/>
                  <a:pt x="200746" y="2298684"/>
                  <a:pt x="190982" y="2294178"/>
                </a:cubicBezTo>
                <a:cubicBezTo>
                  <a:pt x="172949" y="2285855"/>
                  <a:pt x="157092" y="2273203"/>
                  <a:pt x="138896" y="2265242"/>
                </a:cubicBezTo>
                <a:cubicBezTo>
                  <a:pt x="116127" y="2255281"/>
                  <a:pt x="87986" y="2251934"/>
                  <a:pt x="63660" y="2247880"/>
                </a:cubicBezTo>
                <a:cubicBezTo>
                  <a:pt x="18300" y="2202520"/>
                  <a:pt x="49928" y="2241914"/>
                  <a:pt x="40511" y="2114771"/>
                </a:cubicBezTo>
                <a:cubicBezTo>
                  <a:pt x="37649" y="2076133"/>
                  <a:pt x="34878" y="2074722"/>
                  <a:pt x="23149" y="2039535"/>
                </a:cubicBezTo>
                <a:cubicBezTo>
                  <a:pt x="21220" y="2027960"/>
                  <a:pt x="20001" y="2016245"/>
                  <a:pt x="17362" y="2004811"/>
                </a:cubicBezTo>
                <a:cubicBezTo>
                  <a:pt x="14204" y="1991127"/>
                  <a:pt x="6892" y="1978301"/>
                  <a:pt x="5787" y="1964300"/>
                </a:cubicBezTo>
                <a:cubicBezTo>
                  <a:pt x="1078" y="1904652"/>
                  <a:pt x="1929" y="1844695"/>
                  <a:pt x="0" y="1784892"/>
                </a:cubicBezTo>
                <a:cubicBezTo>
                  <a:pt x="3858" y="1736664"/>
                  <a:pt x="6374" y="1688310"/>
                  <a:pt x="11574" y="1640209"/>
                </a:cubicBezTo>
                <a:cubicBezTo>
                  <a:pt x="14096" y="1616876"/>
                  <a:pt x="11506" y="1591138"/>
                  <a:pt x="23149" y="1570761"/>
                </a:cubicBezTo>
                <a:cubicBezTo>
                  <a:pt x="30865" y="1557257"/>
                  <a:pt x="39780" y="1544371"/>
                  <a:pt x="46298" y="1530249"/>
                </a:cubicBezTo>
                <a:cubicBezTo>
                  <a:pt x="51411" y="1519171"/>
                  <a:pt x="54367" y="1507211"/>
                  <a:pt x="57873" y="1495525"/>
                </a:cubicBezTo>
                <a:cubicBezTo>
                  <a:pt x="64346" y="1473947"/>
                  <a:pt x="65538" y="1461109"/>
                  <a:pt x="69448" y="1437652"/>
                </a:cubicBezTo>
                <a:cubicBezTo>
                  <a:pt x="71377" y="1022892"/>
                  <a:pt x="71750" y="608123"/>
                  <a:pt x="75235" y="193373"/>
                </a:cubicBezTo>
                <a:cubicBezTo>
                  <a:pt x="76007" y="101537"/>
                  <a:pt x="62208" y="90295"/>
                  <a:pt x="92597" y="37115"/>
                </a:cubicBezTo>
                <a:cubicBezTo>
                  <a:pt x="96048" y="31076"/>
                  <a:pt x="99719" y="25096"/>
                  <a:pt x="104172" y="19753"/>
                </a:cubicBezTo>
                <a:cubicBezTo>
                  <a:pt x="109412" y="13466"/>
                  <a:pt x="123463" y="19753"/>
                  <a:pt x="127321" y="19753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6F4A8AE-50E0-6043-27D7-54B9EABB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14EFC168-2FEE-4C50-3AA8-6E57344BA0CE}"/>
              </a:ext>
            </a:extLst>
          </p:cNvPr>
          <p:cNvSpPr txBox="1">
            <a:spLocks/>
          </p:cNvSpPr>
          <p:nvPr/>
        </p:nvSpPr>
        <p:spPr>
          <a:xfrm>
            <a:off x="1446608" y="6161902"/>
            <a:ext cx="18471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Figure adapted from A. </a:t>
            </a:r>
            <a:r>
              <a:rPr lang="en-US" sz="1050" dirty="0" err="1"/>
              <a:t>Spyrou</a:t>
            </a:r>
            <a:endParaRPr lang="en-US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A43DFF-5A6E-1746-A8BA-BD001FC635EC}"/>
              </a:ext>
            </a:extLst>
          </p:cNvPr>
          <p:cNvSpPr txBox="1"/>
          <p:nvPr/>
        </p:nvSpPr>
        <p:spPr>
          <a:xfrm>
            <a:off x="6481106" y="1196344"/>
            <a:ext cx="2656670" cy="2351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900" dirty="0"/>
              <a:t>https://www.ligo.caltech.edu/image/ligo20160211a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ECBBDDE-04A2-A8AD-A03B-26E4D3CEF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191" y="1436788"/>
            <a:ext cx="3151043" cy="1796309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pic>
        <p:nvPicPr>
          <p:cNvPr id="56" name="Picture 55" descr="Gravwave">
            <a:extLst>
              <a:ext uri="{FF2B5EF4-FFF2-40B4-BE49-F238E27FC236}">
                <a16:creationId xmlns:a16="http://schemas.microsoft.com/office/drawing/2014/main" id="{4142DEDB-8B5A-E81D-8FA1-72C493AA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5439" r="1776" b="37117"/>
          <a:stretch/>
        </p:blipFill>
        <p:spPr bwMode="auto">
          <a:xfrm>
            <a:off x="4146949" y="2711806"/>
            <a:ext cx="2930187" cy="1884924"/>
          </a:xfrm>
          <a:custGeom>
            <a:avLst/>
            <a:gdLst>
              <a:gd name="connsiteX0" fmla="*/ 1977575 w 3955150"/>
              <a:gd name="connsiteY0" fmla="*/ 0 h 2544260"/>
              <a:gd name="connsiteX1" fmla="*/ 3955150 w 3955150"/>
              <a:gd name="connsiteY1" fmla="*/ 1272130 h 2544260"/>
              <a:gd name="connsiteX2" fmla="*/ 1977575 w 3955150"/>
              <a:gd name="connsiteY2" fmla="*/ 2544260 h 2544260"/>
              <a:gd name="connsiteX3" fmla="*/ 0 w 3955150"/>
              <a:gd name="connsiteY3" fmla="*/ 1272130 h 2544260"/>
              <a:gd name="connsiteX4" fmla="*/ 1977575 w 3955150"/>
              <a:gd name="connsiteY4" fmla="*/ 0 h 254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50" h="2544260">
                <a:moveTo>
                  <a:pt x="1977575" y="0"/>
                </a:moveTo>
                <a:cubicBezTo>
                  <a:pt x="3069760" y="0"/>
                  <a:pt x="3955150" y="569552"/>
                  <a:pt x="3955150" y="1272130"/>
                </a:cubicBezTo>
                <a:cubicBezTo>
                  <a:pt x="3955150" y="1974708"/>
                  <a:pt x="3069760" y="2544260"/>
                  <a:pt x="1977575" y="2544260"/>
                </a:cubicBezTo>
                <a:cubicBezTo>
                  <a:pt x="885390" y="2544260"/>
                  <a:pt x="0" y="1974708"/>
                  <a:pt x="0" y="1272130"/>
                </a:cubicBezTo>
                <a:cubicBezTo>
                  <a:pt x="0" y="569552"/>
                  <a:pt x="885390" y="0"/>
                  <a:pt x="1977575" y="0"/>
                </a:cubicBezTo>
                <a:close/>
              </a:path>
            </a:pathLst>
          </a:custGeom>
          <a:noFill/>
          <a:ln w="57150">
            <a:solidFill>
              <a:srgbClr val="E8740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3CAA48B-C95E-2B02-332E-DC941A644000}"/>
              </a:ext>
            </a:extLst>
          </p:cNvPr>
          <p:cNvSpPr/>
          <p:nvPr/>
        </p:nvSpPr>
        <p:spPr>
          <a:xfrm>
            <a:off x="131794" y="1273215"/>
            <a:ext cx="2212079" cy="1024360"/>
          </a:xfrm>
          <a:custGeom>
            <a:avLst/>
            <a:gdLst>
              <a:gd name="connsiteX0" fmla="*/ 105487 w 2212079"/>
              <a:gd name="connsiteY0" fmla="*/ 40512 h 1024360"/>
              <a:gd name="connsiteX1" fmla="*/ 105487 w 2212079"/>
              <a:gd name="connsiteY1" fmla="*/ 40512 h 1024360"/>
              <a:gd name="connsiteX2" fmla="*/ 12890 w 2212079"/>
              <a:gd name="connsiteY2" fmla="*/ 144684 h 1024360"/>
              <a:gd name="connsiteX3" fmla="*/ 7102 w 2212079"/>
              <a:gd name="connsiteY3" fmla="*/ 306729 h 1024360"/>
              <a:gd name="connsiteX4" fmla="*/ 36039 w 2212079"/>
              <a:gd name="connsiteY4" fmla="*/ 410901 h 1024360"/>
              <a:gd name="connsiteX5" fmla="*/ 117062 w 2212079"/>
              <a:gd name="connsiteY5" fmla="*/ 468775 h 1024360"/>
              <a:gd name="connsiteX6" fmla="*/ 140211 w 2212079"/>
              <a:gd name="connsiteY6" fmla="*/ 474562 h 1024360"/>
              <a:gd name="connsiteX7" fmla="*/ 174935 w 2212079"/>
              <a:gd name="connsiteY7" fmla="*/ 486137 h 1024360"/>
              <a:gd name="connsiteX8" fmla="*/ 250171 w 2212079"/>
              <a:gd name="connsiteY8" fmla="*/ 491924 h 1024360"/>
              <a:gd name="connsiteX9" fmla="*/ 441153 w 2212079"/>
              <a:gd name="connsiteY9" fmla="*/ 520861 h 1024360"/>
              <a:gd name="connsiteX10" fmla="*/ 562687 w 2212079"/>
              <a:gd name="connsiteY10" fmla="*/ 538223 h 1024360"/>
              <a:gd name="connsiteX11" fmla="*/ 614773 w 2212079"/>
              <a:gd name="connsiteY11" fmla="*/ 549798 h 1024360"/>
              <a:gd name="connsiteX12" fmla="*/ 661072 w 2212079"/>
              <a:gd name="connsiteY12" fmla="*/ 561372 h 1024360"/>
              <a:gd name="connsiteX13" fmla="*/ 713158 w 2212079"/>
              <a:gd name="connsiteY13" fmla="*/ 567160 h 1024360"/>
              <a:gd name="connsiteX14" fmla="*/ 759457 w 2212079"/>
              <a:gd name="connsiteY14" fmla="*/ 590309 h 1024360"/>
              <a:gd name="connsiteX15" fmla="*/ 828905 w 2212079"/>
              <a:gd name="connsiteY15" fmla="*/ 619246 h 1024360"/>
              <a:gd name="connsiteX16" fmla="*/ 880991 w 2212079"/>
              <a:gd name="connsiteY16" fmla="*/ 671332 h 1024360"/>
              <a:gd name="connsiteX17" fmla="*/ 904140 w 2212079"/>
              <a:gd name="connsiteY17" fmla="*/ 694481 h 1024360"/>
              <a:gd name="connsiteX18" fmla="*/ 915715 w 2212079"/>
              <a:gd name="connsiteY18" fmla="*/ 734993 h 1024360"/>
              <a:gd name="connsiteX19" fmla="*/ 921502 w 2212079"/>
              <a:gd name="connsiteY19" fmla="*/ 763929 h 1024360"/>
              <a:gd name="connsiteX20" fmla="*/ 933077 w 2212079"/>
              <a:gd name="connsiteY20" fmla="*/ 787079 h 1024360"/>
              <a:gd name="connsiteX21" fmla="*/ 950439 w 2212079"/>
              <a:gd name="connsiteY21" fmla="*/ 856527 h 1024360"/>
              <a:gd name="connsiteX22" fmla="*/ 967801 w 2212079"/>
              <a:gd name="connsiteY22" fmla="*/ 879676 h 1024360"/>
              <a:gd name="connsiteX23" fmla="*/ 979376 w 2212079"/>
              <a:gd name="connsiteY23" fmla="*/ 914400 h 1024360"/>
              <a:gd name="connsiteX24" fmla="*/ 1031462 w 2212079"/>
              <a:gd name="connsiteY24" fmla="*/ 966486 h 1024360"/>
              <a:gd name="connsiteX25" fmla="*/ 1054611 w 2212079"/>
              <a:gd name="connsiteY25" fmla="*/ 972274 h 1024360"/>
              <a:gd name="connsiteX26" fmla="*/ 1095122 w 2212079"/>
              <a:gd name="connsiteY26" fmla="*/ 1001210 h 1024360"/>
              <a:gd name="connsiteX27" fmla="*/ 1129847 w 2212079"/>
              <a:gd name="connsiteY27" fmla="*/ 1012785 h 1024360"/>
              <a:gd name="connsiteX28" fmla="*/ 1187720 w 2212079"/>
              <a:gd name="connsiteY28" fmla="*/ 1024360 h 1024360"/>
              <a:gd name="connsiteX29" fmla="*/ 1234019 w 2212079"/>
              <a:gd name="connsiteY29" fmla="*/ 1018572 h 1024360"/>
              <a:gd name="connsiteX30" fmla="*/ 1274530 w 2212079"/>
              <a:gd name="connsiteY30" fmla="*/ 1006998 h 1024360"/>
              <a:gd name="connsiteX31" fmla="*/ 1367128 w 2212079"/>
              <a:gd name="connsiteY31" fmla="*/ 989636 h 1024360"/>
              <a:gd name="connsiteX32" fmla="*/ 1448150 w 2212079"/>
              <a:gd name="connsiteY32" fmla="*/ 978061 h 1024360"/>
              <a:gd name="connsiteX33" fmla="*/ 1558110 w 2212079"/>
              <a:gd name="connsiteY33" fmla="*/ 972274 h 1024360"/>
              <a:gd name="connsiteX34" fmla="*/ 1644920 w 2212079"/>
              <a:gd name="connsiteY34" fmla="*/ 966486 h 1024360"/>
              <a:gd name="connsiteX35" fmla="*/ 1864839 w 2212079"/>
              <a:gd name="connsiteY35" fmla="*/ 954912 h 1024360"/>
              <a:gd name="connsiteX36" fmla="*/ 1911138 w 2212079"/>
              <a:gd name="connsiteY36" fmla="*/ 949124 h 1024360"/>
              <a:gd name="connsiteX37" fmla="*/ 2055821 w 2212079"/>
              <a:gd name="connsiteY37" fmla="*/ 931762 h 1024360"/>
              <a:gd name="connsiteX38" fmla="*/ 2159993 w 2212079"/>
              <a:gd name="connsiteY38" fmla="*/ 897038 h 1024360"/>
              <a:gd name="connsiteX39" fmla="*/ 2212079 w 2212079"/>
              <a:gd name="connsiteY39" fmla="*/ 873889 h 1024360"/>
              <a:gd name="connsiteX40" fmla="*/ 2183143 w 2212079"/>
              <a:gd name="connsiteY40" fmla="*/ 659757 h 1024360"/>
              <a:gd name="connsiteX41" fmla="*/ 2165781 w 2212079"/>
              <a:gd name="connsiteY41" fmla="*/ 590309 h 1024360"/>
              <a:gd name="connsiteX42" fmla="*/ 2154206 w 2212079"/>
              <a:gd name="connsiteY42" fmla="*/ 538223 h 1024360"/>
              <a:gd name="connsiteX43" fmla="*/ 2119482 w 2212079"/>
              <a:gd name="connsiteY43" fmla="*/ 491924 h 1024360"/>
              <a:gd name="connsiteX44" fmla="*/ 2067396 w 2212079"/>
              <a:gd name="connsiteY44" fmla="*/ 405114 h 1024360"/>
              <a:gd name="connsiteX45" fmla="*/ 1997948 w 2212079"/>
              <a:gd name="connsiteY45" fmla="*/ 353028 h 1024360"/>
              <a:gd name="connsiteX46" fmla="*/ 1899563 w 2212079"/>
              <a:gd name="connsiteY46" fmla="*/ 225707 h 1024360"/>
              <a:gd name="connsiteX47" fmla="*/ 1847477 w 2212079"/>
              <a:gd name="connsiteY47" fmla="*/ 133109 h 1024360"/>
              <a:gd name="connsiteX48" fmla="*/ 1801178 w 2212079"/>
              <a:gd name="connsiteY48" fmla="*/ 92598 h 1024360"/>
              <a:gd name="connsiteX49" fmla="*/ 1760667 w 2212079"/>
              <a:gd name="connsiteY49" fmla="*/ 57874 h 1024360"/>
              <a:gd name="connsiteX50" fmla="*/ 1702793 w 2212079"/>
              <a:gd name="connsiteY50" fmla="*/ 34724 h 1024360"/>
              <a:gd name="connsiteX51" fmla="*/ 1668069 w 2212079"/>
              <a:gd name="connsiteY51" fmla="*/ 17362 h 1024360"/>
              <a:gd name="connsiteX52" fmla="*/ 1581259 w 2212079"/>
              <a:gd name="connsiteY52" fmla="*/ 5788 h 1024360"/>
              <a:gd name="connsiteX53" fmla="*/ 1546535 w 2212079"/>
              <a:gd name="connsiteY53" fmla="*/ 0 h 1024360"/>
              <a:gd name="connsiteX54" fmla="*/ 1037249 w 2212079"/>
              <a:gd name="connsiteY54" fmla="*/ 5788 h 1024360"/>
              <a:gd name="connsiteX55" fmla="*/ 840479 w 2212079"/>
              <a:gd name="connsiteY55" fmla="*/ 11575 h 1024360"/>
              <a:gd name="connsiteX56" fmla="*/ 441153 w 2212079"/>
              <a:gd name="connsiteY56" fmla="*/ 5788 h 1024360"/>
              <a:gd name="connsiteX57" fmla="*/ 203872 w 2212079"/>
              <a:gd name="connsiteY57" fmla="*/ 11575 h 1024360"/>
              <a:gd name="connsiteX58" fmla="*/ 174935 w 2212079"/>
              <a:gd name="connsiteY58" fmla="*/ 17362 h 1024360"/>
              <a:gd name="connsiteX59" fmla="*/ 140211 w 2212079"/>
              <a:gd name="connsiteY59" fmla="*/ 34724 h 1024360"/>
              <a:gd name="connsiteX60" fmla="*/ 105487 w 2212079"/>
              <a:gd name="connsiteY60" fmla="*/ 40512 h 102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212079" h="1024360">
                <a:moveTo>
                  <a:pt x="105487" y="40512"/>
                </a:moveTo>
                <a:lnTo>
                  <a:pt x="105487" y="40512"/>
                </a:lnTo>
                <a:cubicBezTo>
                  <a:pt x="74621" y="75236"/>
                  <a:pt x="40036" y="106981"/>
                  <a:pt x="12890" y="144684"/>
                </a:cubicBezTo>
                <a:cubicBezTo>
                  <a:pt x="-11879" y="179085"/>
                  <a:pt x="6572" y="301428"/>
                  <a:pt x="7102" y="306729"/>
                </a:cubicBezTo>
                <a:cubicBezTo>
                  <a:pt x="8565" y="321361"/>
                  <a:pt x="27543" y="398865"/>
                  <a:pt x="36039" y="410901"/>
                </a:cubicBezTo>
                <a:cubicBezTo>
                  <a:pt x="59782" y="444536"/>
                  <a:pt x="82705" y="457323"/>
                  <a:pt x="117062" y="468775"/>
                </a:cubicBezTo>
                <a:cubicBezTo>
                  <a:pt x="124608" y="471290"/>
                  <a:pt x="132593" y="472276"/>
                  <a:pt x="140211" y="474562"/>
                </a:cubicBezTo>
                <a:cubicBezTo>
                  <a:pt x="151897" y="478068"/>
                  <a:pt x="162883" y="484234"/>
                  <a:pt x="174935" y="486137"/>
                </a:cubicBezTo>
                <a:cubicBezTo>
                  <a:pt x="199780" y="490060"/>
                  <a:pt x="225092" y="489995"/>
                  <a:pt x="250171" y="491924"/>
                </a:cubicBezTo>
                <a:cubicBezTo>
                  <a:pt x="357407" y="518734"/>
                  <a:pt x="238493" y="491058"/>
                  <a:pt x="441153" y="520861"/>
                </a:cubicBezTo>
                <a:cubicBezTo>
                  <a:pt x="604094" y="544823"/>
                  <a:pt x="360345" y="521362"/>
                  <a:pt x="562687" y="538223"/>
                </a:cubicBezTo>
                <a:lnTo>
                  <a:pt x="614773" y="549798"/>
                </a:lnTo>
                <a:cubicBezTo>
                  <a:pt x="630258" y="553441"/>
                  <a:pt x="645406" y="558607"/>
                  <a:pt x="661072" y="561372"/>
                </a:cubicBezTo>
                <a:cubicBezTo>
                  <a:pt x="678275" y="564408"/>
                  <a:pt x="695796" y="565231"/>
                  <a:pt x="713158" y="567160"/>
                </a:cubicBezTo>
                <a:cubicBezTo>
                  <a:pt x="728591" y="574876"/>
                  <a:pt x="743722" y="583228"/>
                  <a:pt x="759457" y="590309"/>
                </a:cubicBezTo>
                <a:cubicBezTo>
                  <a:pt x="782327" y="600600"/>
                  <a:pt x="828905" y="619246"/>
                  <a:pt x="828905" y="619246"/>
                </a:cubicBezTo>
                <a:lnTo>
                  <a:pt x="880991" y="671332"/>
                </a:lnTo>
                <a:lnTo>
                  <a:pt x="904140" y="694481"/>
                </a:lnTo>
                <a:cubicBezTo>
                  <a:pt x="907998" y="707985"/>
                  <a:pt x="912309" y="721368"/>
                  <a:pt x="915715" y="734993"/>
                </a:cubicBezTo>
                <a:cubicBezTo>
                  <a:pt x="918101" y="744536"/>
                  <a:pt x="918391" y="754597"/>
                  <a:pt x="921502" y="763929"/>
                </a:cubicBezTo>
                <a:cubicBezTo>
                  <a:pt x="924230" y="772114"/>
                  <a:pt x="929219" y="779362"/>
                  <a:pt x="933077" y="787079"/>
                </a:cubicBezTo>
                <a:cubicBezTo>
                  <a:pt x="936976" y="806575"/>
                  <a:pt x="942790" y="839699"/>
                  <a:pt x="950439" y="856527"/>
                </a:cubicBezTo>
                <a:cubicBezTo>
                  <a:pt x="954430" y="865308"/>
                  <a:pt x="962014" y="871960"/>
                  <a:pt x="967801" y="879676"/>
                </a:cubicBezTo>
                <a:cubicBezTo>
                  <a:pt x="971659" y="891251"/>
                  <a:pt x="973228" y="903861"/>
                  <a:pt x="979376" y="914400"/>
                </a:cubicBezTo>
                <a:cubicBezTo>
                  <a:pt x="988297" y="929694"/>
                  <a:pt x="1013025" y="957267"/>
                  <a:pt x="1031462" y="966486"/>
                </a:cubicBezTo>
                <a:cubicBezTo>
                  <a:pt x="1038576" y="970043"/>
                  <a:pt x="1046895" y="970345"/>
                  <a:pt x="1054611" y="972274"/>
                </a:cubicBezTo>
                <a:cubicBezTo>
                  <a:pt x="1057724" y="974609"/>
                  <a:pt x="1088195" y="998131"/>
                  <a:pt x="1095122" y="1001210"/>
                </a:cubicBezTo>
                <a:cubicBezTo>
                  <a:pt x="1106272" y="1006165"/>
                  <a:pt x="1118160" y="1009279"/>
                  <a:pt x="1129847" y="1012785"/>
                </a:cubicBezTo>
                <a:cubicBezTo>
                  <a:pt x="1151426" y="1019259"/>
                  <a:pt x="1164262" y="1020450"/>
                  <a:pt x="1187720" y="1024360"/>
                </a:cubicBezTo>
                <a:cubicBezTo>
                  <a:pt x="1203153" y="1022431"/>
                  <a:pt x="1218768" y="1021622"/>
                  <a:pt x="1234019" y="1018572"/>
                </a:cubicBezTo>
                <a:cubicBezTo>
                  <a:pt x="1247790" y="1015818"/>
                  <a:pt x="1260807" y="1009981"/>
                  <a:pt x="1274530" y="1006998"/>
                </a:cubicBezTo>
                <a:cubicBezTo>
                  <a:pt x="1305217" y="1000327"/>
                  <a:pt x="1336040" y="994077"/>
                  <a:pt x="1367128" y="989636"/>
                </a:cubicBezTo>
                <a:cubicBezTo>
                  <a:pt x="1394135" y="985778"/>
                  <a:pt x="1420906" y="979495"/>
                  <a:pt x="1448150" y="978061"/>
                </a:cubicBezTo>
                <a:lnTo>
                  <a:pt x="1558110" y="972274"/>
                </a:lnTo>
                <a:lnTo>
                  <a:pt x="1644920" y="966486"/>
                </a:lnTo>
                <a:cubicBezTo>
                  <a:pt x="1731514" y="961928"/>
                  <a:pt x="1783010" y="962028"/>
                  <a:pt x="1864839" y="954912"/>
                </a:cubicBezTo>
                <a:cubicBezTo>
                  <a:pt x="1880334" y="953565"/>
                  <a:pt x="1895670" y="950752"/>
                  <a:pt x="1911138" y="949124"/>
                </a:cubicBezTo>
                <a:cubicBezTo>
                  <a:pt x="1946061" y="945448"/>
                  <a:pt x="2025287" y="940485"/>
                  <a:pt x="2055821" y="931762"/>
                </a:cubicBezTo>
                <a:cubicBezTo>
                  <a:pt x="2094787" y="920630"/>
                  <a:pt x="2120526" y="914305"/>
                  <a:pt x="2159993" y="897038"/>
                </a:cubicBezTo>
                <a:cubicBezTo>
                  <a:pt x="2226734" y="867838"/>
                  <a:pt x="2156109" y="887881"/>
                  <a:pt x="2212079" y="873889"/>
                </a:cubicBezTo>
                <a:cubicBezTo>
                  <a:pt x="2205655" y="803219"/>
                  <a:pt x="2200108" y="727616"/>
                  <a:pt x="2183143" y="659757"/>
                </a:cubicBezTo>
                <a:cubicBezTo>
                  <a:pt x="2177356" y="636608"/>
                  <a:pt x="2171308" y="613522"/>
                  <a:pt x="2165781" y="590309"/>
                </a:cubicBezTo>
                <a:cubicBezTo>
                  <a:pt x="2161661" y="573007"/>
                  <a:pt x="2161779" y="554316"/>
                  <a:pt x="2154206" y="538223"/>
                </a:cubicBezTo>
                <a:cubicBezTo>
                  <a:pt x="2145992" y="520768"/>
                  <a:pt x="2130020" y="508083"/>
                  <a:pt x="2119482" y="491924"/>
                </a:cubicBezTo>
                <a:cubicBezTo>
                  <a:pt x="2101048" y="463658"/>
                  <a:pt x="2089618" y="430510"/>
                  <a:pt x="2067396" y="405114"/>
                </a:cubicBezTo>
                <a:cubicBezTo>
                  <a:pt x="2048341" y="383337"/>
                  <a:pt x="2017716" y="374160"/>
                  <a:pt x="1997948" y="353028"/>
                </a:cubicBezTo>
                <a:cubicBezTo>
                  <a:pt x="1961307" y="313860"/>
                  <a:pt x="1925858" y="272454"/>
                  <a:pt x="1899563" y="225707"/>
                </a:cubicBezTo>
                <a:cubicBezTo>
                  <a:pt x="1882201" y="194841"/>
                  <a:pt x="1872518" y="158150"/>
                  <a:pt x="1847477" y="133109"/>
                </a:cubicBezTo>
                <a:cubicBezTo>
                  <a:pt x="1802647" y="88279"/>
                  <a:pt x="1864779" y="149132"/>
                  <a:pt x="1801178" y="92598"/>
                </a:cubicBezTo>
                <a:cubicBezTo>
                  <a:pt x="1775727" y="69975"/>
                  <a:pt x="1785442" y="72030"/>
                  <a:pt x="1760667" y="57874"/>
                </a:cubicBezTo>
                <a:cubicBezTo>
                  <a:pt x="1725985" y="38056"/>
                  <a:pt x="1746578" y="52968"/>
                  <a:pt x="1702793" y="34724"/>
                </a:cubicBezTo>
                <a:cubicBezTo>
                  <a:pt x="1690848" y="29747"/>
                  <a:pt x="1680231" y="21784"/>
                  <a:pt x="1668069" y="17362"/>
                </a:cubicBezTo>
                <a:cubicBezTo>
                  <a:pt x="1649404" y="10575"/>
                  <a:pt x="1591206" y="7031"/>
                  <a:pt x="1581259" y="5788"/>
                </a:cubicBezTo>
                <a:cubicBezTo>
                  <a:pt x="1569615" y="4333"/>
                  <a:pt x="1558110" y="1929"/>
                  <a:pt x="1546535" y="0"/>
                </a:cubicBezTo>
                <a:lnTo>
                  <a:pt x="1037249" y="5788"/>
                </a:lnTo>
                <a:cubicBezTo>
                  <a:pt x="971639" y="6864"/>
                  <a:pt x="906097" y="11575"/>
                  <a:pt x="840479" y="11575"/>
                </a:cubicBezTo>
                <a:cubicBezTo>
                  <a:pt x="707356" y="11575"/>
                  <a:pt x="574262" y="7717"/>
                  <a:pt x="441153" y="5788"/>
                </a:cubicBezTo>
                <a:lnTo>
                  <a:pt x="203872" y="11575"/>
                </a:lnTo>
                <a:cubicBezTo>
                  <a:pt x="194045" y="12002"/>
                  <a:pt x="184179" y="14000"/>
                  <a:pt x="174935" y="17362"/>
                </a:cubicBezTo>
                <a:cubicBezTo>
                  <a:pt x="162773" y="21784"/>
                  <a:pt x="152226" y="29918"/>
                  <a:pt x="140211" y="34724"/>
                </a:cubicBezTo>
                <a:cubicBezTo>
                  <a:pt x="107965" y="47623"/>
                  <a:pt x="111274" y="39547"/>
                  <a:pt x="105487" y="40512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3C4F47-9F1D-4CCB-9948-424AF29E2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41" y="1100301"/>
            <a:ext cx="2871210" cy="19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7CA36BB-7F4D-6776-29B1-375760B842C7}"/>
              </a:ext>
            </a:extLst>
          </p:cNvPr>
          <p:cNvSpPr/>
          <p:nvPr/>
        </p:nvSpPr>
        <p:spPr>
          <a:xfrm>
            <a:off x="63621" y="848347"/>
            <a:ext cx="9081673" cy="593930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167523-B52A-F69C-2EC8-4CB80538E38A}"/>
              </a:ext>
            </a:extLst>
          </p:cNvPr>
          <p:cNvSpPr txBox="1"/>
          <p:nvPr/>
        </p:nvSpPr>
        <p:spPr>
          <a:xfrm>
            <a:off x="351350" y="4129270"/>
            <a:ext cx="763835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Not so easy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1FB7CF-1FB3-DEE8-0AF8-0C3DE05D2CDD}"/>
              </a:ext>
            </a:extLst>
          </p:cNvPr>
          <p:cNvCxnSpPr>
            <a:cxnSpLocks/>
          </p:cNvCxnSpPr>
          <p:nvPr/>
        </p:nvCxnSpPr>
        <p:spPr>
          <a:xfrm flipV="1">
            <a:off x="521748" y="4679058"/>
            <a:ext cx="308013" cy="48943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203BB74-3962-5000-9047-875E3B6B9F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50015">
            <a:off x="-243074" y="5269085"/>
            <a:ext cx="879967" cy="117822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401B96-29C7-17DC-5AB0-CB7A682948CC}"/>
              </a:ext>
            </a:extLst>
          </p:cNvPr>
          <p:cNvCxnSpPr>
            <a:cxnSpLocks/>
          </p:cNvCxnSpPr>
          <p:nvPr/>
        </p:nvCxnSpPr>
        <p:spPr>
          <a:xfrm flipV="1">
            <a:off x="521748" y="4672932"/>
            <a:ext cx="24232" cy="4955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27C686B-AA02-9579-D675-58D7D33587CA}"/>
              </a:ext>
            </a:extLst>
          </p:cNvPr>
          <p:cNvSpPr txBox="1"/>
          <p:nvPr/>
        </p:nvSpPr>
        <p:spPr>
          <a:xfrm>
            <a:off x="1480257" y="2469272"/>
            <a:ext cx="1782049" cy="3385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models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172A2D-1244-3DB3-C541-C5924A12C37D}"/>
              </a:ext>
            </a:extLst>
          </p:cNvPr>
          <p:cNvSpPr txBox="1"/>
          <p:nvPr/>
        </p:nvSpPr>
        <p:spPr>
          <a:xfrm>
            <a:off x="7033642" y="848347"/>
            <a:ext cx="1917231" cy="3385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interests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58D076-FB99-61CC-23A2-5993743B79B4}"/>
              </a:ext>
            </a:extLst>
          </p:cNvPr>
          <p:cNvSpPr txBox="1"/>
          <p:nvPr/>
        </p:nvSpPr>
        <p:spPr>
          <a:xfrm>
            <a:off x="7204463" y="3390024"/>
            <a:ext cx="1846272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E8740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observations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52EB52-F7A2-5B1D-8868-DC2A7B18ADBB}"/>
              </a:ext>
            </a:extLst>
          </p:cNvPr>
          <p:cNvSpPr txBox="1"/>
          <p:nvPr/>
        </p:nvSpPr>
        <p:spPr>
          <a:xfrm>
            <a:off x="2725570" y="5673601"/>
            <a:ext cx="2504338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experiments,</a:t>
            </a:r>
          </a:p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nuclei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55B2DC-8FE8-7D7A-581F-486681B21CF3}"/>
              </a:ext>
            </a:extLst>
          </p:cNvPr>
          <p:cNvCxnSpPr>
            <a:cxnSpLocks/>
          </p:cNvCxnSpPr>
          <p:nvPr/>
        </p:nvCxnSpPr>
        <p:spPr>
          <a:xfrm flipH="1">
            <a:off x="1144844" y="1184477"/>
            <a:ext cx="5888798" cy="29787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F57EA3-8A81-BE7F-10A4-4E189BCA04E1}"/>
              </a:ext>
            </a:extLst>
          </p:cNvPr>
          <p:cNvCxnSpPr>
            <a:cxnSpLocks/>
          </p:cNvCxnSpPr>
          <p:nvPr/>
        </p:nvCxnSpPr>
        <p:spPr>
          <a:xfrm flipH="1">
            <a:off x="748024" y="2802790"/>
            <a:ext cx="710407" cy="12929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5B5B42B-2EB4-0180-6D28-DE0159C0360E}"/>
              </a:ext>
            </a:extLst>
          </p:cNvPr>
          <p:cNvCxnSpPr>
            <a:cxnSpLocks/>
          </p:cNvCxnSpPr>
          <p:nvPr/>
        </p:nvCxnSpPr>
        <p:spPr>
          <a:xfrm flipH="1" flipV="1">
            <a:off x="1101974" y="4551044"/>
            <a:ext cx="1646382" cy="11166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7CEA3AC-3DD9-F65B-225C-F57F6F74C420}"/>
              </a:ext>
            </a:extLst>
          </p:cNvPr>
          <p:cNvCxnSpPr>
            <a:cxnSpLocks/>
            <a:stCxn id="67" idx="1"/>
          </p:cNvCxnSpPr>
          <p:nvPr/>
        </p:nvCxnSpPr>
        <p:spPr>
          <a:xfrm flipH="1">
            <a:off x="1144844" y="3682412"/>
            <a:ext cx="6059619" cy="6362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59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393134-2936-C658-5198-8585FEFD9406}"/>
              </a:ext>
            </a:extLst>
          </p:cNvPr>
          <p:cNvGrpSpPr/>
          <p:nvPr/>
        </p:nvGrpSpPr>
        <p:grpSpPr>
          <a:xfrm>
            <a:off x="638781" y="1270315"/>
            <a:ext cx="8505219" cy="5541655"/>
            <a:chOff x="2590057" y="314254"/>
            <a:chExt cx="9255643" cy="6070218"/>
          </a:xfrm>
        </p:grpSpPr>
        <p:pic>
          <p:nvPicPr>
            <p:cNvPr id="3" name="Content Placeholder 9">
              <a:extLst>
                <a:ext uri="{FF2B5EF4-FFF2-40B4-BE49-F238E27FC236}">
                  <a16:creationId xmlns:a16="http://schemas.microsoft.com/office/drawing/2014/main" id="{F725990B-41AC-8DE2-03B1-C06A05979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0057" y="314254"/>
              <a:ext cx="9255643" cy="6070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A61B34-77CC-759B-E5E4-B2DE2FF204DE}"/>
                </a:ext>
              </a:extLst>
            </p:cNvPr>
            <p:cNvSpPr/>
            <p:nvPr/>
          </p:nvSpPr>
          <p:spPr>
            <a:xfrm>
              <a:off x="3592286" y="2873829"/>
              <a:ext cx="1632857" cy="653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ABB5635-761D-5C0E-1E4C-B843F8BAA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2" b="6171"/>
          <a:stretch/>
        </p:blipFill>
        <p:spPr bwMode="auto">
          <a:xfrm>
            <a:off x="6704023" y="4318659"/>
            <a:ext cx="2262271" cy="2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EB0D235-2E3A-77F6-1084-D7C66C6665E4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399AF-0321-D5B3-CA78-190C65AE6508}"/>
              </a:ext>
            </a:extLst>
          </p:cNvPr>
          <p:cNvSpPr txBox="1"/>
          <p:nvPr/>
        </p:nvSpPr>
        <p:spPr>
          <a:xfrm>
            <a:off x="2812408" y="1430476"/>
            <a:ext cx="1014545" cy="276999"/>
          </a:xfrm>
          <a:prstGeom prst="rect">
            <a:avLst/>
          </a:prstGeom>
          <a:noFill/>
          <a:ln w="19050">
            <a:solidFill>
              <a:srgbClr val="6EB43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5F7BB-B2F0-B164-8D43-DBB9AB452067}"/>
              </a:ext>
            </a:extLst>
          </p:cNvPr>
          <p:cNvSpPr txBox="1"/>
          <p:nvPr/>
        </p:nvSpPr>
        <p:spPr>
          <a:xfrm>
            <a:off x="5484420" y="1393274"/>
            <a:ext cx="1225910" cy="276999"/>
          </a:xfrm>
          <a:prstGeom prst="rect">
            <a:avLst/>
          </a:prstGeom>
          <a:noFill/>
          <a:ln w="19050">
            <a:solidFill>
              <a:srgbClr val="767B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Symmetries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05729-E812-955D-D544-B9CF6891A928}"/>
              </a:ext>
            </a:extLst>
          </p:cNvPr>
          <p:cNvSpPr txBox="1"/>
          <p:nvPr/>
        </p:nvSpPr>
        <p:spPr>
          <a:xfrm>
            <a:off x="5649301" y="890443"/>
            <a:ext cx="1225910" cy="276999"/>
          </a:xfrm>
          <a:prstGeom prst="rect">
            <a:avLst/>
          </a:prstGeom>
          <a:noFill/>
          <a:ln w="19050">
            <a:solidFill>
              <a:srgbClr val="F7CF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Applications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36B7C55-B96B-FA84-AC59-25A35A3E539D}"/>
              </a:ext>
            </a:extLst>
          </p:cNvPr>
          <p:cNvGrpSpPr/>
          <p:nvPr/>
        </p:nvGrpSpPr>
        <p:grpSpPr>
          <a:xfrm>
            <a:off x="4204633" y="1070505"/>
            <a:ext cx="1149757" cy="1324955"/>
            <a:chOff x="3576263" y="1049224"/>
            <a:chExt cx="1149757" cy="132495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324480F-D489-9D7D-A426-40C35A7B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263" y="1049224"/>
              <a:ext cx="1149757" cy="132495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1D1996-E2C2-DBD3-7B0A-D98B3AD65E40}"/>
                </a:ext>
              </a:extLst>
            </p:cNvPr>
            <p:cNvSpPr/>
            <p:nvPr/>
          </p:nvSpPr>
          <p:spPr>
            <a:xfrm>
              <a:off x="3664838" y="1182153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F6D742-774B-C7A9-4C48-4F7362188AE0}"/>
                </a:ext>
              </a:extLst>
            </p:cNvPr>
            <p:cNvSpPr/>
            <p:nvPr/>
          </p:nvSpPr>
          <p:spPr>
            <a:xfrm>
              <a:off x="3701753" y="1964668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B5BB70-C53C-8880-5BB9-F1CA763E06B7}"/>
                </a:ext>
              </a:extLst>
            </p:cNvPr>
            <p:cNvSpPr/>
            <p:nvPr/>
          </p:nvSpPr>
          <p:spPr>
            <a:xfrm>
              <a:off x="4586983" y="1916632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D117529-ED68-692B-6D6F-223EFBBC5B62}"/>
                </a:ext>
              </a:extLst>
            </p:cNvPr>
            <p:cNvSpPr/>
            <p:nvPr/>
          </p:nvSpPr>
          <p:spPr>
            <a:xfrm>
              <a:off x="4507470" y="1119901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C448E87-A110-71F3-4239-63EFD2B2E240}"/>
              </a:ext>
            </a:extLst>
          </p:cNvPr>
          <p:cNvCxnSpPr>
            <a:cxnSpLocks/>
            <a:stCxn id="7" idx="0"/>
            <a:endCxn id="13" idx="2"/>
          </p:cNvCxnSpPr>
          <p:nvPr/>
        </p:nvCxnSpPr>
        <p:spPr>
          <a:xfrm rot="5400000" flipH="1" flipV="1">
            <a:off x="3704353" y="841622"/>
            <a:ext cx="204182" cy="973527"/>
          </a:xfrm>
          <a:prstGeom prst="curvedConnector2">
            <a:avLst/>
          </a:prstGeom>
          <a:ln w="19050">
            <a:solidFill>
              <a:srgbClr val="6EB4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FC54E44-FE0E-13D0-C1AB-CB75D7AF45FD}"/>
              </a:ext>
            </a:extLst>
          </p:cNvPr>
          <p:cNvCxnSpPr>
            <a:cxnSpLocks/>
            <a:stCxn id="12" idx="1"/>
            <a:endCxn id="18" idx="7"/>
          </p:cNvCxnSpPr>
          <p:nvPr/>
        </p:nvCxnSpPr>
        <p:spPr>
          <a:xfrm rot="10800000" flipV="1">
            <a:off x="5174865" y="1028943"/>
            <a:ext cx="474437" cy="118934"/>
          </a:xfrm>
          <a:prstGeom prst="curvedConnector2">
            <a:avLst/>
          </a:prstGeom>
          <a:ln w="19050">
            <a:solidFill>
              <a:srgbClr val="F7CF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8968FD2-1313-0028-F955-DECFEDE52B5F}"/>
              </a:ext>
            </a:extLst>
          </p:cNvPr>
          <p:cNvCxnSpPr>
            <a:cxnSpLocks/>
            <a:stCxn id="10" idx="2"/>
            <a:endCxn id="17" idx="6"/>
          </p:cNvCxnSpPr>
          <p:nvPr/>
        </p:nvCxnSpPr>
        <p:spPr>
          <a:xfrm rot="5400000">
            <a:off x="5533974" y="1397372"/>
            <a:ext cx="290500" cy="836303"/>
          </a:xfrm>
          <a:prstGeom prst="curvedConnector2">
            <a:avLst/>
          </a:prstGeom>
          <a:ln w="19050">
            <a:solidFill>
              <a:srgbClr val="767B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AEF0A7-7122-E81A-FC14-73C9EB74DBF2}"/>
              </a:ext>
            </a:extLst>
          </p:cNvPr>
          <p:cNvSpPr txBox="1"/>
          <p:nvPr/>
        </p:nvSpPr>
        <p:spPr>
          <a:xfrm>
            <a:off x="471263" y="884354"/>
            <a:ext cx="1328185" cy="3385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r-process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B1C4A1-67A8-AF69-95B3-3C37E0A382B5}"/>
              </a:ext>
            </a:extLst>
          </p:cNvPr>
          <p:cNvSpPr/>
          <p:nvPr/>
        </p:nvSpPr>
        <p:spPr>
          <a:xfrm>
            <a:off x="2406650" y="815782"/>
            <a:ext cx="4521200" cy="1671320"/>
          </a:xfrm>
          <a:custGeom>
            <a:avLst/>
            <a:gdLst>
              <a:gd name="connsiteX0" fmla="*/ 182880 w 4521200"/>
              <a:gd name="connsiteY0" fmla="*/ 604520 h 1671320"/>
              <a:gd name="connsiteX1" fmla="*/ 182880 w 4521200"/>
              <a:gd name="connsiteY1" fmla="*/ 604520 h 1671320"/>
              <a:gd name="connsiteX2" fmla="*/ 883920 w 4521200"/>
              <a:gd name="connsiteY2" fmla="*/ 508000 h 1671320"/>
              <a:gd name="connsiteX3" fmla="*/ 1076960 w 4521200"/>
              <a:gd name="connsiteY3" fmla="*/ 436880 h 1671320"/>
              <a:gd name="connsiteX4" fmla="*/ 1270000 w 4521200"/>
              <a:gd name="connsiteY4" fmla="*/ 345440 h 1671320"/>
              <a:gd name="connsiteX5" fmla="*/ 1295400 w 4521200"/>
              <a:gd name="connsiteY5" fmla="*/ 335280 h 1671320"/>
              <a:gd name="connsiteX6" fmla="*/ 3251200 w 4521200"/>
              <a:gd name="connsiteY6" fmla="*/ 0 h 1671320"/>
              <a:gd name="connsiteX7" fmla="*/ 4521200 w 4521200"/>
              <a:gd name="connsiteY7" fmla="*/ 10160 h 1671320"/>
              <a:gd name="connsiteX8" fmla="*/ 4495800 w 4521200"/>
              <a:gd name="connsiteY8" fmla="*/ 751840 h 1671320"/>
              <a:gd name="connsiteX9" fmla="*/ 4262120 w 4521200"/>
              <a:gd name="connsiteY9" fmla="*/ 975360 h 1671320"/>
              <a:gd name="connsiteX10" fmla="*/ 3037840 w 4521200"/>
              <a:gd name="connsiteY10" fmla="*/ 1310640 h 1671320"/>
              <a:gd name="connsiteX11" fmla="*/ 2804160 w 4521200"/>
              <a:gd name="connsiteY11" fmla="*/ 1671320 h 1671320"/>
              <a:gd name="connsiteX12" fmla="*/ 0 w 4521200"/>
              <a:gd name="connsiteY12" fmla="*/ 1640840 h 1671320"/>
              <a:gd name="connsiteX13" fmla="*/ 182880 w 4521200"/>
              <a:gd name="connsiteY13" fmla="*/ 604520 h 167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21200" h="1671320">
                <a:moveTo>
                  <a:pt x="182880" y="604520"/>
                </a:moveTo>
                <a:lnTo>
                  <a:pt x="182880" y="604520"/>
                </a:lnTo>
                <a:cubicBezTo>
                  <a:pt x="555856" y="584083"/>
                  <a:pt x="534058" y="606505"/>
                  <a:pt x="883920" y="508000"/>
                </a:cubicBezTo>
                <a:cubicBezTo>
                  <a:pt x="949928" y="489415"/>
                  <a:pt x="1013759" y="463491"/>
                  <a:pt x="1076960" y="436880"/>
                </a:cubicBezTo>
                <a:cubicBezTo>
                  <a:pt x="1142581" y="409250"/>
                  <a:pt x="1203892" y="371883"/>
                  <a:pt x="1270000" y="345440"/>
                </a:cubicBezTo>
                <a:lnTo>
                  <a:pt x="1295400" y="335280"/>
                </a:lnTo>
                <a:lnTo>
                  <a:pt x="3251200" y="0"/>
                </a:lnTo>
                <a:lnTo>
                  <a:pt x="4521200" y="10160"/>
                </a:lnTo>
                <a:lnTo>
                  <a:pt x="4495800" y="751840"/>
                </a:lnTo>
                <a:lnTo>
                  <a:pt x="4262120" y="975360"/>
                </a:lnTo>
                <a:lnTo>
                  <a:pt x="3037840" y="1310640"/>
                </a:lnTo>
                <a:lnTo>
                  <a:pt x="2804160" y="1671320"/>
                </a:lnTo>
                <a:lnTo>
                  <a:pt x="0" y="1640840"/>
                </a:lnTo>
                <a:lnTo>
                  <a:pt x="182880" y="604520"/>
                </a:ln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5CC6B7-7600-5EC2-036D-3CFE0E8EAC73}"/>
              </a:ext>
            </a:extLst>
          </p:cNvPr>
          <p:cNvSpPr txBox="1"/>
          <p:nvPr/>
        </p:nvSpPr>
        <p:spPr>
          <a:xfrm>
            <a:off x="2615801" y="1867992"/>
            <a:ext cx="1284468" cy="276999"/>
          </a:xfrm>
          <a:prstGeom prst="rect">
            <a:avLst/>
          </a:prstGeom>
          <a:noFill/>
          <a:ln w="19050">
            <a:solidFill>
              <a:srgbClr val="0063A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Astrophysics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611395-C259-9A3D-8AE4-64BB98264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49" y="1468276"/>
            <a:ext cx="633040" cy="638540"/>
          </a:xfrm>
          <a:prstGeom prst="rect">
            <a:avLst/>
          </a:prstGeom>
        </p:spPr>
      </p:pic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115602B-E9FE-6418-4B53-CEF306A93E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48847" y="1540856"/>
            <a:ext cx="113323" cy="1094948"/>
          </a:xfrm>
          <a:prstGeom prst="curvedConnector3">
            <a:avLst>
              <a:gd name="adj1" fmla="val -201724"/>
            </a:avLst>
          </a:prstGeom>
          <a:ln w="19050">
            <a:solidFill>
              <a:srgbClr val="0063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BF963F1B-BCEC-9ED1-1ACA-1684BEEF5ADA}"/>
              </a:ext>
            </a:extLst>
          </p:cNvPr>
          <p:cNvCxnSpPr>
            <a:cxnSpLocks/>
            <a:stCxn id="44" idx="0"/>
            <a:endCxn id="23" idx="3"/>
          </p:cNvCxnSpPr>
          <p:nvPr/>
        </p:nvCxnSpPr>
        <p:spPr>
          <a:xfrm rot="16200000" flipV="1">
            <a:off x="1872513" y="980567"/>
            <a:ext cx="726935" cy="87306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375F0F3-AA62-E117-CF9C-73B3AE2484E6}"/>
              </a:ext>
            </a:extLst>
          </p:cNvPr>
          <p:cNvSpPr/>
          <p:nvPr/>
        </p:nvSpPr>
        <p:spPr>
          <a:xfrm>
            <a:off x="2649652" y="178056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38C360-E50E-694F-4144-59D63C2B6FBD}"/>
              </a:ext>
            </a:extLst>
          </p:cNvPr>
          <p:cNvSpPr txBox="1"/>
          <p:nvPr/>
        </p:nvSpPr>
        <p:spPr>
          <a:xfrm>
            <a:off x="139999" y="1380956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Lifetimes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577F33-BB9B-4051-EFF9-A2F258BF3885}"/>
              </a:ext>
            </a:extLst>
          </p:cNvPr>
          <p:cNvSpPr txBox="1"/>
          <p:nvPr/>
        </p:nvSpPr>
        <p:spPr>
          <a:xfrm>
            <a:off x="958403" y="1822579"/>
            <a:ext cx="1004845" cy="46166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Capture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rates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FCF30F-9CBC-C2C3-63C1-71B76DCB1C5E}"/>
              </a:ext>
            </a:extLst>
          </p:cNvPr>
          <p:cNvSpPr txBox="1"/>
          <p:nvPr/>
        </p:nvSpPr>
        <p:spPr>
          <a:xfrm>
            <a:off x="183112" y="1883276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Masses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CC3A26-0EB0-8845-1330-47A70C189085}"/>
              </a:ext>
            </a:extLst>
          </p:cNvPr>
          <p:cNvSpPr txBox="1"/>
          <p:nvPr/>
        </p:nvSpPr>
        <p:spPr>
          <a:xfrm>
            <a:off x="958404" y="1274434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(Fission)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D85F0F-E438-1217-DF26-2D9DB270D3DA}"/>
              </a:ext>
            </a:extLst>
          </p:cNvPr>
          <p:cNvSpPr txBox="1"/>
          <p:nvPr/>
        </p:nvSpPr>
        <p:spPr>
          <a:xfrm>
            <a:off x="950756" y="1501559"/>
            <a:ext cx="100484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</a:t>
            </a:r>
            <a:r>
              <a:rPr lang="el-GR" sz="1200" dirty="0">
                <a:latin typeface="Cavolini" panose="03000502040302020204" pitchFamily="66" charset="0"/>
                <a:cs typeface="Cavolini" panose="03000502040302020204" pitchFamily="66" charset="0"/>
              </a:rPr>
              <a:t>β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 decay)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BBB4413-9E3C-B669-AB08-0969FF2EBA0F}"/>
              </a:ext>
            </a:extLst>
          </p:cNvPr>
          <p:cNvSpPr txBox="1"/>
          <p:nvPr/>
        </p:nvSpPr>
        <p:spPr>
          <a:xfrm>
            <a:off x="1774735" y="1817969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053CD4-7CEB-DABF-DD90-955C493A2FC5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603412" y="2160275"/>
            <a:ext cx="0" cy="5737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6A35F88-D39D-01F8-641D-0516FBB219D6}"/>
              </a:ext>
            </a:extLst>
          </p:cNvPr>
          <p:cNvSpPr txBox="1"/>
          <p:nvPr/>
        </p:nvSpPr>
        <p:spPr>
          <a:xfrm>
            <a:off x="-15189" y="3030007"/>
            <a:ext cx="923075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UNEDF#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96705-4EF3-2045-64A4-717B5B7B82D6}"/>
              </a:ext>
            </a:extLst>
          </p:cNvPr>
          <p:cNvSpPr txBox="1"/>
          <p:nvPr/>
        </p:nvSpPr>
        <p:spPr>
          <a:xfrm>
            <a:off x="846621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SV-min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225CE9-7F79-7177-B260-206995EEA595}"/>
              </a:ext>
            </a:extLst>
          </p:cNvPr>
          <p:cNvSpPr txBox="1"/>
          <p:nvPr/>
        </p:nvSpPr>
        <p:spPr>
          <a:xfrm>
            <a:off x="2672511" y="3030007"/>
            <a:ext cx="1004846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FRDM#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E4F3DE-695C-FEB7-64AC-6A37B0178F3D}"/>
              </a:ext>
            </a:extLst>
          </p:cNvPr>
          <p:cNvSpPr txBox="1"/>
          <p:nvPr/>
        </p:nvSpPr>
        <p:spPr>
          <a:xfrm>
            <a:off x="2236955" y="3030007"/>
            <a:ext cx="611942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HFB#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37B-4FC7-C0E2-75B4-CFC13E53DAAC}"/>
              </a:ext>
            </a:extLst>
          </p:cNvPr>
          <p:cNvSpPr txBox="1"/>
          <p:nvPr/>
        </p:nvSpPr>
        <p:spPr>
          <a:xfrm>
            <a:off x="3257623" y="2898347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BFFFE0-69E3-8439-616E-ABFC9ECC42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8" r="24409"/>
          <a:stretch/>
        </p:blipFill>
        <p:spPr>
          <a:xfrm>
            <a:off x="147646" y="3486755"/>
            <a:ext cx="1815602" cy="7403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936055B-2190-3C60-90B6-E1BEF0FABE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27016"/>
          <a:stretch/>
        </p:blipFill>
        <p:spPr>
          <a:xfrm>
            <a:off x="147646" y="4175285"/>
            <a:ext cx="1815602" cy="781053"/>
          </a:xfrm>
          <a:prstGeom prst="rect">
            <a:avLst/>
          </a:prstGeom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693CCA1-9ABC-F982-DDE2-AE5266BE8BAA}"/>
              </a:ext>
            </a:extLst>
          </p:cNvPr>
          <p:cNvCxnSpPr>
            <a:cxnSpLocks/>
            <a:endCxn id="33" idx="3"/>
          </p:cNvCxnSpPr>
          <p:nvPr/>
        </p:nvCxnSpPr>
        <p:spPr>
          <a:xfrm rot="5400000">
            <a:off x="1814085" y="3375172"/>
            <a:ext cx="1339804" cy="1041477"/>
          </a:xfrm>
          <a:prstGeom prst="curvedConnector2">
            <a:avLst/>
          </a:prstGeom>
          <a:ln w="19050">
            <a:solidFill>
              <a:srgbClr val="FD32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4679B80D-060D-564A-1715-987839A2836D}"/>
              </a:ext>
            </a:extLst>
          </p:cNvPr>
          <p:cNvCxnSpPr>
            <a:cxnSpLocks/>
            <a:endCxn id="31" idx="3"/>
          </p:cNvCxnSpPr>
          <p:nvPr/>
        </p:nvCxnSpPr>
        <p:spPr>
          <a:xfrm rot="5400000">
            <a:off x="1903480" y="3285776"/>
            <a:ext cx="630937" cy="511400"/>
          </a:xfrm>
          <a:prstGeom prst="curvedConnector2">
            <a:avLst/>
          </a:prstGeom>
          <a:ln w="19050">
            <a:solidFill>
              <a:srgbClr val="484A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1335C43-DCB4-C891-33B1-A6E56F20D1F4}"/>
              </a:ext>
            </a:extLst>
          </p:cNvPr>
          <p:cNvSpPr txBox="1"/>
          <p:nvPr/>
        </p:nvSpPr>
        <p:spPr>
          <a:xfrm>
            <a:off x="-15189" y="4954736"/>
            <a:ext cx="1839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Adapted from: The impact of individual</a:t>
            </a:r>
          </a:p>
          <a:p>
            <a:r>
              <a:rPr lang="en-US" sz="800" dirty="0"/>
              <a:t>nuclear properties on r-process </a:t>
            </a:r>
          </a:p>
          <a:p>
            <a:r>
              <a:rPr lang="en-US" sz="800" dirty="0"/>
              <a:t>nucleosynthesis</a:t>
            </a:r>
            <a:r>
              <a:rPr lang="en-US" sz="800" b="1" dirty="0"/>
              <a:t>, Mumpower et al,</a:t>
            </a:r>
          </a:p>
          <a:p>
            <a:r>
              <a:rPr lang="en-US" sz="800" b="1" dirty="0"/>
              <a:t>(2016)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B23C7C-BC02-3512-9812-04968D847659}"/>
              </a:ext>
            </a:extLst>
          </p:cNvPr>
          <p:cNvSpPr txBox="1"/>
          <p:nvPr/>
        </p:nvSpPr>
        <p:spPr>
          <a:xfrm>
            <a:off x="946648" y="4782015"/>
            <a:ext cx="2911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DA9039-39ED-A2D2-E1D6-ECD5AA9B375F}"/>
              </a:ext>
            </a:extLst>
          </p:cNvPr>
          <p:cNvSpPr txBox="1"/>
          <p:nvPr/>
        </p:nvSpPr>
        <p:spPr>
          <a:xfrm>
            <a:off x="7647" y="3297793"/>
            <a:ext cx="9230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Abundances: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929FF4-2E74-85DB-A543-824F71B60407}"/>
              </a:ext>
            </a:extLst>
          </p:cNvPr>
          <p:cNvSpPr txBox="1"/>
          <p:nvPr/>
        </p:nvSpPr>
        <p:spPr>
          <a:xfrm>
            <a:off x="1546240" y="3030007"/>
            <a:ext cx="840600" cy="276999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Cavolini" panose="03000502040302020204" pitchFamily="66" charset="0"/>
                <a:cs typeface="Cavolini" panose="03000502040302020204" pitchFamily="66" charset="0"/>
              </a:rPr>
              <a:t>SkM</a:t>
            </a:r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*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F6D9CF-AEB5-EE6D-071C-860116B4072B}"/>
              </a:ext>
            </a:extLst>
          </p:cNvPr>
          <p:cNvSpPr/>
          <p:nvPr/>
        </p:nvSpPr>
        <p:spPr>
          <a:xfrm>
            <a:off x="22543" y="3020090"/>
            <a:ext cx="3804409" cy="38573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7306F4-057A-7353-EACC-FCFD629E2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051" y="4928259"/>
            <a:ext cx="2186458" cy="1796309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2062DD04-3DBF-2B96-2D80-0336A002FEC5}"/>
              </a:ext>
            </a:extLst>
          </p:cNvPr>
          <p:cNvSpPr/>
          <p:nvPr/>
        </p:nvSpPr>
        <p:spPr>
          <a:xfrm>
            <a:off x="5285561" y="4901050"/>
            <a:ext cx="244765" cy="1850726"/>
          </a:xfrm>
          <a:prstGeom prst="leftBrace">
            <a:avLst>
              <a:gd name="adj1" fmla="val 74920"/>
              <a:gd name="adj2" fmla="val 55719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Up 54">
            <a:extLst>
              <a:ext uri="{FF2B5EF4-FFF2-40B4-BE49-F238E27FC236}">
                <a16:creationId xmlns:a16="http://schemas.microsoft.com/office/drawing/2014/main" id="{AF28A86F-3928-1013-DB64-AA3613B15ED1}"/>
              </a:ext>
            </a:extLst>
          </p:cNvPr>
          <p:cNvSpPr/>
          <p:nvPr/>
        </p:nvSpPr>
        <p:spPr>
          <a:xfrm rot="20022326">
            <a:off x="4776871" y="5016231"/>
            <a:ext cx="228643" cy="585586"/>
          </a:xfrm>
          <a:prstGeom prst="upArrow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577B1BA-EEE5-A659-EFE2-83AB5F507CAE}"/>
              </a:ext>
            </a:extLst>
          </p:cNvPr>
          <p:cNvSpPr/>
          <p:nvPr/>
        </p:nvSpPr>
        <p:spPr>
          <a:xfrm>
            <a:off x="-23149" y="3292997"/>
            <a:ext cx="3136848" cy="2314937"/>
          </a:xfrm>
          <a:custGeom>
            <a:avLst/>
            <a:gdLst>
              <a:gd name="connsiteX0" fmla="*/ 127321 w 3136848"/>
              <a:gd name="connsiteY0" fmla="*/ 19753 h 2305753"/>
              <a:gd name="connsiteX1" fmla="*/ 127321 w 3136848"/>
              <a:gd name="connsiteY1" fmla="*/ 19753 h 2305753"/>
              <a:gd name="connsiteX2" fmla="*/ 1759352 w 3136848"/>
              <a:gd name="connsiteY2" fmla="*/ 8178 h 2305753"/>
              <a:gd name="connsiteX3" fmla="*/ 1921397 w 3136848"/>
              <a:gd name="connsiteY3" fmla="*/ 48690 h 2305753"/>
              <a:gd name="connsiteX4" fmla="*/ 2170253 w 3136848"/>
              <a:gd name="connsiteY4" fmla="*/ 83414 h 2305753"/>
              <a:gd name="connsiteX5" fmla="*/ 2193402 w 3136848"/>
              <a:gd name="connsiteY5" fmla="*/ 94989 h 2305753"/>
              <a:gd name="connsiteX6" fmla="*/ 2199190 w 3136848"/>
              <a:gd name="connsiteY6" fmla="*/ 112351 h 2305753"/>
              <a:gd name="connsiteX7" fmla="*/ 2326511 w 3136848"/>
              <a:gd name="connsiteY7" fmla="*/ 106563 h 2305753"/>
              <a:gd name="connsiteX8" fmla="*/ 2552217 w 3136848"/>
              <a:gd name="connsiteY8" fmla="*/ 83414 h 2305753"/>
              <a:gd name="connsiteX9" fmla="*/ 2899458 w 3136848"/>
              <a:gd name="connsiteY9" fmla="*/ 94989 h 2305753"/>
              <a:gd name="connsiteX10" fmla="*/ 3061503 w 3136848"/>
              <a:gd name="connsiteY10" fmla="*/ 112351 h 2305753"/>
              <a:gd name="connsiteX11" fmla="*/ 3125164 w 3136848"/>
              <a:gd name="connsiteY11" fmla="*/ 193373 h 2305753"/>
              <a:gd name="connsiteX12" fmla="*/ 3136739 w 3136848"/>
              <a:gd name="connsiteY12" fmla="*/ 216523 h 2305753"/>
              <a:gd name="connsiteX13" fmla="*/ 3107802 w 3136848"/>
              <a:gd name="connsiteY13" fmla="*/ 326482 h 2305753"/>
              <a:gd name="connsiteX14" fmla="*/ 3061503 w 3136848"/>
              <a:gd name="connsiteY14" fmla="*/ 384356 h 2305753"/>
              <a:gd name="connsiteX15" fmla="*/ 2997843 w 3136848"/>
              <a:gd name="connsiteY15" fmla="*/ 494315 h 2305753"/>
              <a:gd name="connsiteX16" fmla="*/ 2957331 w 3136848"/>
              <a:gd name="connsiteY16" fmla="*/ 592700 h 2305753"/>
              <a:gd name="connsiteX17" fmla="*/ 2939969 w 3136848"/>
              <a:gd name="connsiteY17" fmla="*/ 627424 h 2305753"/>
              <a:gd name="connsiteX18" fmla="*/ 2922607 w 3136848"/>
              <a:gd name="connsiteY18" fmla="*/ 667935 h 2305753"/>
              <a:gd name="connsiteX19" fmla="*/ 2905245 w 3136848"/>
              <a:gd name="connsiteY19" fmla="*/ 696872 h 2305753"/>
              <a:gd name="connsiteX20" fmla="*/ 2853159 w 3136848"/>
              <a:gd name="connsiteY20" fmla="*/ 801044 h 2305753"/>
              <a:gd name="connsiteX21" fmla="*/ 2824222 w 3136848"/>
              <a:gd name="connsiteY21" fmla="*/ 835768 h 2305753"/>
              <a:gd name="connsiteX22" fmla="*/ 2806860 w 3136848"/>
              <a:gd name="connsiteY22" fmla="*/ 858918 h 2305753"/>
              <a:gd name="connsiteX23" fmla="*/ 2760562 w 3136848"/>
              <a:gd name="connsiteY23" fmla="*/ 905216 h 2305753"/>
              <a:gd name="connsiteX24" fmla="*/ 2696901 w 3136848"/>
              <a:gd name="connsiteY24" fmla="*/ 980452 h 2305753"/>
              <a:gd name="connsiteX25" fmla="*/ 2667964 w 3136848"/>
              <a:gd name="connsiteY25" fmla="*/ 997814 h 2305753"/>
              <a:gd name="connsiteX26" fmla="*/ 2592729 w 3136848"/>
              <a:gd name="connsiteY26" fmla="*/ 1061475 h 2305753"/>
              <a:gd name="connsiteX27" fmla="*/ 2511706 w 3136848"/>
              <a:gd name="connsiteY27" fmla="*/ 1113561 h 2305753"/>
              <a:gd name="connsiteX28" fmla="*/ 2476982 w 3136848"/>
              <a:gd name="connsiteY28" fmla="*/ 1136710 h 2305753"/>
              <a:gd name="connsiteX29" fmla="*/ 2436471 w 3136848"/>
              <a:gd name="connsiteY29" fmla="*/ 1165647 h 2305753"/>
              <a:gd name="connsiteX30" fmla="*/ 2407534 w 3136848"/>
              <a:gd name="connsiteY30" fmla="*/ 1183009 h 2305753"/>
              <a:gd name="connsiteX31" fmla="*/ 2384384 w 3136848"/>
              <a:gd name="connsiteY31" fmla="*/ 1200371 h 2305753"/>
              <a:gd name="connsiteX32" fmla="*/ 2239701 w 3136848"/>
              <a:gd name="connsiteY32" fmla="*/ 1264032 h 2305753"/>
              <a:gd name="connsiteX33" fmla="*/ 2210764 w 3136848"/>
              <a:gd name="connsiteY33" fmla="*/ 1292968 h 2305753"/>
              <a:gd name="connsiteX34" fmla="*/ 2187615 w 3136848"/>
              <a:gd name="connsiteY34" fmla="*/ 1304543 h 2305753"/>
              <a:gd name="connsiteX35" fmla="*/ 2158678 w 3136848"/>
              <a:gd name="connsiteY35" fmla="*/ 1321905 h 2305753"/>
              <a:gd name="connsiteX36" fmla="*/ 2118167 w 3136848"/>
              <a:gd name="connsiteY36" fmla="*/ 1345054 h 2305753"/>
              <a:gd name="connsiteX37" fmla="*/ 2106592 w 3136848"/>
              <a:gd name="connsiteY37" fmla="*/ 1362416 h 2305753"/>
              <a:gd name="connsiteX38" fmla="*/ 2089230 w 3136848"/>
              <a:gd name="connsiteY38" fmla="*/ 1385566 h 2305753"/>
              <a:gd name="connsiteX39" fmla="*/ 2066081 w 3136848"/>
              <a:gd name="connsiteY39" fmla="*/ 1443439 h 2305753"/>
              <a:gd name="connsiteX40" fmla="*/ 2060293 w 3136848"/>
              <a:gd name="connsiteY40" fmla="*/ 1460801 h 2305753"/>
              <a:gd name="connsiteX41" fmla="*/ 2042931 w 3136848"/>
              <a:gd name="connsiteY41" fmla="*/ 1472376 h 2305753"/>
              <a:gd name="connsiteX42" fmla="*/ 2025569 w 3136848"/>
              <a:gd name="connsiteY42" fmla="*/ 1495525 h 2305753"/>
              <a:gd name="connsiteX43" fmla="*/ 2013995 w 3136848"/>
              <a:gd name="connsiteY43" fmla="*/ 1512887 h 2305753"/>
              <a:gd name="connsiteX44" fmla="*/ 1990845 w 3136848"/>
              <a:gd name="connsiteY44" fmla="*/ 1530249 h 2305753"/>
              <a:gd name="connsiteX45" fmla="*/ 1950334 w 3136848"/>
              <a:gd name="connsiteY45" fmla="*/ 1564973 h 2305753"/>
              <a:gd name="connsiteX46" fmla="*/ 1932972 w 3136848"/>
              <a:gd name="connsiteY46" fmla="*/ 1582335 h 2305753"/>
              <a:gd name="connsiteX47" fmla="*/ 1834587 w 3136848"/>
              <a:gd name="connsiteY47" fmla="*/ 1651784 h 2305753"/>
              <a:gd name="connsiteX48" fmla="*/ 1782501 w 3136848"/>
              <a:gd name="connsiteY48" fmla="*/ 1703870 h 2305753"/>
              <a:gd name="connsiteX49" fmla="*/ 1753564 w 3136848"/>
              <a:gd name="connsiteY49" fmla="*/ 1732806 h 2305753"/>
              <a:gd name="connsiteX50" fmla="*/ 1730415 w 3136848"/>
              <a:gd name="connsiteY50" fmla="*/ 1784892 h 2305753"/>
              <a:gd name="connsiteX51" fmla="*/ 1718840 w 3136848"/>
              <a:gd name="connsiteY51" fmla="*/ 1802254 h 2305753"/>
              <a:gd name="connsiteX52" fmla="*/ 1689903 w 3136848"/>
              <a:gd name="connsiteY52" fmla="*/ 1854341 h 2305753"/>
              <a:gd name="connsiteX53" fmla="*/ 1672541 w 3136848"/>
              <a:gd name="connsiteY53" fmla="*/ 1865915 h 2305753"/>
              <a:gd name="connsiteX54" fmla="*/ 1632030 w 3136848"/>
              <a:gd name="connsiteY54" fmla="*/ 1923789 h 2305753"/>
              <a:gd name="connsiteX55" fmla="*/ 1608881 w 3136848"/>
              <a:gd name="connsiteY55" fmla="*/ 1935363 h 2305753"/>
              <a:gd name="connsiteX56" fmla="*/ 1579944 w 3136848"/>
              <a:gd name="connsiteY56" fmla="*/ 1975875 h 2305753"/>
              <a:gd name="connsiteX57" fmla="*/ 1562582 w 3136848"/>
              <a:gd name="connsiteY57" fmla="*/ 1993237 h 2305753"/>
              <a:gd name="connsiteX58" fmla="*/ 1551007 w 3136848"/>
              <a:gd name="connsiteY58" fmla="*/ 2016386 h 2305753"/>
              <a:gd name="connsiteX59" fmla="*/ 1539433 w 3136848"/>
              <a:gd name="connsiteY59" fmla="*/ 2033748 h 2305753"/>
              <a:gd name="connsiteX60" fmla="*/ 1516283 w 3136848"/>
              <a:gd name="connsiteY60" fmla="*/ 2091622 h 2305753"/>
              <a:gd name="connsiteX61" fmla="*/ 1493134 w 3136848"/>
              <a:gd name="connsiteY61" fmla="*/ 2103196 h 2305753"/>
              <a:gd name="connsiteX62" fmla="*/ 1469984 w 3136848"/>
              <a:gd name="connsiteY62" fmla="*/ 2120558 h 2305753"/>
              <a:gd name="connsiteX63" fmla="*/ 1446835 w 3136848"/>
              <a:gd name="connsiteY63" fmla="*/ 2126346 h 2305753"/>
              <a:gd name="connsiteX64" fmla="*/ 1400536 w 3136848"/>
              <a:gd name="connsiteY64" fmla="*/ 2143708 h 2305753"/>
              <a:gd name="connsiteX65" fmla="*/ 1244278 w 3136848"/>
              <a:gd name="connsiteY65" fmla="*/ 2149495 h 2305753"/>
              <a:gd name="connsiteX66" fmla="*/ 1053296 w 3136848"/>
              <a:gd name="connsiteY66" fmla="*/ 2143708 h 2305753"/>
              <a:gd name="connsiteX67" fmla="*/ 983848 w 3136848"/>
              <a:gd name="connsiteY67" fmla="*/ 2126346 h 2305753"/>
              <a:gd name="connsiteX68" fmla="*/ 908612 w 3136848"/>
              <a:gd name="connsiteY68" fmla="*/ 2120558 h 2305753"/>
              <a:gd name="connsiteX69" fmla="*/ 850739 w 3136848"/>
              <a:gd name="connsiteY69" fmla="*/ 2108984 h 2305753"/>
              <a:gd name="connsiteX70" fmla="*/ 746567 w 3136848"/>
              <a:gd name="connsiteY70" fmla="*/ 2091622 h 2305753"/>
              <a:gd name="connsiteX71" fmla="*/ 607671 w 3136848"/>
              <a:gd name="connsiteY71" fmla="*/ 2137920 h 2305753"/>
              <a:gd name="connsiteX72" fmla="*/ 509286 w 3136848"/>
              <a:gd name="connsiteY72" fmla="*/ 2230518 h 2305753"/>
              <a:gd name="connsiteX73" fmla="*/ 480349 w 3136848"/>
              <a:gd name="connsiteY73" fmla="*/ 2259454 h 2305753"/>
              <a:gd name="connsiteX74" fmla="*/ 422476 w 3136848"/>
              <a:gd name="connsiteY74" fmla="*/ 2282604 h 2305753"/>
              <a:gd name="connsiteX75" fmla="*/ 312516 w 3136848"/>
              <a:gd name="connsiteY75" fmla="*/ 2294178 h 2305753"/>
              <a:gd name="connsiteX76" fmla="*/ 248855 w 3136848"/>
              <a:gd name="connsiteY76" fmla="*/ 2305753 h 2305753"/>
              <a:gd name="connsiteX77" fmla="*/ 190982 w 3136848"/>
              <a:gd name="connsiteY77" fmla="*/ 2294178 h 2305753"/>
              <a:gd name="connsiteX78" fmla="*/ 138896 w 3136848"/>
              <a:gd name="connsiteY78" fmla="*/ 2265242 h 2305753"/>
              <a:gd name="connsiteX79" fmla="*/ 63660 w 3136848"/>
              <a:gd name="connsiteY79" fmla="*/ 2247880 h 2305753"/>
              <a:gd name="connsiteX80" fmla="*/ 40511 w 3136848"/>
              <a:gd name="connsiteY80" fmla="*/ 2114771 h 2305753"/>
              <a:gd name="connsiteX81" fmla="*/ 23149 w 3136848"/>
              <a:gd name="connsiteY81" fmla="*/ 2039535 h 2305753"/>
              <a:gd name="connsiteX82" fmla="*/ 17362 w 3136848"/>
              <a:gd name="connsiteY82" fmla="*/ 2004811 h 2305753"/>
              <a:gd name="connsiteX83" fmla="*/ 5787 w 3136848"/>
              <a:gd name="connsiteY83" fmla="*/ 1964300 h 2305753"/>
              <a:gd name="connsiteX84" fmla="*/ 0 w 3136848"/>
              <a:gd name="connsiteY84" fmla="*/ 1784892 h 2305753"/>
              <a:gd name="connsiteX85" fmla="*/ 11574 w 3136848"/>
              <a:gd name="connsiteY85" fmla="*/ 1640209 h 2305753"/>
              <a:gd name="connsiteX86" fmla="*/ 23149 w 3136848"/>
              <a:gd name="connsiteY86" fmla="*/ 1570761 h 2305753"/>
              <a:gd name="connsiteX87" fmla="*/ 46298 w 3136848"/>
              <a:gd name="connsiteY87" fmla="*/ 1530249 h 2305753"/>
              <a:gd name="connsiteX88" fmla="*/ 57873 w 3136848"/>
              <a:gd name="connsiteY88" fmla="*/ 1495525 h 2305753"/>
              <a:gd name="connsiteX89" fmla="*/ 69448 w 3136848"/>
              <a:gd name="connsiteY89" fmla="*/ 1437652 h 2305753"/>
              <a:gd name="connsiteX90" fmla="*/ 75235 w 3136848"/>
              <a:gd name="connsiteY90" fmla="*/ 193373 h 2305753"/>
              <a:gd name="connsiteX91" fmla="*/ 92597 w 3136848"/>
              <a:gd name="connsiteY91" fmla="*/ 37115 h 2305753"/>
              <a:gd name="connsiteX92" fmla="*/ 104172 w 3136848"/>
              <a:gd name="connsiteY92" fmla="*/ 19753 h 2305753"/>
              <a:gd name="connsiteX93" fmla="*/ 127321 w 3136848"/>
              <a:gd name="connsiteY93" fmla="*/ 19753 h 230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136848" h="2305753">
                <a:moveTo>
                  <a:pt x="127321" y="19753"/>
                </a:moveTo>
                <a:lnTo>
                  <a:pt x="127321" y="19753"/>
                </a:lnTo>
                <a:cubicBezTo>
                  <a:pt x="670607" y="-10428"/>
                  <a:pt x="1215536" y="1116"/>
                  <a:pt x="1759352" y="8178"/>
                </a:cubicBezTo>
                <a:cubicBezTo>
                  <a:pt x="1813367" y="21682"/>
                  <a:pt x="1866914" y="37220"/>
                  <a:pt x="1921397" y="48690"/>
                </a:cubicBezTo>
                <a:cubicBezTo>
                  <a:pt x="2062617" y="78421"/>
                  <a:pt x="2058024" y="75398"/>
                  <a:pt x="2170253" y="83414"/>
                </a:cubicBezTo>
                <a:cubicBezTo>
                  <a:pt x="2177969" y="87272"/>
                  <a:pt x="2187302" y="88889"/>
                  <a:pt x="2193402" y="94989"/>
                </a:cubicBezTo>
                <a:cubicBezTo>
                  <a:pt x="2197716" y="99303"/>
                  <a:pt x="2193112" y="111823"/>
                  <a:pt x="2199190" y="112351"/>
                </a:cubicBezTo>
                <a:cubicBezTo>
                  <a:pt x="2241514" y="116031"/>
                  <a:pt x="2284071" y="108492"/>
                  <a:pt x="2326511" y="106563"/>
                </a:cubicBezTo>
                <a:cubicBezTo>
                  <a:pt x="2494184" y="85604"/>
                  <a:pt x="2418851" y="92305"/>
                  <a:pt x="2552217" y="83414"/>
                </a:cubicBezTo>
                <a:lnTo>
                  <a:pt x="2899458" y="94989"/>
                </a:lnTo>
                <a:cubicBezTo>
                  <a:pt x="2988802" y="99347"/>
                  <a:pt x="2998419" y="101836"/>
                  <a:pt x="3061503" y="112351"/>
                </a:cubicBezTo>
                <a:cubicBezTo>
                  <a:pt x="3082723" y="139358"/>
                  <a:pt x="3105054" y="165529"/>
                  <a:pt x="3125164" y="193373"/>
                </a:cubicBezTo>
                <a:cubicBezTo>
                  <a:pt x="3130215" y="200367"/>
                  <a:pt x="3137855" y="207968"/>
                  <a:pt x="3136739" y="216523"/>
                </a:cubicBezTo>
                <a:cubicBezTo>
                  <a:pt x="3131837" y="254106"/>
                  <a:pt x="3123306" y="291897"/>
                  <a:pt x="3107802" y="326482"/>
                </a:cubicBezTo>
                <a:cubicBezTo>
                  <a:pt x="3097696" y="349025"/>
                  <a:pt x="3075967" y="364328"/>
                  <a:pt x="3061503" y="384356"/>
                </a:cubicBezTo>
                <a:cubicBezTo>
                  <a:pt x="3045072" y="407106"/>
                  <a:pt x="3007656" y="473178"/>
                  <a:pt x="2997843" y="494315"/>
                </a:cubicBezTo>
                <a:cubicBezTo>
                  <a:pt x="2982908" y="526483"/>
                  <a:pt x="2973192" y="560978"/>
                  <a:pt x="2957331" y="592700"/>
                </a:cubicBezTo>
                <a:cubicBezTo>
                  <a:pt x="2951544" y="604275"/>
                  <a:pt x="2945392" y="615674"/>
                  <a:pt x="2939969" y="627424"/>
                </a:cubicBezTo>
                <a:cubicBezTo>
                  <a:pt x="2933812" y="640763"/>
                  <a:pt x="2929177" y="654794"/>
                  <a:pt x="2922607" y="667935"/>
                </a:cubicBezTo>
                <a:cubicBezTo>
                  <a:pt x="2917576" y="677996"/>
                  <a:pt x="2909959" y="686659"/>
                  <a:pt x="2905245" y="696872"/>
                </a:cubicBezTo>
                <a:cubicBezTo>
                  <a:pt x="2882199" y="746806"/>
                  <a:pt x="2893340" y="752827"/>
                  <a:pt x="2853159" y="801044"/>
                </a:cubicBezTo>
                <a:cubicBezTo>
                  <a:pt x="2843513" y="812619"/>
                  <a:pt x="2833634" y="824003"/>
                  <a:pt x="2824222" y="835768"/>
                </a:cubicBezTo>
                <a:cubicBezTo>
                  <a:pt x="2818196" y="843300"/>
                  <a:pt x="2813378" y="851808"/>
                  <a:pt x="2806860" y="858918"/>
                </a:cubicBezTo>
                <a:cubicBezTo>
                  <a:pt x="2792112" y="875007"/>
                  <a:pt x="2774856" y="888723"/>
                  <a:pt x="2760562" y="905216"/>
                </a:cubicBezTo>
                <a:cubicBezTo>
                  <a:pt x="2719426" y="952681"/>
                  <a:pt x="2746008" y="940274"/>
                  <a:pt x="2696901" y="980452"/>
                </a:cubicBezTo>
                <a:cubicBezTo>
                  <a:pt x="2688195" y="987575"/>
                  <a:pt x="2676843" y="990908"/>
                  <a:pt x="2667964" y="997814"/>
                </a:cubicBezTo>
                <a:cubicBezTo>
                  <a:pt x="2642033" y="1017983"/>
                  <a:pt x="2620363" y="1043710"/>
                  <a:pt x="2592729" y="1061475"/>
                </a:cubicBezTo>
                <a:lnTo>
                  <a:pt x="2511706" y="1113561"/>
                </a:lnTo>
                <a:cubicBezTo>
                  <a:pt x="2500042" y="1121142"/>
                  <a:pt x="2488111" y="1128363"/>
                  <a:pt x="2476982" y="1136710"/>
                </a:cubicBezTo>
                <a:cubicBezTo>
                  <a:pt x="2460008" y="1149441"/>
                  <a:pt x="2453393" y="1155071"/>
                  <a:pt x="2436471" y="1165647"/>
                </a:cubicBezTo>
                <a:cubicBezTo>
                  <a:pt x="2426932" y="1171609"/>
                  <a:pt x="2416893" y="1176769"/>
                  <a:pt x="2407534" y="1183009"/>
                </a:cubicBezTo>
                <a:cubicBezTo>
                  <a:pt x="2399508" y="1188359"/>
                  <a:pt x="2392936" y="1195909"/>
                  <a:pt x="2384384" y="1200371"/>
                </a:cubicBezTo>
                <a:cubicBezTo>
                  <a:pt x="2294257" y="1247394"/>
                  <a:pt x="2303618" y="1242726"/>
                  <a:pt x="2239701" y="1264032"/>
                </a:cubicBezTo>
                <a:cubicBezTo>
                  <a:pt x="2230055" y="1273677"/>
                  <a:pt x="2221531" y="1284593"/>
                  <a:pt x="2210764" y="1292968"/>
                </a:cubicBezTo>
                <a:cubicBezTo>
                  <a:pt x="2203954" y="1298265"/>
                  <a:pt x="2195157" y="1300353"/>
                  <a:pt x="2187615" y="1304543"/>
                </a:cubicBezTo>
                <a:cubicBezTo>
                  <a:pt x="2177782" y="1310006"/>
                  <a:pt x="2168511" y="1316442"/>
                  <a:pt x="2158678" y="1321905"/>
                </a:cubicBezTo>
                <a:cubicBezTo>
                  <a:pt x="2114621" y="1346381"/>
                  <a:pt x="2154548" y="1320801"/>
                  <a:pt x="2118167" y="1345054"/>
                </a:cubicBezTo>
                <a:cubicBezTo>
                  <a:pt x="2114309" y="1350841"/>
                  <a:pt x="2110635" y="1356756"/>
                  <a:pt x="2106592" y="1362416"/>
                </a:cubicBezTo>
                <a:cubicBezTo>
                  <a:pt x="2100986" y="1370265"/>
                  <a:pt x="2093544" y="1376939"/>
                  <a:pt x="2089230" y="1385566"/>
                </a:cubicBezTo>
                <a:cubicBezTo>
                  <a:pt x="2079938" y="1404150"/>
                  <a:pt x="2072652" y="1423728"/>
                  <a:pt x="2066081" y="1443439"/>
                </a:cubicBezTo>
                <a:cubicBezTo>
                  <a:pt x="2064152" y="1449226"/>
                  <a:pt x="2064104" y="1456037"/>
                  <a:pt x="2060293" y="1460801"/>
                </a:cubicBezTo>
                <a:cubicBezTo>
                  <a:pt x="2055948" y="1466232"/>
                  <a:pt x="2047849" y="1467458"/>
                  <a:pt x="2042931" y="1472376"/>
                </a:cubicBezTo>
                <a:cubicBezTo>
                  <a:pt x="2036111" y="1479196"/>
                  <a:pt x="2031175" y="1487676"/>
                  <a:pt x="2025569" y="1495525"/>
                </a:cubicBezTo>
                <a:cubicBezTo>
                  <a:pt x="2021526" y="1501185"/>
                  <a:pt x="2018913" y="1507969"/>
                  <a:pt x="2013995" y="1512887"/>
                </a:cubicBezTo>
                <a:cubicBezTo>
                  <a:pt x="2007174" y="1519708"/>
                  <a:pt x="1998562" y="1524462"/>
                  <a:pt x="1990845" y="1530249"/>
                </a:cubicBezTo>
                <a:cubicBezTo>
                  <a:pt x="1955253" y="1589569"/>
                  <a:pt x="1994392" y="1539797"/>
                  <a:pt x="1950334" y="1564973"/>
                </a:cubicBezTo>
                <a:cubicBezTo>
                  <a:pt x="1943228" y="1569034"/>
                  <a:pt x="1939782" y="1577795"/>
                  <a:pt x="1932972" y="1582335"/>
                </a:cubicBezTo>
                <a:cubicBezTo>
                  <a:pt x="1863067" y="1628938"/>
                  <a:pt x="1930843" y="1555528"/>
                  <a:pt x="1834587" y="1651784"/>
                </a:cubicBezTo>
                <a:lnTo>
                  <a:pt x="1782501" y="1703870"/>
                </a:lnTo>
                <a:lnTo>
                  <a:pt x="1753564" y="1732806"/>
                </a:lnTo>
                <a:cubicBezTo>
                  <a:pt x="1745263" y="1757710"/>
                  <a:pt x="1747157" y="1754757"/>
                  <a:pt x="1730415" y="1784892"/>
                </a:cubicBezTo>
                <a:cubicBezTo>
                  <a:pt x="1727037" y="1790972"/>
                  <a:pt x="1722291" y="1796215"/>
                  <a:pt x="1718840" y="1802254"/>
                </a:cubicBezTo>
                <a:cubicBezTo>
                  <a:pt x="1709450" y="1818686"/>
                  <a:pt x="1702296" y="1839883"/>
                  <a:pt x="1689903" y="1854341"/>
                </a:cubicBezTo>
                <a:cubicBezTo>
                  <a:pt x="1685376" y="1859622"/>
                  <a:pt x="1678328" y="1862057"/>
                  <a:pt x="1672541" y="1865915"/>
                </a:cubicBezTo>
                <a:cubicBezTo>
                  <a:pt x="1661841" y="1883748"/>
                  <a:pt x="1647911" y="1909893"/>
                  <a:pt x="1632030" y="1923789"/>
                </a:cubicBezTo>
                <a:cubicBezTo>
                  <a:pt x="1625538" y="1929470"/>
                  <a:pt x="1616597" y="1931505"/>
                  <a:pt x="1608881" y="1935363"/>
                </a:cubicBezTo>
                <a:cubicBezTo>
                  <a:pt x="1599722" y="1949101"/>
                  <a:pt x="1590708" y="1963316"/>
                  <a:pt x="1579944" y="1975875"/>
                </a:cubicBezTo>
                <a:cubicBezTo>
                  <a:pt x="1574618" y="1982089"/>
                  <a:pt x="1567339" y="1986577"/>
                  <a:pt x="1562582" y="1993237"/>
                </a:cubicBezTo>
                <a:cubicBezTo>
                  <a:pt x="1557567" y="2000257"/>
                  <a:pt x="1555287" y="2008895"/>
                  <a:pt x="1551007" y="2016386"/>
                </a:cubicBezTo>
                <a:cubicBezTo>
                  <a:pt x="1547556" y="2022425"/>
                  <a:pt x="1542258" y="2027392"/>
                  <a:pt x="1539433" y="2033748"/>
                </a:cubicBezTo>
                <a:cubicBezTo>
                  <a:pt x="1535817" y="2041884"/>
                  <a:pt x="1525757" y="2082148"/>
                  <a:pt x="1516283" y="2091622"/>
                </a:cubicBezTo>
                <a:cubicBezTo>
                  <a:pt x="1510183" y="2097722"/>
                  <a:pt x="1500450" y="2098624"/>
                  <a:pt x="1493134" y="2103196"/>
                </a:cubicBezTo>
                <a:cubicBezTo>
                  <a:pt x="1484954" y="2108308"/>
                  <a:pt x="1478611" y="2116244"/>
                  <a:pt x="1469984" y="2120558"/>
                </a:cubicBezTo>
                <a:cubicBezTo>
                  <a:pt x="1462870" y="2124115"/>
                  <a:pt x="1454381" y="2123831"/>
                  <a:pt x="1446835" y="2126346"/>
                </a:cubicBezTo>
                <a:cubicBezTo>
                  <a:pt x="1431198" y="2131558"/>
                  <a:pt x="1416912" y="2141837"/>
                  <a:pt x="1400536" y="2143708"/>
                </a:cubicBezTo>
                <a:cubicBezTo>
                  <a:pt x="1348751" y="2149626"/>
                  <a:pt x="1296364" y="2147566"/>
                  <a:pt x="1244278" y="2149495"/>
                </a:cubicBezTo>
                <a:cubicBezTo>
                  <a:pt x="1180617" y="2147566"/>
                  <a:pt x="1116736" y="2149347"/>
                  <a:pt x="1053296" y="2143708"/>
                </a:cubicBezTo>
                <a:cubicBezTo>
                  <a:pt x="1029528" y="2141595"/>
                  <a:pt x="1007639" y="2128176"/>
                  <a:pt x="983848" y="2126346"/>
                </a:cubicBezTo>
                <a:lnTo>
                  <a:pt x="908612" y="2120558"/>
                </a:lnTo>
                <a:cubicBezTo>
                  <a:pt x="889321" y="2116700"/>
                  <a:pt x="870106" y="2112442"/>
                  <a:pt x="850739" y="2108984"/>
                </a:cubicBezTo>
                <a:cubicBezTo>
                  <a:pt x="816084" y="2102796"/>
                  <a:pt x="746567" y="2091622"/>
                  <a:pt x="746567" y="2091622"/>
                </a:cubicBezTo>
                <a:cubicBezTo>
                  <a:pt x="674670" y="2106001"/>
                  <a:pt x="662408" y="2099282"/>
                  <a:pt x="607671" y="2137920"/>
                </a:cubicBezTo>
                <a:cubicBezTo>
                  <a:pt x="580142" y="2157352"/>
                  <a:pt x="531274" y="2208530"/>
                  <a:pt x="509286" y="2230518"/>
                </a:cubicBezTo>
                <a:cubicBezTo>
                  <a:pt x="499640" y="2240163"/>
                  <a:pt x="493014" y="2254388"/>
                  <a:pt x="480349" y="2259454"/>
                </a:cubicBezTo>
                <a:cubicBezTo>
                  <a:pt x="461058" y="2267171"/>
                  <a:pt x="442822" y="2278394"/>
                  <a:pt x="422476" y="2282604"/>
                </a:cubicBezTo>
                <a:cubicBezTo>
                  <a:pt x="386385" y="2290071"/>
                  <a:pt x="349049" y="2289307"/>
                  <a:pt x="312516" y="2294178"/>
                </a:cubicBezTo>
                <a:cubicBezTo>
                  <a:pt x="291137" y="2297028"/>
                  <a:pt x="270075" y="2301895"/>
                  <a:pt x="248855" y="2305753"/>
                </a:cubicBezTo>
                <a:cubicBezTo>
                  <a:pt x="242827" y="2304748"/>
                  <a:pt x="200746" y="2298684"/>
                  <a:pt x="190982" y="2294178"/>
                </a:cubicBezTo>
                <a:cubicBezTo>
                  <a:pt x="172949" y="2285855"/>
                  <a:pt x="157092" y="2273203"/>
                  <a:pt x="138896" y="2265242"/>
                </a:cubicBezTo>
                <a:cubicBezTo>
                  <a:pt x="116127" y="2255281"/>
                  <a:pt x="87986" y="2251934"/>
                  <a:pt x="63660" y="2247880"/>
                </a:cubicBezTo>
                <a:cubicBezTo>
                  <a:pt x="18300" y="2202520"/>
                  <a:pt x="49928" y="2241914"/>
                  <a:pt x="40511" y="2114771"/>
                </a:cubicBezTo>
                <a:cubicBezTo>
                  <a:pt x="37649" y="2076133"/>
                  <a:pt x="34878" y="2074722"/>
                  <a:pt x="23149" y="2039535"/>
                </a:cubicBezTo>
                <a:cubicBezTo>
                  <a:pt x="21220" y="2027960"/>
                  <a:pt x="20001" y="2016245"/>
                  <a:pt x="17362" y="2004811"/>
                </a:cubicBezTo>
                <a:cubicBezTo>
                  <a:pt x="14204" y="1991127"/>
                  <a:pt x="6892" y="1978301"/>
                  <a:pt x="5787" y="1964300"/>
                </a:cubicBezTo>
                <a:cubicBezTo>
                  <a:pt x="1078" y="1904652"/>
                  <a:pt x="1929" y="1844695"/>
                  <a:pt x="0" y="1784892"/>
                </a:cubicBezTo>
                <a:cubicBezTo>
                  <a:pt x="3858" y="1736664"/>
                  <a:pt x="6374" y="1688310"/>
                  <a:pt x="11574" y="1640209"/>
                </a:cubicBezTo>
                <a:cubicBezTo>
                  <a:pt x="14096" y="1616876"/>
                  <a:pt x="11506" y="1591138"/>
                  <a:pt x="23149" y="1570761"/>
                </a:cubicBezTo>
                <a:cubicBezTo>
                  <a:pt x="30865" y="1557257"/>
                  <a:pt x="39780" y="1544371"/>
                  <a:pt x="46298" y="1530249"/>
                </a:cubicBezTo>
                <a:cubicBezTo>
                  <a:pt x="51411" y="1519171"/>
                  <a:pt x="54367" y="1507211"/>
                  <a:pt x="57873" y="1495525"/>
                </a:cubicBezTo>
                <a:cubicBezTo>
                  <a:pt x="64346" y="1473947"/>
                  <a:pt x="65538" y="1461109"/>
                  <a:pt x="69448" y="1437652"/>
                </a:cubicBezTo>
                <a:cubicBezTo>
                  <a:pt x="71377" y="1022892"/>
                  <a:pt x="71750" y="608123"/>
                  <a:pt x="75235" y="193373"/>
                </a:cubicBezTo>
                <a:cubicBezTo>
                  <a:pt x="76007" y="101537"/>
                  <a:pt x="62208" y="90295"/>
                  <a:pt x="92597" y="37115"/>
                </a:cubicBezTo>
                <a:cubicBezTo>
                  <a:pt x="96048" y="31076"/>
                  <a:pt x="99719" y="25096"/>
                  <a:pt x="104172" y="19753"/>
                </a:cubicBezTo>
                <a:cubicBezTo>
                  <a:pt x="109412" y="13466"/>
                  <a:pt x="123463" y="19753"/>
                  <a:pt x="127321" y="19753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86F4A8AE-50E0-6043-27D7-54B9EABB0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14EFC168-2FEE-4C50-3AA8-6E57344BA0CE}"/>
              </a:ext>
            </a:extLst>
          </p:cNvPr>
          <p:cNvSpPr txBox="1">
            <a:spLocks/>
          </p:cNvSpPr>
          <p:nvPr/>
        </p:nvSpPr>
        <p:spPr>
          <a:xfrm>
            <a:off x="1446608" y="6161902"/>
            <a:ext cx="18471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Figure adapted from A. </a:t>
            </a:r>
            <a:r>
              <a:rPr lang="en-US" sz="1050" dirty="0" err="1"/>
              <a:t>Spyrou</a:t>
            </a:r>
            <a:endParaRPr lang="en-US" sz="105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A43DFF-5A6E-1746-A8BA-BD001FC635EC}"/>
              </a:ext>
            </a:extLst>
          </p:cNvPr>
          <p:cNvSpPr txBox="1"/>
          <p:nvPr/>
        </p:nvSpPr>
        <p:spPr>
          <a:xfrm>
            <a:off x="6481106" y="1196344"/>
            <a:ext cx="2656670" cy="2351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900" dirty="0"/>
              <a:t>https://www.ligo.caltech.edu/image/ligo20160211a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ECBBDDE-04A2-A8AD-A03B-26E4D3CEF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191" y="1436788"/>
            <a:ext cx="3151043" cy="1796309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pic>
        <p:nvPicPr>
          <p:cNvPr id="56" name="Picture 55" descr="Gravwave">
            <a:extLst>
              <a:ext uri="{FF2B5EF4-FFF2-40B4-BE49-F238E27FC236}">
                <a16:creationId xmlns:a16="http://schemas.microsoft.com/office/drawing/2014/main" id="{4142DEDB-8B5A-E81D-8FA1-72C493AAA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5439" r="1776" b="37117"/>
          <a:stretch/>
        </p:blipFill>
        <p:spPr bwMode="auto">
          <a:xfrm>
            <a:off x="4146949" y="2711806"/>
            <a:ext cx="2930187" cy="1884924"/>
          </a:xfrm>
          <a:custGeom>
            <a:avLst/>
            <a:gdLst>
              <a:gd name="connsiteX0" fmla="*/ 1977575 w 3955150"/>
              <a:gd name="connsiteY0" fmla="*/ 0 h 2544260"/>
              <a:gd name="connsiteX1" fmla="*/ 3955150 w 3955150"/>
              <a:gd name="connsiteY1" fmla="*/ 1272130 h 2544260"/>
              <a:gd name="connsiteX2" fmla="*/ 1977575 w 3955150"/>
              <a:gd name="connsiteY2" fmla="*/ 2544260 h 2544260"/>
              <a:gd name="connsiteX3" fmla="*/ 0 w 3955150"/>
              <a:gd name="connsiteY3" fmla="*/ 1272130 h 2544260"/>
              <a:gd name="connsiteX4" fmla="*/ 1977575 w 3955150"/>
              <a:gd name="connsiteY4" fmla="*/ 0 h 254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5150" h="2544260">
                <a:moveTo>
                  <a:pt x="1977575" y="0"/>
                </a:moveTo>
                <a:cubicBezTo>
                  <a:pt x="3069760" y="0"/>
                  <a:pt x="3955150" y="569552"/>
                  <a:pt x="3955150" y="1272130"/>
                </a:cubicBezTo>
                <a:cubicBezTo>
                  <a:pt x="3955150" y="1974708"/>
                  <a:pt x="3069760" y="2544260"/>
                  <a:pt x="1977575" y="2544260"/>
                </a:cubicBezTo>
                <a:cubicBezTo>
                  <a:pt x="885390" y="2544260"/>
                  <a:pt x="0" y="1974708"/>
                  <a:pt x="0" y="1272130"/>
                </a:cubicBezTo>
                <a:cubicBezTo>
                  <a:pt x="0" y="569552"/>
                  <a:pt x="885390" y="0"/>
                  <a:pt x="1977575" y="0"/>
                </a:cubicBezTo>
                <a:close/>
              </a:path>
            </a:pathLst>
          </a:custGeom>
          <a:noFill/>
          <a:ln w="57150">
            <a:solidFill>
              <a:srgbClr val="E8740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3CAA48B-C95E-2B02-332E-DC941A644000}"/>
              </a:ext>
            </a:extLst>
          </p:cNvPr>
          <p:cNvSpPr/>
          <p:nvPr/>
        </p:nvSpPr>
        <p:spPr>
          <a:xfrm>
            <a:off x="131794" y="1273215"/>
            <a:ext cx="2212079" cy="1024360"/>
          </a:xfrm>
          <a:custGeom>
            <a:avLst/>
            <a:gdLst>
              <a:gd name="connsiteX0" fmla="*/ 105487 w 2212079"/>
              <a:gd name="connsiteY0" fmla="*/ 40512 h 1024360"/>
              <a:gd name="connsiteX1" fmla="*/ 105487 w 2212079"/>
              <a:gd name="connsiteY1" fmla="*/ 40512 h 1024360"/>
              <a:gd name="connsiteX2" fmla="*/ 12890 w 2212079"/>
              <a:gd name="connsiteY2" fmla="*/ 144684 h 1024360"/>
              <a:gd name="connsiteX3" fmla="*/ 7102 w 2212079"/>
              <a:gd name="connsiteY3" fmla="*/ 306729 h 1024360"/>
              <a:gd name="connsiteX4" fmla="*/ 36039 w 2212079"/>
              <a:gd name="connsiteY4" fmla="*/ 410901 h 1024360"/>
              <a:gd name="connsiteX5" fmla="*/ 117062 w 2212079"/>
              <a:gd name="connsiteY5" fmla="*/ 468775 h 1024360"/>
              <a:gd name="connsiteX6" fmla="*/ 140211 w 2212079"/>
              <a:gd name="connsiteY6" fmla="*/ 474562 h 1024360"/>
              <a:gd name="connsiteX7" fmla="*/ 174935 w 2212079"/>
              <a:gd name="connsiteY7" fmla="*/ 486137 h 1024360"/>
              <a:gd name="connsiteX8" fmla="*/ 250171 w 2212079"/>
              <a:gd name="connsiteY8" fmla="*/ 491924 h 1024360"/>
              <a:gd name="connsiteX9" fmla="*/ 441153 w 2212079"/>
              <a:gd name="connsiteY9" fmla="*/ 520861 h 1024360"/>
              <a:gd name="connsiteX10" fmla="*/ 562687 w 2212079"/>
              <a:gd name="connsiteY10" fmla="*/ 538223 h 1024360"/>
              <a:gd name="connsiteX11" fmla="*/ 614773 w 2212079"/>
              <a:gd name="connsiteY11" fmla="*/ 549798 h 1024360"/>
              <a:gd name="connsiteX12" fmla="*/ 661072 w 2212079"/>
              <a:gd name="connsiteY12" fmla="*/ 561372 h 1024360"/>
              <a:gd name="connsiteX13" fmla="*/ 713158 w 2212079"/>
              <a:gd name="connsiteY13" fmla="*/ 567160 h 1024360"/>
              <a:gd name="connsiteX14" fmla="*/ 759457 w 2212079"/>
              <a:gd name="connsiteY14" fmla="*/ 590309 h 1024360"/>
              <a:gd name="connsiteX15" fmla="*/ 828905 w 2212079"/>
              <a:gd name="connsiteY15" fmla="*/ 619246 h 1024360"/>
              <a:gd name="connsiteX16" fmla="*/ 880991 w 2212079"/>
              <a:gd name="connsiteY16" fmla="*/ 671332 h 1024360"/>
              <a:gd name="connsiteX17" fmla="*/ 904140 w 2212079"/>
              <a:gd name="connsiteY17" fmla="*/ 694481 h 1024360"/>
              <a:gd name="connsiteX18" fmla="*/ 915715 w 2212079"/>
              <a:gd name="connsiteY18" fmla="*/ 734993 h 1024360"/>
              <a:gd name="connsiteX19" fmla="*/ 921502 w 2212079"/>
              <a:gd name="connsiteY19" fmla="*/ 763929 h 1024360"/>
              <a:gd name="connsiteX20" fmla="*/ 933077 w 2212079"/>
              <a:gd name="connsiteY20" fmla="*/ 787079 h 1024360"/>
              <a:gd name="connsiteX21" fmla="*/ 950439 w 2212079"/>
              <a:gd name="connsiteY21" fmla="*/ 856527 h 1024360"/>
              <a:gd name="connsiteX22" fmla="*/ 967801 w 2212079"/>
              <a:gd name="connsiteY22" fmla="*/ 879676 h 1024360"/>
              <a:gd name="connsiteX23" fmla="*/ 979376 w 2212079"/>
              <a:gd name="connsiteY23" fmla="*/ 914400 h 1024360"/>
              <a:gd name="connsiteX24" fmla="*/ 1031462 w 2212079"/>
              <a:gd name="connsiteY24" fmla="*/ 966486 h 1024360"/>
              <a:gd name="connsiteX25" fmla="*/ 1054611 w 2212079"/>
              <a:gd name="connsiteY25" fmla="*/ 972274 h 1024360"/>
              <a:gd name="connsiteX26" fmla="*/ 1095122 w 2212079"/>
              <a:gd name="connsiteY26" fmla="*/ 1001210 h 1024360"/>
              <a:gd name="connsiteX27" fmla="*/ 1129847 w 2212079"/>
              <a:gd name="connsiteY27" fmla="*/ 1012785 h 1024360"/>
              <a:gd name="connsiteX28" fmla="*/ 1187720 w 2212079"/>
              <a:gd name="connsiteY28" fmla="*/ 1024360 h 1024360"/>
              <a:gd name="connsiteX29" fmla="*/ 1234019 w 2212079"/>
              <a:gd name="connsiteY29" fmla="*/ 1018572 h 1024360"/>
              <a:gd name="connsiteX30" fmla="*/ 1274530 w 2212079"/>
              <a:gd name="connsiteY30" fmla="*/ 1006998 h 1024360"/>
              <a:gd name="connsiteX31" fmla="*/ 1367128 w 2212079"/>
              <a:gd name="connsiteY31" fmla="*/ 989636 h 1024360"/>
              <a:gd name="connsiteX32" fmla="*/ 1448150 w 2212079"/>
              <a:gd name="connsiteY32" fmla="*/ 978061 h 1024360"/>
              <a:gd name="connsiteX33" fmla="*/ 1558110 w 2212079"/>
              <a:gd name="connsiteY33" fmla="*/ 972274 h 1024360"/>
              <a:gd name="connsiteX34" fmla="*/ 1644920 w 2212079"/>
              <a:gd name="connsiteY34" fmla="*/ 966486 h 1024360"/>
              <a:gd name="connsiteX35" fmla="*/ 1864839 w 2212079"/>
              <a:gd name="connsiteY35" fmla="*/ 954912 h 1024360"/>
              <a:gd name="connsiteX36" fmla="*/ 1911138 w 2212079"/>
              <a:gd name="connsiteY36" fmla="*/ 949124 h 1024360"/>
              <a:gd name="connsiteX37" fmla="*/ 2055821 w 2212079"/>
              <a:gd name="connsiteY37" fmla="*/ 931762 h 1024360"/>
              <a:gd name="connsiteX38" fmla="*/ 2159993 w 2212079"/>
              <a:gd name="connsiteY38" fmla="*/ 897038 h 1024360"/>
              <a:gd name="connsiteX39" fmla="*/ 2212079 w 2212079"/>
              <a:gd name="connsiteY39" fmla="*/ 873889 h 1024360"/>
              <a:gd name="connsiteX40" fmla="*/ 2183143 w 2212079"/>
              <a:gd name="connsiteY40" fmla="*/ 659757 h 1024360"/>
              <a:gd name="connsiteX41" fmla="*/ 2165781 w 2212079"/>
              <a:gd name="connsiteY41" fmla="*/ 590309 h 1024360"/>
              <a:gd name="connsiteX42" fmla="*/ 2154206 w 2212079"/>
              <a:gd name="connsiteY42" fmla="*/ 538223 h 1024360"/>
              <a:gd name="connsiteX43" fmla="*/ 2119482 w 2212079"/>
              <a:gd name="connsiteY43" fmla="*/ 491924 h 1024360"/>
              <a:gd name="connsiteX44" fmla="*/ 2067396 w 2212079"/>
              <a:gd name="connsiteY44" fmla="*/ 405114 h 1024360"/>
              <a:gd name="connsiteX45" fmla="*/ 1997948 w 2212079"/>
              <a:gd name="connsiteY45" fmla="*/ 353028 h 1024360"/>
              <a:gd name="connsiteX46" fmla="*/ 1899563 w 2212079"/>
              <a:gd name="connsiteY46" fmla="*/ 225707 h 1024360"/>
              <a:gd name="connsiteX47" fmla="*/ 1847477 w 2212079"/>
              <a:gd name="connsiteY47" fmla="*/ 133109 h 1024360"/>
              <a:gd name="connsiteX48" fmla="*/ 1801178 w 2212079"/>
              <a:gd name="connsiteY48" fmla="*/ 92598 h 1024360"/>
              <a:gd name="connsiteX49" fmla="*/ 1760667 w 2212079"/>
              <a:gd name="connsiteY49" fmla="*/ 57874 h 1024360"/>
              <a:gd name="connsiteX50" fmla="*/ 1702793 w 2212079"/>
              <a:gd name="connsiteY50" fmla="*/ 34724 h 1024360"/>
              <a:gd name="connsiteX51" fmla="*/ 1668069 w 2212079"/>
              <a:gd name="connsiteY51" fmla="*/ 17362 h 1024360"/>
              <a:gd name="connsiteX52" fmla="*/ 1581259 w 2212079"/>
              <a:gd name="connsiteY52" fmla="*/ 5788 h 1024360"/>
              <a:gd name="connsiteX53" fmla="*/ 1546535 w 2212079"/>
              <a:gd name="connsiteY53" fmla="*/ 0 h 1024360"/>
              <a:gd name="connsiteX54" fmla="*/ 1037249 w 2212079"/>
              <a:gd name="connsiteY54" fmla="*/ 5788 h 1024360"/>
              <a:gd name="connsiteX55" fmla="*/ 840479 w 2212079"/>
              <a:gd name="connsiteY55" fmla="*/ 11575 h 1024360"/>
              <a:gd name="connsiteX56" fmla="*/ 441153 w 2212079"/>
              <a:gd name="connsiteY56" fmla="*/ 5788 h 1024360"/>
              <a:gd name="connsiteX57" fmla="*/ 203872 w 2212079"/>
              <a:gd name="connsiteY57" fmla="*/ 11575 h 1024360"/>
              <a:gd name="connsiteX58" fmla="*/ 174935 w 2212079"/>
              <a:gd name="connsiteY58" fmla="*/ 17362 h 1024360"/>
              <a:gd name="connsiteX59" fmla="*/ 140211 w 2212079"/>
              <a:gd name="connsiteY59" fmla="*/ 34724 h 1024360"/>
              <a:gd name="connsiteX60" fmla="*/ 105487 w 2212079"/>
              <a:gd name="connsiteY60" fmla="*/ 40512 h 102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212079" h="1024360">
                <a:moveTo>
                  <a:pt x="105487" y="40512"/>
                </a:moveTo>
                <a:lnTo>
                  <a:pt x="105487" y="40512"/>
                </a:lnTo>
                <a:cubicBezTo>
                  <a:pt x="74621" y="75236"/>
                  <a:pt x="40036" y="106981"/>
                  <a:pt x="12890" y="144684"/>
                </a:cubicBezTo>
                <a:cubicBezTo>
                  <a:pt x="-11879" y="179085"/>
                  <a:pt x="6572" y="301428"/>
                  <a:pt x="7102" y="306729"/>
                </a:cubicBezTo>
                <a:cubicBezTo>
                  <a:pt x="8565" y="321361"/>
                  <a:pt x="27543" y="398865"/>
                  <a:pt x="36039" y="410901"/>
                </a:cubicBezTo>
                <a:cubicBezTo>
                  <a:pt x="59782" y="444536"/>
                  <a:pt x="82705" y="457323"/>
                  <a:pt x="117062" y="468775"/>
                </a:cubicBezTo>
                <a:cubicBezTo>
                  <a:pt x="124608" y="471290"/>
                  <a:pt x="132593" y="472276"/>
                  <a:pt x="140211" y="474562"/>
                </a:cubicBezTo>
                <a:cubicBezTo>
                  <a:pt x="151897" y="478068"/>
                  <a:pt x="162883" y="484234"/>
                  <a:pt x="174935" y="486137"/>
                </a:cubicBezTo>
                <a:cubicBezTo>
                  <a:pt x="199780" y="490060"/>
                  <a:pt x="225092" y="489995"/>
                  <a:pt x="250171" y="491924"/>
                </a:cubicBezTo>
                <a:cubicBezTo>
                  <a:pt x="357407" y="518734"/>
                  <a:pt x="238493" y="491058"/>
                  <a:pt x="441153" y="520861"/>
                </a:cubicBezTo>
                <a:cubicBezTo>
                  <a:pt x="604094" y="544823"/>
                  <a:pt x="360345" y="521362"/>
                  <a:pt x="562687" y="538223"/>
                </a:cubicBezTo>
                <a:lnTo>
                  <a:pt x="614773" y="549798"/>
                </a:lnTo>
                <a:cubicBezTo>
                  <a:pt x="630258" y="553441"/>
                  <a:pt x="645406" y="558607"/>
                  <a:pt x="661072" y="561372"/>
                </a:cubicBezTo>
                <a:cubicBezTo>
                  <a:pt x="678275" y="564408"/>
                  <a:pt x="695796" y="565231"/>
                  <a:pt x="713158" y="567160"/>
                </a:cubicBezTo>
                <a:cubicBezTo>
                  <a:pt x="728591" y="574876"/>
                  <a:pt x="743722" y="583228"/>
                  <a:pt x="759457" y="590309"/>
                </a:cubicBezTo>
                <a:cubicBezTo>
                  <a:pt x="782327" y="600600"/>
                  <a:pt x="828905" y="619246"/>
                  <a:pt x="828905" y="619246"/>
                </a:cubicBezTo>
                <a:lnTo>
                  <a:pt x="880991" y="671332"/>
                </a:lnTo>
                <a:lnTo>
                  <a:pt x="904140" y="694481"/>
                </a:lnTo>
                <a:cubicBezTo>
                  <a:pt x="907998" y="707985"/>
                  <a:pt x="912309" y="721368"/>
                  <a:pt x="915715" y="734993"/>
                </a:cubicBezTo>
                <a:cubicBezTo>
                  <a:pt x="918101" y="744536"/>
                  <a:pt x="918391" y="754597"/>
                  <a:pt x="921502" y="763929"/>
                </a:cubicBezTo>
                <a:cubicBezTo>
                  <a:pt x="924230" y="772114"/>
                  <a:pt x="929219" y="779362"/>
                  <a:pt x="933077" y="787079"/>
                </a:cubicBezTo>
                <a:cubicBezTo>
                  <a:pt x="936976" y="806575"/>
                  <a:pt x="942790" y="839699"/>
                  <a:pt x="950439" y="856527"/>
                </a:cubicBezTo>
                <a:cubicBezTo>
                  <a:pt x="954430" y="865308"/>
                  <a:pt x="962014" y="871960"/>
                  <a:pt x="967801" y="879676"/>
                </a:cubicBezTo>
                <a:cubicBezTo>
                  <a:pt x="971659" y="891251"/>
                  <a:pt x="973228" y="903861"/>
                  <a:pt x="979376" y="914400"/>
                </a:cubicBezTo>
                <a:cubicBezTo>
                  <a:pt x="988297" y="929694"/>
                  <a:pt x="1013025" y="957267"/>
                  <a:pt x="1031462" y="966486"/>
                </a:cubicBezTo>
                <a:cubicBezTo>
                  <a:pt x="1038576" y="970043"/>
                  <a:pt x="1046895" y="970345"/>
                  <a:pt x="1054611" y="972274"/>
                </a:cubicBezTo>
                <a:cubicBezTo>
                  <a:pt x="1057724" y="974609"/>
                  <a:pt x="1088195" y="998131"/>
                  <a:pt x="1095122" y="1001210"/>
                </a:cubicBezTo>
                <a:cubicBezTo>
                  <a:pt x="1106272" y="1006165"/>
                  <a:pt x="1118160" y="1009279"/>
                  <a:pt x="1129847" y="1012785"/>
                </a:cubicBezTo>
                <a:cubicBezTo>
                  <a:pt x="1151426" y="1019259"/>
                  <a:pt x="1164262" y="1020450"/>
                  <a:pt x="1187720" y="1024360"/>
                </a:cubicBezTo>
                <a:cubicBezTo>
                  <a:pt x="1203153" y="1022431"/>
                  <a:pt x="1218768" y="1021622"/>
                  <a:pt x="1234019" y="1018572"/>
                </a:cubicBezTo>
                <a:cubicBezTo>
                  <a:pt x="1247790" y="1015818"/>
                  <a:pt x="1260807" y="1009981"/>
                  <a:pt x="1274530" y="1006998"/>
                </a:cubicBezTo>
                <a:cubicBezTo>
                  <a:pt x="1305217" y="1000327"/>
                  <a:pt x="1336040" y="994077"/>
                  <a:pt x="1367128" y="989636"/>
                </a:cubicBezTo>
                <a:cubicBezTo>
                  <a:pt x="1394135" y="985778"/>
                  <a:pt x="1420906" y="979495"/>
                  <a:pt x="1448150" y="978061"/>
                </a:cubicBezTo>
                <a:lnTo>
                  <a:pt x="1558110" y="972274"/>
                </a:lnTo>
                <a:lnTo>
                  <a:pt x="1644920" y="966486"/>
                </a:lnTo>
                <a:cubicBezTo>
                  <a:pt x="1731514" y="961928"/>
                  <a:pt x="1783010" y="962028"/>
                  <a:pt x="1864839" y="954912"/>
                </a:cubicBezTo>
                <a:cubicBezTo>
                  <a:pt x="1880334" y="953565"/>
                  <a:pt x="1895670" y="950752"/>
                  <a:pt x="1911138" y="949124"/>
                </a:cubicBezTo>
                <a:cubicBezTo>
                  <a:pt x="1946061" y="945448"/>
                  <a:pt x="2025287" y="940485"/>
                  <a:pt x="2055821" y="931762"/>
                </a:cubicBezTo>
                <a:cubicBezTo>
                  <a:pt x="2094787" y="920630"/>
                  <a:pt x="2120526" y="914305"/>
                  <a:pt x="2159993" y="897038"/>
                </a:cubicBezTo>
                <a:cubicBezTo>
                  <a:pt x="2226734" y="867838"/>
                  <a:pt x="2156109" y="887881"/>
                  <a:pt x="2212079" y="873889"/>
                </a:cubicBezTo>
                <a:cubicBezTo>
                  <a:pt x="2205655" y="803219"/>
                  <a:pt x="2200108" y="727616"/>
                  <a:pt x="2183143" y="659757"/>
                </a:cubicBezTo>
                <a:cubicBezTo>
                  <a:pt x="2177356" y="636608"/>
                  <a:pt x="2171308" y="613522"/>
                  <a:pt x="2165781" y="590309"/>
                </a:cubicBezTo>
                <a:cubicBezTo>
                  <a:pt x="2161661" y="573007"/>
                  <a:pt x="2161779" y="554316"/>
                  <a:pt x="2154206" y="538223"/>
                </a:cubicBezTo>
                <a:cubicBezTo>
                  <a:pt x="2145992" y="520768"/>
                  <a:pt x="2130020" y="508083"/>
                  <a:pt x="2119482" y="491924"/>
                </a:cubicBezTo>
                <a:cubicBezTo>
                  <a:pt x="2101048" y="463658"/>
                  <a:pt x="2089618" y="430510"/>
                  <a:pt x="2067396" y="405114"/>
                </a:cubicBezTo>
                <a:cubicBezTo>
                  <a:pt x="2048341" y="383337"/>
                  <a:pt x="2017716" y="374160"/>
                  <a:pt x="1997948" y="353028"/>
                </a:cubicBezTo>
                <a:cubicBezTo>
                  <a:pt x="1961307" y="313860"/>
                  <a:pt x="1925858" y="272454"/>
                  <a:pt x="1899563" y="225707"/>
                </a:cubicBezTo>
                <a:cubicBezTo>
                  <a:pt x="1882201" y="194841"/>
                  <a:pt x="1872518" y="158150"/>
                  <a:pt x="1847477" y="133109"/>
                </a:cubicBezTo>
                <a:cubicBezTo>
                  <a:pt x="1802647" y="88279"/>
                  <a:pt x="1864779" y="149132"/>
                  <a:pt x="1801178" y="92598"/>
                </a:cubicBezTo>
                <a:cubicBezTo>
                  <a:pt x="1775727" y="69975"/>
                  <a:pt x="1785442" y="72030"/>
                  <a:pt x="1760667" y="57874"/>
                </a:cubicBezTo>
                <a:cubicBezTo>
                  <a:pt x="1725985" y="38056"/>
                  <a:pt x="1746578" y="52968"/>
                  <a:pt x="1702793" y="34724"/>
                </a:cubicBezTo>
                <a:cubicBezTo>
                  <a:pt x="1690848" y="29747"/>
                  <a:pt x="1680231" y="21784"/>
                  <a:pt x="1668069" y="17362"/>
                </a:cubicBezTo>
                <a:cubicBezTo>
                  <a:pt x="1649404" y="10575"/>
                  <a:pt x="1591206" y="7031"/>
                  <a:pt x="1581259" y="5788"/>
                </a:cubicBezTo>
                <a:cubicBezTo>
                  <a:pt x="1569615" y="4333"/>
                  <a:pt x="1558110" y="1929"/>
                  <a:pt x="1546535" y="0"/>
                </a:cubicBezTo>
                <a:lnTo>
                  <a:pt x="1037249" y="5788"/>
                </a:lnTo>
                <a:cubicBezTo>
                  <a:pt x="971639" y="6864"/>
                  <a:pt x="906097" y="11575"/>
                  <a:pt x="840479" y="11575"/>
                </a:cubicBezTo>
                <a:cubicBezTo>
                  <a:pt x="707356" y="11575"/>
                  <a:pt x="574262" y="7717"/>
                  <a:pt x="441153" y="5788"/>
                </a:cubicBezTo>
                <a:lnTo>
                  <a:pt x="203872" y="11575"/>
                </a:lnTo>
                <a:cubicBezTo>
                  <a:pt x="194045" y="12002"/>
                  <a:pt x="184179" y="14000"/>
                  <a:pt x="174935" y="17362"/>
                </a:cubicBezTo>
                <a:cubicBezTo>
                  <a:pt x="162773" y="21784"/>
                  <a:pt x="152226" y="29918"/>
                  <a:pt x="140211" y="34724"/>
                </a:cubicBezTo>
                <a:cubicBezTo>
                  <a:pt x="107965" y="47623"/>
                  <a:pt x="111274" y="39547"/>
                  <a:pt x="105487" y="40512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03C4F47-9F1D-4CCB-9948-424AF29E2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341" y="1100301"/>
            <a:ext cx="2871210" cy="19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27C686B-AA02-9579-D675-58D7D33587CA}"/>
              </a:ext>
            </a:extLst>
          </p:cNvPr>
          <p:cNvSpPr txBox="1"/>
          <p:nvPr/>
        </p:nvSpPr>
        <p:spPr>
          <a:xfrm>
            <a:off x="1480257" y="2469272"/>
            <a:ext cx="1782049" cy="33855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models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172A2D-1244-3DB3-C541-C5924A12C37D}"/>
              </a:ext>
            </a:extLst>
          </p:cNvPr>
          <p:cNvSpPr txBox="1"/>
          <p:nvPr/>
        </p:nvSpPr>
        <p:spPr>
          <a:xfrm>
            <a:off x="7033642" y="848347"/>
            <a:ext cx="1917231" cy="33855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interests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58D076-FB99-61CC-23A2-5993743B79B4}"/>
              </a:ext>
            </a:extLst>
          </p:cNvPr>
          <p:cNvSpPr txBox="1"/>
          <p:nvPr/>
        </p:nvSpPr>
        <p:spPr>
          <a:xfrm>
            <a:off x="7204463" y="3390024"/>
            <a:ext cx="1846272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E8740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observations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52EB52-F7A2-5B1D-8868-DC2A7B18ADBB}"/>
              </a:ext>
            </a:extLst>
          </p:cNvPr>
          <p:cNvSpPr txBox="1"/>
          <p:nvPr/>
        </p:nvSpPr>
        <p:spPr>
          <a:xfrm>
            <a:off x="2725570" y="5673601"/>
            <a:ext cx="2504338" cy="584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experiments,</a:t>
            </a:r>
          </a:p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many nuclei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5982FB-F9A6-735F-B8F6-6B9D0270ABA8}"/>
              </a:ext>
            </a:extLst>
          </p:cNvPr>
          <p:cNvSpPr/>
          <p:nvPr/>
        </p:nvSpPr>
        <p:spPr>
          <a:xfrm>
            <a:off x="70327" y="815782"/>
            <a:ext cx="9081673" cy="5952229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214C79-5A23-C0BF-660F-D619F0BC6770}"/>
              </a:ext>
            </a:extLst>
          </p:cNvPr>
          <p:cNvSpPr txBox="1"/>
          <p:nvPr/>
        </p:nvSpPr>
        <p:spPr>
          <a:xfrm>
            <a:off x="351350" y="4129270"/>
            <a:ext cx="763835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Not so easy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D68C1F6-BC93-4432-0AB7-4C5785011939}"/>
              </a:ext>
            </a:extLst>
          </p:cNvPr>
          <p:cNvCxnSpPr>
            <a:cxnSpLocks/>
          </p:cNvCxnSpPr>
          <p:nvPr/>
        </p:nvCxnSpPr>
        <p:spPr>
          <a:xfrm flipV="1">
            <a:off x="521748" y="4679058"/>
            <a:ext cx="308013" cy="48943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34C43E86-F8E7-258B-8333-CDC3D883CE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50015">
            <a:off x="-243074" y="5269085"/>
            <a:ext cx="879967" cy="117822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58CA706-92CE-444B-6D20-FF7AA91542A7}"/>
              </a:ext>
            </a:extLst>
          </p:cNvPr>
          <p:cNvCxnSpPr>
            <a:cxnSpLocks/>
          </p:cNvCxnSpPr>
          <p:nvPr/>
        </p:nvCxnSpPr>
        <p:spPr>
          <a:xfrm flipV="1">
            <a:off x="521748" y="4672932"/>
            <a:ext cx="24232" cy="4955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BC5144E7-CFEF-2436-A6AF-C83A6CE57E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266" y="5847165"/>
            <a:ext cx="8387446" cy="85454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ECAF30B-2937-DDA3-27FC-31E17F7789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0330" y="4730667"/>
            <a:ext cx="7548149" cy="95018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858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EE1829-DEC7-1B73-5BD9-2827A4F9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31442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What to get from today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43657D-CCBC-B463-0160-5FA7CD0A92F0}"/>
              </a:ext>
            </a:extLst>
          </p:cNvPr>
          <p:cNvSpPr txBox="1">
            <a:spLocks/>
          </p:cNvSpPr>
          <p:nvPr/>
        </p:nvSpPr>
        <p:spPr>
          <a:xfrm>
            <a:off x="712528" y="1541031"/>
            <a:ext cx="6119469" cy="445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  <a:cs typeface="Cavolini" panose="03000502040302020204" pitchFamily="66" charset="0"/>
              </a:rPr>
              <a:t>Why Uncertainty Quantification?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C4E3CB-9874-C19D-31C4-4DF376ECFA8D}"/>
              </a:ext>
            </a:extLst>
          </p:cNvPr>
          <p:cNvSpPr txBox="1">
            <a:spLocks/>
          </p:cNvSpPr>
          <p:nvPr/>
        </p:nvSpPr>
        <p:spPr>
          <a:xfrm>
            <a:off x="712528" y="3110253"/>
            <a:ext cx="7291605" cy="1550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  <a:cs typeface="Cavolini" panose="03000502040302020204" pitchFamily="66" charset="0"/>
              </a:rPr>
              <a:t>How to do it?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BD2FE5-BE4A-060E-FD02-6C2CDFAC4CFB}"/>
              </a:ext>
            </a:extLst>
          </p:cNvPr>
          <p:cNvSpPr txBox="1">
            <a:spLocks/>
          </p:cNvSpPr>
          <p:nvPr/>
        </p:nvSpPr>
        <p:spPr>
          <a:xfrm>
            <a:off x="712528" y="4995304"/>
            <a:ext cx="3583900" cy="1550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  <a:cs typeface="Cavolini" panose="03000502040302020204" pitchFamily="66" charset="0"/>
              </a:rPr>
              <a:t>Hands on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40B93-43B8-A416-489D-A0D638E12329}"/>
              </a:ext>
            </a:extLst>
          </p:cNvPr>
          <p:cNvSpPr txBox="1"/>
          <p:nvPr/>
        </p:nvSpPr>
        <p:spPr>
          <a:xfrm>
            <a:off x="3559550" y="4333914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Seek statistics friends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0B255-2A5E-8948-BCD1-02121AF08A34}"/>
              </a:ext>
            </a:extLst>
          </p:cNvPr>
          <p:cNvSpPr txBox="1"/>
          <p:nvPr/>
        </p:nvSpPr>
        <p:spPr>
          <a:xfrm>
            <a:off x="3515709" y="3110253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UQ is a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918FE7-84A3-1803-D2A1-0C98776DAEB9}"/>
              </a:ext>
            </a:extLst>
          </p:cNvPr>
          <p:cNvCxnSpPr>
            <a:cxnSpLocks/>
          </p:cNvCxnSpPr>
          <p:nvPr/>
        </p:nvCxnSpPr>
        <p:spPr>
          <a:xfrm flipV="1">
            <a:off x="2947518" y="3451338"/>
            <a:ext cx="568191" cy="372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D991CD-89EF-0E95-B126-AB9A95FFDC50}"/>
              </a:ext>
            </a:extLst>
          </p:cNvPr>
          <p:cNvCxnSpPr>
            <a:cxnSpLocks/>
          </p:cNvCxnSpPr>
          <p:nvPr/>
        </p:nvCxnSpPr>
        <p:spPr>
          <a:xfrm>
            <a:off x="2947518" y="4164711"/>
            <a:ext cx="509666" cy="3297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Python Jupyter Notebooks | Documentation">
            <a:extLst>
              <a:ext uri="{FF2B5EF4-FFF2-40B4-BE49-F238E27FC236}">
                <a16:creationId xmlns:a16="http://schemas.microsoft.com/office/drawing/2014/main" id="{FE2D3FE2-25A6-9510-2365-B2C4BF481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5" r="17418"/>
          <a:stretch/>
        </p:blipFill>
        <p:spPr bwMode="auto">
          <a:xfrm>
            <a:off x="3813555" y="5377444"/>
            <a:ext cx="1860117" cy="83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D47D93E-BA7B-EAFA-E72C-81766086ED8C}"/>
              </a:ext>
            </a:extLst>
          </p:cNvPr>
          <p:cNvGrpSpPr/>
          <p:nvPr/>
        </p:nvGrpSpPr>
        <p:grpSpPr>
          <a:xfrm>
            <a:off x="7028205" y="3814076"/>
            <a:ext cx="457511" cy="1199554"/>
            <a:chOff x="4060548" y="4683610"/>
            <a:chExt cx="718601" cy="198938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35AB4E-D48F-C692-08C3-B50D7A7847C3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E09CCAE-23B7-41C1-8CCC-637B315F9C7B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5ABAD5-0465-3465-3113-F69F87490196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855123B-146A-950A-8AE4-C73524A2C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551A045-467A-1340-14A1-8B5277E28C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E9FD6DC-DA4F-E3B9-57DC-C2DEF8EB5F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73B95FB-41CF-098D-7E27-E450EF917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E6469E-4648-D1CC-3968-4F1373204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FDA645C-B5B5-AF40-F138-F19B3846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036" y="2858590"/>
            <a:ext cx="1207090" cy="79341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1EA235-711E-0286-37FE-48460A48B142}"/>
              </a:ext>
            </a:extLst>
          </p:cNvPr>
          <p:cNvGrpSpPr/>
          <p:nvPr/>
        </p:nvGrpSpPr>
        <p:grpSpPr>
          <a:xfrm>
            <a:off x="5742199" y="1264697"/>
            <a:ext cx="1904942" cy="1234867"/>
            <a:chOff x="4791981" y="1501491"/>
            <a:chExt cx="3504389" cy="27701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4A55CF9-7B7F-9665-F90A-B79185FCB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91981" y="1501491"/>
              <a:ext cx="3504389" cy="2770181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30985C4-FD6D-5DED-86AB-9389930ACB14}"/>
                </a:ext>
              </a:extLst>
            </p:cNvPr>
            <p:cNvGrpSpPr/>
            <p:nvPr/>
          </p:nvGrpSpPr>
          <p:grpSpPr>
            <a:xfrm>
              <a:off x="5416832" y="1763778"/>
              <a:ext cx="2383068" cy="1798341"/>
              <a:chOff x="800822" y="2221977"/>
              <a:chExt cx="2383068" cy="17983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4FE37FA-2FB0-F8AC-53FB-F0C1287C79CF}"/>
                  </a:ext>
                </a:extLst>
              </p:cNvPr>
              <p:cNvGrpSpPr/>
              <p:nvPr/>
            </p:nvGrpSpPr>
            <p:grpSpPr>
              <a:xfrm>
                <a:off x="800822" y="2221977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9CFE7A27-5654-09CC-6C35-CE2DAA341007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70827B1-E88D-9951-4D9E-6CE1E5F8FCC3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133DDCE7-65E3-B1D4-23A4-993488B8C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619BD637-143D-C603-E349-AADCBE275E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2893774-B7D6-0BEC-DEA7-E8B0DD15DCB4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C96F024-B540-926F-B6EF-06C377DCB819}"/>
                  </a:ext>
                </a:extLst>
              </p:cNvPr>
              <p:cNvGrpSpPr/>
              <p:nvPr/>
            </p:nvGrpSpPr>
            <p:grpSpPr>
              <a:xfrm>
                <a:off x="1171522" y="2940832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CC06630-FD92-9D52-F7F9-54DBED9F80AB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A27324AE-B8BC-17EB-EE78-FD677F2F5490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55B55AF0-5CB0-B7A4-2588-DBCDB7DFB3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2136A1AB-6DDF-2C23-074C-EE4C8AA7C4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46FA576-9C79-912F-2A46-8D038CEBB44F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E2FCE91-1FAE-6D90-1BB4-D3CF1C814CCD}"/>
                  </a:ext>
                </a:extLst>
              </p:cNvPr>
              <p:cNvGrpSpPr/>
              <p:nvPr/>
            </p:nvGrpSpPr>
            <p:grpSpPr>
              <a:xfrm>
                <a:off x="1973790" y="2382844"/>
                <a:ext cx="94196" cy="635006"/>
                <a:chOff x="2387586" y="1691220"/>
                <a:chExt cx="94196" cy="63500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BDCBAA0-1A40-122C-446A-F08D18245F24}"/>
                    </a:ext>
                  </a:extLst>
                </p:cNvPr>
                <p:cNvGrpSpPr/>
                <p:nvPr/>
              </p:nvGrpSpPr>
              <p:grpSpPr>
                <a:xfrm>
                  <a:off x="2387586" y="1691220"/>
                  <a:ext cx="87350" cy="635006"/>
                  <a:chOff x="1414781" y="2055809"/>
                  <a:chExt cx="79057" cy="347660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76E73F34-F11F-99F0-1333-25079DC2BADA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15223639-244A-DE2D-C89F-9984EA72FB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3F0F79E7-FCBC-57E9-BC10-6FF4116DD6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C1D3DF5-1F62-66F7-F21F-5AFDCBFC0305}"/>
                    </a:ext>
                  </a:extLst>
                </p:cNvPr>
                <p:cNvSpPr/>
                <p:nvPr/>
              </p:nvSpPr>
              <p:spPr>
                <a:xfrm>
                  <a:off x="2390342" y="1956218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360F471-E760-3AF5-18FC-E313D3AC3619}"/>
                  </a:ext>
                </a:extLst>
              </p:cNvPr>
              <p:cNvGrpSpPr/>
              <p:nvPr/>
            </p:nvGrpSpPr>
            <p:grpSpPr>
              <a:xfrm>
                <a:off x="2448273" y="2906042"/>
                <a:ext cx="94196" cy="635006"/>
                <a:chOff x="2387586" y="1691220"/>
                <a:chExt cx="94196" cy="63500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1407B64-AAFF-767A-6266-7BEB6636F1DC}"/>
                    </a:ext>
                  </a:extLst>
                </p:cNvPr>
                <p:cNvGrpSpPr/>
                <p:nvPr/>
              </p:nvGrpSpPr>
              <p:grpSpPr>
                <a:xfrm>
                  <a:off x="2387586" y="1691220"/>
                  <a:ext cx="87350" cy="635006"/>
                  <a:chOff x="1414781" y="2055809"/>
                  <a:chExt cx="79057" cy="347660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30985029-7755-8B37-312F-0FA5469876CC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DA49573-8FEE-E56F-AECC-653B38D9EE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0B76DA8C-F29F-6944-7663-4E50F7BA0A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25926E-37A2-4F06-1960-419F4441F371}"/>
                    </a:ext>
                  </a:extLst>
                </p:cNvPr>
                <p:cNvSpPr/>
                <p:nvPr/>
              </p:nvSpPr>
              <p:spPr>
                <a:xfrm>
                  <a:off x="2390342" y="1956218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8321D6D-8712-7638-96F4-1FFC19B8EB77}"/>
                  </a:ext>
                </a:extLst>
              </p:cNvPr>
              <p:cNvGrpSpPr/>
              <p:nvPr/>
            </p:nvGrpSpPr>
            <p:grpSpPr>
              <a:xfrm>
                <a:off x="1433358" y="2299975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5D05787-22CA-2087-A5AF-9A5E0429859C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4352B78-6813-5026-FFE6-493C994FF2AC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3A82574A-32B9-58C6-882C-4D0F7588E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8638B91F-84A6-760F-52C8-9CCFC6A25D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C4D83BD-9E8F-42AA-2F6F-F2C8346E87C3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0AB6A75-DB70-BCF8-FFF0-581D91F02439}"/>
                  </a:ext>
                </a:extLst>
              </p:cNvPr>
              <p:cNvGrpSpPr/>
              <p:nvPr/>
            </p:nvGrpSpPr>
            <p:grpSpPr>
              <a:xfrm>
                <a:off x="2792229" y="3672658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7817BA2-94BC-56B0-3052-8DCA6984731B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1A1E2508-4B88-58DE-7A4C-9D3A904941AF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554DC592-C6F0-E736-E9FF-5B62BAEF74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27A7D79D-F090-EECD-69C9-1482E09AEB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BD2F9404-BC67-82C1-662D-AD65E44529A8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EE6B762-F666-41B5-F7EB-AA3E1E5DBEDB}"/>
                  </a:ext>
                </a:extLst>
              </p:cNvPr>
              <p:cNvGrpSpPr/>
              <p:nvPr/>
            </p:nvGrpSpPr>
            <p:grpSpPr>
              <a:xfrm>
                <a:off x="3092450" y="3065860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71F2DEA7-569A-7A85-9124-E141EF7924B0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76EDD587-118B-A010-A987-4E20C0535B37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5B0B76BD-8EBE-44E2-7CAE-430E5BB436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8D7171FC-BF0D-D3FD-94AB-D7B9AE083D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F36B2F80-88B8-2FD7-6E11-3833623F13DA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5600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EC2D05-11CE-73FA-FB42-17249A78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4ACB2-E036-4ED1-4CEF-7EB035BAE678}"/>
              </a:ext>
            </a:extLst>
          </p:cNvPr>
          <p:cNvSpPr txBox="1"/>
          <p:nvPr/>
        </p:nvSpPr>
        <p:spPr>
          <a:xfrm>
            <a:off x="7264400" y="79897"/>
            <a:ext cx="1945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Bonus reasons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B94929-355B-6F79-ED31-162126FB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8" y="914645"/>
            <a:ext cx="7681231" cy="7738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79" name="Picture 2">
            <a:extLst>
              <a:ext uri="{FF2B5EF4-FFF2-40B4-BE49-F238E27FC236}">
                <a16:creationId xmlns:a16="http://schemas.microsoft.com/office/drawing/2014/main" id="{8E3850AA-23A3-F6A8-5533-B54E1CD8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129" y="624565"/>
            <a:ext cx="1294069" cy="13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7" name="TextBox 1096">
            <a:extLst>
              <a:ext uri="{FF2B5EF4-FFF2-40B4-BE49-F238E27FC236}">
                <a16:creationId xmlns:a16="http://schemas.microsoft.com/office/drawing/2014/main" id="{BBC6CF2E-4D8E-AD67-B55B-BDD222A97085}"/>
              </a:ext>
            </a:extLst>
          </p:cNvPr>
          <p:cNvSpPr txBox="1"/>
          <p:nvPr/>
        </p:nvSpPr>
        <p:spPr>
          <a:xfrm>
            <a:off x="5486401" y="1376928"/>
            <a:ext cx="235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Nov 14 – 16, 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09D418-87BD-8766-CC70-F7BE3E02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9086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EC2D05-11CE-73FA-FB42-17249A78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4ACB2-E036-4ED1-4CEF-7EB035BAE678}"/>
              </a:ext>
            </a:extLst>
          </p:cNvPr>
          <p:cNvSpPr txBox="1"/>
          <p:nvPr/>
        </p:nvSpPr>
        <p:spPr>
          <a:xfrm>
            <a:off x="7264400" y="79897"/>
            <a:ext cx="1945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Bonus reasons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B94929-355B-6F79-ED31-162126FB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8" y="914645"/>
            <a:ext cx="7681231" cy="7738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CABEB2-12C0-8580-2265-6E9F285A5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95" r="1590"/>
          <a:stretch/>
        </p:blipFill>
        <p:spPr>
          <a:xfrm>
            <a:off x="5540391" y="5420440"/>
            <a:ext cx="2677160" cy="5395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CD2E8D-033C-54D8-A29C-28EC3145D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8" r="45605" b="29084"/>
          <a:stretch/>
        </p:blipFill>
        <p:spPr>
          <a:xfrm>
            <a:off x="5466126" y="5326301"/>
            <a:ext cx="3308549" cy="245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A952F6-045D-6140-17BC-9B09C3687B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794"/>
          <a:stretch/>
        </p:blipFill>
        <p:spPr>
          <a:xfrm>
            <a:off x="8541800" y="5944179"/>
            <a:ext cx="463685" cy="1978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6C715A-EA25-F950-47F9-0259EC89BD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60" t="15399" r="2700" b="10099"/>
          <a:stretch/>
        </p:blipFill>
        <p:spPr>
          <a:xfrm>
            <a:off x="5711004" y="6044757"/>
            <a:ext cx="2113280" cy="18867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36A52F4-9B74-77C6-AC45-1FB628F3DC9A}"/>
              </a:ext>
            </a:extLst>
          </p:cNvPr>
          <p:cNvSpPr/>
          <p:nvPr/>
        </p:nvSpPr>
        <p:spPr>
          <a:xfrm>
            <a:off x="5428556" y="5265683"/>
            <a:ext cx="3619266" cy="15124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F1D8E5-39FA-05C5-9025-F856EBE318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45373" b="5906"/>
          <a:stretch/>
        </p:blipFill>
        <p:spPr>
          <a:xfrm>
            <a:off x="5488186" y="6281462"/>
            <a:ext cx="3104248" cy="25556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7708327-FFA3-9EC4-BFB3-9179F0906E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885" t="17105" b="16184"/>
          <a:stretch/>
        </p:blipFill>
        <p:spPr>
          <a:xfrm>
            <a:off x="5625479" y="6509358"/>
            <a:ext cx="2563698" cy="18119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28ADB97-DF49-E278-D9AB-AD2003D2DC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30"/>
          <a:stretch/>
        </p:blipFill>
        <p:spPr>
          <a:xfrm>
            <a:off x="8355666" y="6107737"/>
            <a:ext cx="662788" cy="19781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D71D684-2663-2FDE-5220-35A05FBFFA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1" t="16251" r="41541" b="13163"/>
          <a:stretch/>
        </p:blipFill>
        <p:spPr>
          <a:xfrm>
            <a:off x="5512356" y="5893651"/>
            <a:ext cx="2924474" cy="178761"/>
          </a:xfrm>
          <a:prstGeom prst="rect">
            <a:avLst/>
          </a:prstGeom>
        </p:spPr>
      </p:pic>
      <p:pic>
        <p:nvPicPr>
          <p:cNvPr id="1079" name="Picture 2">
            <a:extLst>
              <a:ext uri="{FF2B5EF4-FFF2-40B4-BE49-F238E27FC236}">
                <a16:creationId xmlns:a16="http://schemas.microsoft.com/office/drawing/2014/main" id="{8E3850AA-23A3-F6A8-5533-B54E1CD8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129" y="624565"/>
            <a:ext cx="1294069" cy="13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9B40C1-5A4F-5844-8BEE-8E666A6C12B8}"/>
              </a:ext>
            </a:extLst>
          </p:cNvPr>
          <p:cNvSpPr txBox="1"/>
          <p:nvPr/>
        </p:nvSpPr>
        <p:spPr>
          <a:xfrm>
            <a:off x="5486401" y="1376928"/>
            <a:ext cx="235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Nov 14 – 16, 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E596EB-B360-6C64-D993-E5851260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08542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EC2D05-11CE-73FA-FB42-17249A78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4ACB2-E036-4ED1-4CEF-7EB035BAE678}"/>
              </a:ext>
            </a:extLst>
          </p:cNvPr>
          <p:cNvSpPr txBox="1"/>
          <p:nvPr/>
        </p:nvSpPr>
        <p:spPr>
          <a:xfrm>
            <a:off x="7264400" y="79897"/>
            <a:ext cx="1945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Bonus reasons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F9633-F89D-78F3-0497-A0C5C3BE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519" y="2576789"/>
            <a:ext cx="2168081" cy="499245"/>
          </a:xfrm>
          <a:prstGeom prst="rect">
            <a:avLst/>
          </a:prstGeom>
          <a:ln w="1905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83695-2449-53FC-6564-2D3D5924B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0" y="2146587"/>
            <a:ext cx="2061189" cy="472788"/>
          </a:xfrm>
          <a:prstGeom prst="rect">
            <a:avLst/>
          </a:prstGeom>
          <a:ln w="1905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18849D-E907-7564-9B27-BF88DF783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003" y="3067195"/>
            <a:ext cx="920439" cy="189728"/>
          </a:xfrm>
          <a:prstGeom prst="rect">
            <a:avLst/>
          </a:prstGeom>
          <a:ln w="19050"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B8227E-B97D-157C-0A77-509111C72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8" y="5102798"/>
            <a:ext cx="2385924" cy="1680154"/>
          </a:xfrm>
          <a:prstGeom prst="rect">
            <a:avLst/>
          </a:prstGeom>
          <a:ln w="28575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B6CA8A-13A9-167E-66F2-1B039AE73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78" y="4520726"/>
            <a:ext cx="4427506" cy="564941"/>
          </a:xfrm>
          <a:prstGeom prst="rect">
            <a:avLst/>
          </a:prstGeom>
          <a:ln w="28575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09A705-9D61-D89C-498B-105A410BB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5" y="4222485"/>
            <a:ext cx="4453931" cy="389815"/>
          </a:xfrm>
          <a:prstGeom prst="rect">
            <a:avLst/>
          </a:prstGeom>
          <a:ln w="28575"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B94929-355B-6F79-ED31-162126FB04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78" y="914645"/>
            <a:ext cx="7681231" cy="7738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23E3628-F2AC-F66E-DD4F-F246544D316A}"/>
              </a:ext>
            </a:extLst>
          </p:cNvPr>
          <p:cNvGrpSpPr/>
          <p:nvPr/>
        </p:nvGrpSpPr>
        <p:grpSpPr>
          <a:xfrm>
            <a:off x="2620477" y="5057446"/>
            <a:ext cx="1975625" cy="291468"/>
            <a:chOff x="2882673" y="5599437"/>
            <a:chExt cx="2410575" cy="3848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E8EC36-ACF4-CF2A-00CB-B94B0FA0D3B6}"/>
                </a:ext>
              </a:extLst>
            </p:cNvPr>
            <p:cNvSpPr/>
            <p:nvPr/>
          </p:nvSpPr>
          <p:spPr>
            <a:xfrm>
              <a:off x="2882673" y="5599437"/>
              <a:ext cx="2410575" cy="384803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DE026C-F059-7296-D07E-6490E20842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116" t="6575" r="20554" b="51616"/>
            <a:stretch/>
          </p:blipFill>
          <p:spPr>
            <a:xfrm>
              <a:off x="2916175" y="5623983"/>
              <a:ext cx="2352422" cy="13045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AA9EB11-101B-C979-2A31-5F0A425E9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50001" r="57335"/>
            <a:stretch/>
          </p:blipFill>
          <p:spPr>
            <a:xfrm>
              <a:off x="3410319" y="5772772"/>
              <a:ext cx="1281331" cy="15601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45825E3-5047-65DB-CA46-CD10B58E4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1007" t="2" r="2426" b="49999"/>
            <a:stretch/>
          </p:blipFill>
          <p:spPr>
            <a:xfrm>
              <a:off x="2916175" y="5772772"/>
              <a:ext cx="497527" cy="1560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CABEB2-12C0-8580-2265-6E9F285A556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395" r="1590"/>
          <a:stretch/>
        </p:blipFill>
        <p:spPr>
          <a:xfrm>
            <a:off x="5540391" y="5420440"/>
            <a:ext cx="2677160" cy="5395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ACD2E8D-033C-54D8-A29C-28EC3145D1C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5338" r="45605" b="27292"/>
          <a:stretch/>
        </p:blipFill>
        <p:spPr>
          <a:xfrm>
            <a:off x="5466126" y="5326301"/>
            <a:ext cx="3308549" cy="2555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5A952F6-045D-6140-17BC-9B09C3687BD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9794"/>
          <a:stretch/>
        </p:blipFill>
        <p:spPr>
          <a:xfrm>
            <a:off x="8541800" y="5944179"/>
            <a:ext cx="463685" cy="1978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86C715A-EA25-F950-47F9-0259EC89BD5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8460" t="15399" r="2700" b="10099"/>
          <a:stretch/>
        </p:blipFill>
        <p:spPr>
          <a:xfrm>
            <a:off x="5711004" y="6044757"/>
            <a:ext cx="2113280" cy="188678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76CDE1-C40A-6477-BC3E-A0AEAC6F9785}"/>
              </a:ext>
            </a:extLst>
          </p:cNvPr>
          <p:cNvSpPr/>
          <p:nvPr/>
        </p:nvSpPr>
        <p:spPr>
          <a:xfrm>
            <a:off x="35560" y="4206240"/>
            <a:ext cx="4632960" cy="2524760"/>
          </a:xfrm>
          <a:custGeom>
            <a:avLst/>
            <a:gdLst>
              <a:gd name="connsiteX0" fmla="*/ 0 w 4632960"/>
              <a:gd name="connsiteY0" fmla="*/ 0 h 2524760"/>
              <a:gd name="connsiteX1" fmla="*/ 4632960 w 4632960"/>
              <a:gd name="connsiteY1" fmla="*/ 0 h 2524760"/>
              <a:gd name="connsiteX2" fmla="*/ 4632960 w 4632960"/>
              <a:gd name="connsiteY2" fmla="*/ 1158240 h 2524760"/>
              <a:gd name="connsiteX3" fmla="*/ 2504440 w 4632960"/>
              <a:gd name="connsiteY3" fmla="*/ 1158240 h 2524760"/>
              <a:gd name="connsiteX4" fmla="*/ 2504440 w 4632960"/>
              <a:gd name="connsiteY4" fmla="*/ 2524760 h 2524760"/>
              <a:gd name="connsiteX5" fmla="*/ 25400 w 4632960"/>
              <a:gd name="connsiteY5" fmla="*/ 2524760 h 2524760"/>
              <a:gd name="connsiteX6" fmla="*/ 0 w 4632960"/>
              <a:gd name="connsiteY6" fmla="*/ 0 h 252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2960" h="2524760">
                <a:moveTo>
                  <a:pt x="0" y="0"/>
                </a:moveTo>
                <a:lnTo>
                  <a:pt x="4632960" y="0"/>
                </a:lnTo>
                <a:lnTo>
                  <a:pt x="4632960" y="1158240"/>
                </a:lnTo>
                <a:lnTo>
                  <a:pt x="2504440" y="1158240"/>
                </a:lnTo>
                <a:lnTo>
                  <a:pt x="2504440" y="2524760"/>
                </a:lnTo>
                <a:lnTo>
                  <a:pt x="25400" y="252476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A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6A52F4-9B74-77C6-AC45-1FB628F3DC9A}"/>
              </a:ext>
            </a:extLst>
          </p:cNvPr>
          <p:cNvSpPr/>
          <p:nvPr/>
        </p:nvSpPr>
        <p:spPr>
          <a:xfrm>
            <a:off x="5428556" y="5265683"/>
            <a:ext cx="3619266" cy="15124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7B4D89-BB0C-9766-DE92-8DF14C9656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2189" y="3547614"/>
            <a:ext cx="3271077" cy="52377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8A58F1-25FE-74C8-9693-02AC3BD6E93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9409"/>
          <a:stretch/>
        </p:blipFill>
        <p:spPr>
          <a:xfrm>
            <a:off x="3657519" y="3336035"/>
            <a:ext cx="1694924" cy="18165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CB9B3E-E393-0D5B-034E-986B114E43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08289" y="2643984"/>
            <a:ext cx="3201887" cy="6052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79E72F-B7CE-29C7-CD8C-11760FD555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70639" y="3188814"/>
            <a:ext cx="2168081" cy="3532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9A59EC7-1B83-50AF-AD1E-4444EAA409E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50044"/>
          <a:stretch/>
        </p:blipFill>
        <p:spPr>
          <a:xfrm>
            <a:off x="3625818" y="3159122"/>
            <a:ext cx="1673654" cy="18165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E848C4C-9927-0779-64ED-E7E39F3B0E2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29138" y="4172190"/>
            <a:ext cx="4129409" cy="3981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732EF9B-4FA1-38A6-0594-03D9F4C302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01265" y="4931240"/>
            <a:ext cx="4212127" cy="26422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8891C3F-941C-A662-882B-885A5DACE1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44027" y="4558096"/>
            <a:ext cx="2803802" cy="25733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D0572D4-A756-83A6-F304-568CFC20BE3E}"/>
              </a:ext>
            </a:extLst>
          </p:cNvPr>
          <p:cNvSpPr/>
          <p:nvPr/>
        </p:nvSpPr>
        <p:spPr>
          <a:xfrm>
            <a:off x="4729138" y="4206240"/>
            <a:ext cx="4318684" cy="99651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AF1D8E5-39FA-05C5-9025-F856EBE318E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" r="45373" b="5906"/>
          <a:stretch/>
        </p:blipFill>
        <p:spPr>
          <a:xfrm>
            <a:off x="5488186" y="6281462"/>
            <a:ext cx="3104248" cy="25556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7708327-FFA3-9EC4-BFB3-9179F0906EF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4885" t="17105" b="16184"/>
          <a:stretch/>
        </p:blipFill>
        <p:spPr>
          <a:xfrm>
            <a:off x="5625479" y="6509358"/>
            <a:ext cx="2563698" cy="18119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28ADB97-DF49-E278-D9AB-AD2003D2DCA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530"/>
          <a:stretch/>
        </p:blipFill>
        <p:spPr>
          <a:xfrm>
            <a:off x="8355666" y="6107737"/>
            <a:ext cx="662788" cy="19781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D71D684-2663-2FDE-5220-35A05FBFFAE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711" t="16251" r="41541" b="13163"/>
          <a:stretch/>
        </p:blipFill>
        <p:spPr>
          <a:xfrm>
            <a:off x="5512356" y="5893651"/>
            <a:ext cx="2924474" cy="17876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A122424-C7F9-5D29-F88B-BD028F7FE2D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3478" r="46356" b="41001"/>
          <a:stretch/>
        </p:blipFill>
        <p:spPr>
          <a:xfrm>
            <a:off x="113853" y="3644777"/>
            <a:ext cx="1527094" cy="1379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43901E8-B9C2-CC02-0738-1228D1448D0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1170" y="3494674"/>
            <a:ext cx="1345326" cy="12729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BD04754-14D8-9C8F-56BF-70CBC32E8935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38583"/>
          <a:stretch/>
        </p:blipFill>
        <p:spPr>
          <a:xfrm>
            <a:off x="27696" y="3103469"/>
            <a:ext cx="1602576" cy="19643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A807271-4810-D167-9EDC-3BC00E3B3C4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68814" y="2910478"/>
            <a:ext cx="672711" cy="15710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12B5469-3FBA-CB40-3432-9C611DD05623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3855" t="7997" b="1"/>
          <a:stretch/>
        </p:blipFill>
        <p:spPr>
          <a:xfrm>
            <a:off x="183341" y="3790952"/>
            <a:ext cx="1581114" cy="24207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421E623-B30F-D4F9-9F35-DF623A7384B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44652" y="3705643"/>
            <a:ext cx="1867442" cy="4483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248825D-A779-A42B-996C-C2F5ADDD686C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r="43367" b="10393"/>
          <a:stretch/>
        </p:blipFill>
        <p:spPr>
          <a:xfrm>
            <a:off x="7665767" y="3323998"/>
            <a:ext cx="1339718" cy="17040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1020604-68B1-995F-C8DB-CF97927738C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64936" y="3546547"/>
            <a:ext cx="735829" cy="18302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FDDF58B-D022-BC04-48AC-0A1A3554485D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57019" t="10428" r="110" b="12388"/>
          <a:stretch/>
        </p:blipFill>
        <p:spPr>
          <a:xfrm>
            <a:off x="7738058" y="3493145"/>
            <a:ext cx="1078124" cy="156035"/>
          </a:xfrm>
          <a:prstGeom prst="rect">
            <a:avLst/>
          </a:prstGeom>
        </p:spPr>
      </p:pic>
      <p:sp>
        <p:nvSpPr>
          <p:cNvPr id="1028" name="Freeform: Shape 1027">
            <a:extLst>
              <a:ext uri="{FF2B5EF4-FFF2-40B4-BE49-F238E27FC236}">
                <a16:creationId xmlns:a16="http://schemas.microsoft.com/office/drawing/2014/main" id="{4C4B0F37-EBEB-EEDE-7689-30D5BB64BE49}"/>
              </a:ext>
            </a:extLst>
          </p:cNvPr>
          <p:cNvSpPr/>
          <p:nvPr/>
        </p:nvSpPr>
        <p:spPr>
          <a:xfrm>
            <a:off x="3601720" y="2631440"/>
            <a:ext cx="3992880" cy="1493520"/>
          </a:xfrm>
          <a:custGeom>
            <a:avLst/>
            <a:gdLst>
              <a:gd name="connsiteX0" fmla="*/ 0 w 3992880"/>
              <a:gd name="connsiteY0" fmla="*/ 0 h 1493520"/>
              <a:gd name="connsiteX1" fmla="*/ 3180080 w 3992880"/>
              <a:gd name="connsiteY1" fmla="*/ 0 h 1493520"/>
              <a:gd name="connsiteX2" fmla="*/ 3180080 w 3992880"/>
              <a:gd name="connsiteY2" fmla="*/ 502920 h 1493520"/>
              <a:gd name="connsiteX3" fmla="*/ 3992880 w 3992880"/>
              <a:gd name="connsiteY3" fmla="*/ 502920 h 1493520"/>
              <a:gd name="connsiteX4" fmla="*/ 3992880 w 3992880"/>
              <a:gd name="connsiteY4" fmla="*/ 838200 h 1493520"/>
              <a:gd name="connsiteX5" fmla="*/ 3291840 w 3992880"/>
              <a:gd name="connsiteY5" fmla="*/ 838200 h 1493520"/>
              <a:gd name="connsiteX6" fmla="*/ 3291840 w 3992880"/>
              <a:gd name="connsiteY6" fmla="*/ 1493520 h 1493520"/>
              <a:gd name="connsiteX7" fmla="*/ 5080 w 3992880"/>
              <a:gd name="connsiteY7" fmla="*/ 1493520 h 1493520"/>
              <a:gd name="connsiteX8" fmla="*/ 0 w 3992880"/>
              <a:gd name="connsiteY8" fmla="*/ 0 h 149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2880" h="1493520">
                <a:moveTo>
                  <a:pt x="0" y="0"/>
                </a:moveTo>
                <a:lnTo>
                  <a:pt x="3180080" y="0"/>
                </a:lnTo>
                <a:lnTo>
                  <a:pt x="3180080" y="502920"/>
                </a:lnTo>
                <a:lnTo>
                  <a:pt x="3992880" y="502920"/>
                </a:lnTo>
                <a:lnTo>
                  <a:pt x="3992880" y="838200"/>
                </a:lnTo>
                <a:lnTo>
                  <a:pt x="3291840" y="838200"/>
                </a:lnTo>
                <a:lnTo>
                  <a:pt x="3291840" y="1493520"/>
                </a:lnTo>
                <a:lnTo>
                  <a:pt x="5080" y="1493520"/>
                </a:lnTo>
                <a:cubicBezTo>
                  <a:pt x="3387" y="995680"/>
                  <a:pt x="1693" y="49784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reeform: Shape 1028">
            <a:extLst>
              <a:ext uri="{FF2B5EF4-FFF2-40B4-BE49-F238E27FC236}">
                <a16:creationId xmlns:a16="http://schemas.microsoft.com/office/drawing/2014/main" id="{21044716-438B-E1A2-5AD9-0C672DD83E30}"/>
              </a:ext>
            </a:extLst>
          </p:cNvPr>
          <p:cNvSpPr/>
          <p:nvPr/>
        </p:nvSpPr>
        <p:spPr>
          <a:xfrm>
            <a:off x="6929120" y="3312399"/>
            <a:ext cx="2164080" cy="812561"/>
          </a:xfrm>
          <a:custGeom>
            <a:avLst/>
            <a:gdLst>
              <a:gd name="connsiteX0" fmla="*/ 716280 w 2164080"/>
              <a:gd name="connsiteY0" fmla="*/ 0 h 889000"/>
              <a:gd name="connsiteX1" fmla="*/ 2164080 w 2164080"/>
              <a:gd name="connsiteY1" fmla="*/ 0 h 889000"/>
              <a:gd name="connsiteX2" fmla="*/ 2164080 w 2164080"/>
              <a:gd name="connsiteY2" fmla="*/ 889000 h 889000"/>
              <a:gd name="connsiteX3" fmla="*/ 0 w 2164080"/>
              <a:gd name="connsiteY3" fmla="*/ 889000 h 889000"/>
              <a:gd name="connsiteX4" fmla="*/ 0 w 2164080"/>
              <a:gd name="connsiteY4" fmla="*/ 218440 h 889000"/>
              <a:gd name="connsiteX5" fmla="*/ 711200 w 2164080"/>
              <a:gd name="connsiteY5" fmla="*/ 218440 h 889000"/>
              <a:gd name="connsiteX6" fmla="*/ 716280 w 2164080"/>
              <a:gd name="connsiteY6" fmla="*/ 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4080" h="889000">
                <a:moveTo>
                  <a:pt x="716280" y="0"/>
                </a:moveTo>
                <a:lnTo>
                  <a:pt x="2164080" y="0"/>
                </a:lnTo>
                <a:lnTo>
                  <a:pt x="2164080" y="889000"/>
                </a:lnTo>
                <a:lnTo>
                  <a:pt x="0" y="889000"/>
                </a:lnTo>
                <a:lnTo>
                  <a:pt x="0" y="218440"/>
                </a:lnTo>
                <a:lnTo>
                  <a:pt x="711200" y="218440"/>
                </a:lnTo>
                <a:lnTo>
                  <a:pt x="716280" y="0"/>
                </a:lnTo>
                <a:close/>
              </a:path>
            </a:pathLst>
          </a:cu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13B799C1-E35C-2D9C-DB47-C771A8C899EA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8016" r="7429"/>
          <a:stretch/>
        </p:blipFill>
        <p:spPr>
          <a:xfrm>
            <a:off x="5237727" y="2033675"/>
            <a:ext cx="1642947" cy="351055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5031911F-878D-5570-DD12-73820186579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240456" y="1813479"/>
            <a:ext cx="3861043" cy="187328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CAB31FBF-EFE3-593D-FE8D-4EE654040F42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t="37298"/>
          <a:stretch/>
        </p:blipFill>
        <p:spPr>
          <a:xfrm>
            <a:off x="6242191" y="2374848"/>
            <a:ext cx="665137" cy="126168"/>
          </a:xfrm>
          <a:prstGeom prst="rect">
            <a:avLst/>
          </a:prstGeom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4102DAA-C81A-E2E8-4E06-E4DEB66D899B}"/>
              </a:ext>
            </a:extLst>
          </p:cNvPr>
          <p:cNvSpPr/>
          <p:nvPr/>
        </p:nvSpPr>
        <p:spPr>
          <a:xfrm>
            <a:off x="6873266" y="2146587"/>
            <a:ext cx="2217405" cy="1136338"/>
          </a:xfrm>
          <a:custGeom>
            <a:avLst/>
            <a:gdLst>
              <a:gd name="connsiteX0" fmla="*/ 2225675 w 2282825"/>
              <a:gd name="connsiteY0" fmla="*/ 6350 h 1177925"/>
              <a:gd name="connsiteX1" fmla="*/ 174625 w 2282825"/>
              <a:gd name="connsiteY1" fmla="*/ 6350 h 1177925"/>
              <a:gd name="connsiteX2" fmla="*/ 174625 w 2282825"/>
              <a:gd name="connsiteY2" fmla="*/ 485775 h 1177925"/>
              <a:gd name="connsiteX3" fmla="*/ 0 w 2282825"/>
              <a:gd name="connsiteY3" fmla="*/ 485775 h 1177925"/>
              <a:gd name="connsiteX4" fmla="*/ 0 w 2282825"/>
              <a:gd name="connsiteY4" fmla="*/ 984250 h 1177925"/>
              <a:gd name="connsiteX5" fmla="*/ 949325 w 2282825"/>
              <a:gd name="connsiteY5" fmla="*/ 984250 h 1177925"/>
              <a:gd name="connsiteX6" fmla="*/ 949325 w 2282825"/>
              <a:gd name="connsiteY6" fmla="*/ 1177925 h 1177925"/>
              <a:gd name="connsiteX7" fmla="*/ 2282825 w 2282825"/>
              <a:gd name="connsiteY7" fmla="*/ 1177925 h 1177925"/>
              <a:gd name="connsiteX8" fmla="*/ 2282825 w 2282825"/>
              <a:gd name="connsiteY8" fmla="*/ 0 h 1177925"/>
              <a:gd name="connsiteX9" fmla="*/ 2225675 w 2282825"/>
              <a:gd name="connsiteY9" fmla="*/ 6350 h 117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2825" h="1177925">
                <a:moveTo>
                  <a:pt x="2225675" y="6350"/>
                </a:moveTo>
                <a:lnTo>
                  <a:pt x="174625" y="6350"/>
                </a:lnTo>
                <a:lnTo>
                  <a:pt x="174625" y="485775"/>
                </a:lnTo>
                <a:lnTo>
                  <a:pt x="0" y="485775"/>
                </a:lnTo>
                <a:lnTo>
                  <a:pt x="0" y="984250"/>
                </a:lnTo>
                <a:lnTo>
                  <a:pt x="949325" y="984250"/>
                </a:lnTo>
                <a:lnTo>
                  <a:pt x="949325" y="1177925"/>
                </a:lnTo>
                <a:lnTo>
                  <a:pt x="2282825" y="1177925"/>
                </a:lnTo>
                <a:lnTo>
                  <a:pt x="2282825" y="0"/>
                </a:lnTo>
                <a:lnTo>
                  <a:pt x="2225675" y="6350"/>
                </a:ln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0CCBC828-FBE1-FBC2-1ADD-B19F83068B50}"/>
              </a:ext>
            </a:extLst>
          </p:cNvPr>
          <p:cNvSpPr/>
          <p:nvPr/>
        </p:nvSpPr>
        <p:spPr>
          <a:xfrm>
            <a:off x="5197475" y="1790397"/>
            <a:ext cx="3914775" cy="784528"/>
          </a:xfrm>
          <a:custGeom>
            <a:avLst/>
            <a:gdLst>
              <a:gd name="connsiteX0" fmla="*/ 3914775 w 3914775"/>
              <a:gd name="connsiteY0" fmla="*/ 0 h 685800"/>
              <a:gd name="connsiteX1" fmla="*/ 0 w 3914775"/>
              <a:gd name="connsiteY1" fmla="*/ 0 h 685800"/>
              <a:gd name="connsiteX2" fmla="*/ 0 w 3914775"/>
              <a:gd name="connsiteY2" fmla="*/ 685800 h 685800"/>
              <a:gd name="connsiteX3" fmla="*/ 1765300 w 3914775"/>
              <a:gd name="connsiteY3" fmla="*/ 685800 h 685800"/>
              <a:gd name="connsiteX4" fmla="*/ 1765300 w 3914775"/>
              <a:gd name="connsiteY4" fmla="*/ 212725 h 685800"/>
              <a:gd name="connsiteX5" fmla="*/ 3908425 w 3914775"/>
              <a:gd name="connsiteY5" fmla="*/ 212725 h 685800"/>
              <a:gd name="connsiteX6" fmla="*/ 3914775 w 3914775"/>
              <a:gd name="connsiteY6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4775" h="685800">
                <a:moveTo>
                  <a:pt x="3914775" y="0"/>
                </a:moveTo>
                <a:lnTo>
                  <a:pt x="0" y="0"/>
                </a:lnTo>
                <a:lnTo>
                  <a:pt x="0" y="685800"/>
                </a:lnTo>
                <a:lnTo>
                  <a:pt x="1765300" y="685800"/>
                </a:lnTo>
                <a:lnTo>
                  <a:pt x="1765300" y="212725"/>
                </a:lnTo>
                <a:lnTo>
                  <a:pt x="3908425" y="212725"/>
                </a:lnTo>
                <a:lnTo>
                  <a:pt x="3914775" y="0"/>
                </a:lnTo>
                <a:close/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AB4AB93-673B-C24B-B97B-3D5BD562DF7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77355" y="5698812"/>
            <a:ext cx="1513495" cy="401422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41021CF0-7861-9614-8DC9-8F5DBF2203E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28967" y="5715626"/>
            <a:ext cx="1247179" cy="299243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6191E5C3-D9E0-3D00-CC14-B839535AA31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625143" y="5502845"/>
            <a:ext cx="2724439" cy="198592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051D5DD6-B9AD-26F1-2181-EB2ECA141124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r="2729"/>
          <a:stretch/>
        </p:blipFill>
        <p:spPr>
          <a:xfrm>
            <a:off x="2611529" y="6303829"/>
            <a:ext cx="2743573" cy="398344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4103DD05-9F68-CDB5-1BFE-88BC7DE80AA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836054" y="6595382"/>
            <a:ext cx="509937" cy="94768"/>
          </a:xfrm>
          <a:prstGeom prst="rect">
            <a:avLst/>
          </a:prstGeom>
        </p:spPr>
      </p:pic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6A765124-A420-8A3D-7387-9F44BFC1FDE6}"/>
              </a:ext>
            </a:extLst>
          </p:cNvPr>
          <p:cNvSpPr/>
          <p:nvPr/>
        </p:nvSpPr>
        <p:spPr>
          <a:xfrm>
            <a:off x="2581275" y="5241925"/>
            <a:ext cx="2788645" cy="914400"/>
          </a:xfrm>
          <a:custGeom>
            <a:avLst/>
            <a:gdLst>
              <a:gd name="connsiteX0" fmla="*/ 2127250 w 2809875"/>
              <a:gd name="connsiteY0" fmla="*/ 0 h 914400"/>
              <a:gd name="connsiteX1" fmla="*/ 2809875 w 2809875"/>
              <a:gd name="connsiteY1" fmla="*/ 0 h 914400"/>
              <a:gd name="connsiteX2" fmla="*/ 2809875 w 2809875"/>
              <a:gd name="connsiteY2" fmla="*/ 914400 h 914400"/>
              <a:gd name="connsiteX3" fmla="*/ 0 w 2809875"/>
              <a:gd name="connsiteY3" fmla="*/ 914400 h 914400"/>
              <a:gd name="connsiteX4" fmla="*/ 0 w 2809875"/>
              <a:gd name="connsiteY4" fmla="*/ 168275 h 914400"/>
              <a:gd name="connsiteX5" fmla="*/ 2120900 w 2809875"/>
              <a:gd name="connsiteY5" fmla="*/ 168275 h 914400"/>
              <a:gd name="connsiteX6" fmla="*/ 2127250 w 2809875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9875" h="914400">
                <a:moveTo>
                  <a:pt x="2127250" y="0"/>
                </a:moveTo>
                <a:lnTo>
                  <a:pt x="2809875" y="0"/>
                </a:lnTo>
                <a:lnTo>
                  <a:pt x="2809875" y="914400"/>
                </a:lnTo>
                <a:lnTo>
                  <a:pt x="0" y="914400"/>
                </a:lnTo>
                <a:lnTo>
                  <a:pt x="0" y="168275"/>
                </a:lnTo>
                <a:lnTo>
                  <a:pt x="2120900" y="168275"/>
                </a:lnTo>
                <a:lnTo>
                  <a:pt x="2127250" y="0"/>
                </a:lnTo>
                <a:close/>
              </a:path>
            </a:pathLst>
          </a:custGeom>
          <a:noFill/>
          <a:ln w="28575">
            <a:solidFill>
              <a:srgbClr val="3A58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041">
            <a:extLst>
              <a:ext uri="{FF2B5EF4-FFF2-40B4-BE49-F238E27FC236}">
                <a16:creationId xmlns:a16="http://schemas.microsoft.com/office/drawing/2014/main" id="{42A332F2-1312-2CAC-ABBE-B8844D02A5C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96667" y="5255052"/>
            <a:ext cx="673253" cy="161717"/>
          </a:xfrm>
          <a:prstGeom prst="rect">
            <a:avLst/>
          </a:prstGeom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2020C431-1F3C-F1D0-11EE-989E2E200ECB}"/>
              </a:ext>
            </a:extLst>
          </p:cNvPr>
          <p:cNvSpPr/>
          <p:nvPr/>
        </p:nvSpPr>
        <p:spPr>
          <a:xfrm>
            <a:off x="2581276" y="6268280"/>
            <a:ext cx="2808718" cy="46944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1043">
            <a:extLst>
              <a:ext uri="{FF2B5EF4-FFF2-40B4-BE49-F238E27FC236}">
                <a16:creationId xmlns:a16="http://schemas.microsoft.com/office/drawing/2014/main" id="{81665847-4C8C-77B1-3068-8B8CB694E11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634136" y="1856532"/>
            <a:ext cx="1486102" cy="254690"/>
          </a:xfrm>
          <a:prstGeom prst="rect">
            <a:avLst/>
          </a:prstGeom>
        </p:spPr>
      </p:pic>
      <p:pic>
        <p:nvPicPr>
          <p:cNvPr id="1045" name="Picture 1044">
            <a:extLst>
              <a:ext uri="{FF2B5EF4-FFF2-40B4-BE49-F238E27FC236}">
                <a16:creationId xmlns:a16="http://schemas.microsoft.com/office/drawing/2014/main" id="{C030F616-8646-2773-D63A-2A060AEEA45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623565" y="2123897"/>
            <a:ext cx="1467457" cy="344511"/>
          </a:xfrm>
          <a:prstGeom prst="rect">
            <a:avLst/>
          </a:prstGeom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DA1A6129-F784-5367-7A7D-9700D04F802F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t="25757" r="50786" b="11919"/>
          <a:stretch/>
        </p:blipFill>
        <p:spPr>
          <a:xfrm>
            <a:off x="4786456" y="2350928"/>
            <a:ext cx="336404" cy="72284"/>
          </a:xfrm>
          <a:prstGeom prst="rect">
            <a:avLst/>
          </a:prstGeom>
        </p:spPr>
      </p:pic>
      <p:pic>
        <p:nvPicPr>
          <p:cNvPr id="1050" name="Picture 1049">
            <a:extLst>
              <a:ext uri="{FF2B5EF4-FFF2-40B4-BE49-F238E27FC236}">
                <a16:creationId xmlns:a16="http://schemas.microsoft.com/office/drawing/2014/main" id="{7D7D2B53-5054-4D98-A4FD-EDEA0B430830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49904" t="26519" r="2695" b="13536"/>
          <a:stretch/>
        </p:blipFill>
        <p:spPr>
          <a:xfrm>
            <a:off x="4798815" y="2425033"/>
            <a:ext cx="324016" cy="69524"/>
          </a:xfrm>
          <a:prstGeom prst="rect">
            <a:avLst/>
          </a:prstGeom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2852A6B4-6C9A-A45F-7B6F-0337C0BD1053}"/>
              </a:ext>
            </a:extLst>
          </p:cNvPr>
          <p:cNvSpPr/>
          <p:nvPr/>
        </p:nvSpPr>
        <p:spPr>
          <a:xfrm>
            <a:off x="3594514" y="1790397"/>
            <a:ext cx="1550945" cy="743059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7" name="Picture 1056">
            <a:extLst>
              <a:ext uri="{FF2B5EF4-FFF2-40B4-BE49-F238E27FC236}">
                <a16:creationId xmlns:a16="http://schemas.microsoft.com/office/drawing/2014/main" id="{085F8DED-9CF0-D76F-3892-86D58BFAA83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2965" y="2292476"/>
            <a:ext cx="2168802" cy="729100"/>
          </a:xfrm>
          <a:prstGeom prst="rect">
            <a:avLst/>
          </a:prstGeom>
        </p:spPr>
      </p:pic>
      <p:pic>
        <p:nvPicPr>
          <p:cNvPr id="1058" name="Picture 1057">
            <a:extLst>
              <a:ext uri="{FF2B5EF4-FFF2-40B4-BE49-F238E27FC236}">
                <a16:creationId xmlns:a16="http://schemas.microsoft.com/office/drawing/2014/main" id="{AF2B830C-279A-DA1D-2CBA-94A8095A95F3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6178" y="1786736"/>
            <a:ext cx="1446702" cy="513921"/>
          </a:xfrm>
          <a:prstGeom prst="rect">
            <a:avLst/>
          </a:prstGeom>
        </p:spPr>
      </p:pic>
      <p:pic>
        <p:nvPicPr>
          <p:cNvPr id="1059" name="Picture 1058">
            <a:extLst>
              <a:ext uri="{FF2B5EF4-FFF2-40B4-BE49-F238E27FC236}">
                <a16:creationId xmlns:a16="http://schemas.microsoft.com/office/drawing/2014/main" id="{3DF114CF-F63F-00BE-E9D7-1A4B3723656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693728" y="2333916"/>
            <a:ext cx="511130" cy="96440"/>
          </a:xfrm>
          <a:prstGeom prst="rect">
            <a:avLst/>
          </a:prstGeom>
        </p:spPr>
      </p:pic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C1340328-1560-7871-4837-13F3CBED6797}"/>
              </a:ext>
            </a:extLst>
          </p:cNvPr>
          <p:cNvSpPr/>
          <p:nvPr/>
        </p:nvSpPr>
        <p:spPr>
          <a:xfrm>
            <a:off x="73025" y="1793458"/>
            <a:ext cx="2168525" cy="1229141"/>
          </a:xfrm>
          <a:custGeom>
            <a:avLst/>
            <a:gdLst>
              <a:gd name="connsiteX0" fmla="*/ 9525 w 2238375"/>
              <a:gd name="connsiteY0" fmla="*/ 0 h 1263650"/>
              <a:gd name="connsiteX1" fmla="*/ 1466850 w 2238375"/>
              <a:gd name="connsiteY1" fmla="*/ 0 h 1263650"/>
              <a:gd name="connsiteX2" fmla="*/ 1466850 w 2238375"/>
              <a:gd name="connsiteY2" fmla="*/ 511175 h 1263650"/>
              <a:gd name="connsiteX3" fmla="*/ 2238375 w 2238375"/>
              <a:gd name="connsiteY3" fmla="*/ 511175 h 1263650"/>
              <a:gd name="connsiteX4" fmla="*/ 2238375 w 2238375"/>
              <a:gd name="connsiteY4" fmla="*/ 1263650 h 1263650"/>
              <a:gd name="connsiteX5" fmla="*/ 0 w 2238375"/>
              <a:gd name="connsiteY5" fmla="*/ 1263650 h 1263650"/>
              <a:gd name="connsiteX6" fmla="*/ 9525 w 2238375"/>
              <a:gd name="connsiteY6" fmla="*/ 0 h 1263650"/>
              <a:gd name="connsiteX0" fmla="*/ 9525 w 2238375"/>
              <a:gd name="connsiteY0" fmla="*/ 0 h 1263650"/>
              <a:gd name="connsiteX1" fmla="*/ 1466850 w 2238375"/>
              <a:gd name="connsiteY1" fmla="*/ 0 h 1263650"/>
              <a:gd name="connsiteX2" fmla="*/ 1466850 w 2238375"/>
              <a:gd name="connsiteY2" fmla="*/ 511175 h 1263650"/>
              <a:gd name="connsiteX3" fmla="*/ 2238375 w 2238375"/>
              <a:gd name="connsiteY3" fmla="*/ 511175 h 1263650"/>
              <a:gd name="connsiteX4" fmla="*/ 2166408 w 2238375"/>
              <a:gd name="connsiteY4" fmla="*/ 1263650 h 1263650"/>
              <a:gd name="connsiteX5" fmla="*/ 0 w 2238375"/>
              <a:gd name="connsiteY5" fmla="*/ 1263650 h 1263650"/>
              <a:gd name="connsiteX6" fmla="*/ 9525 w 2238375"/>
              <a:gd name="connsiteY6" fmla="*/ 0 h 1263650"/>
              <a:gd name="connsiteX0" fmla="*/ 9525 w 2168525"/>
              <a:gd name="connsiteY0" fmla="*/ 0 h 1263650"/>
              <a:gd name="connsiteX1" fmla="*/ 1466850 w 2168525"/>
              <a:gd name="connsiteY1" fmla="*/ 0 h 1263650"/>
              <a:gd name="connsiteX2" fmla="*/ 1466850 w 2168525"/>
              <a:gd name="connsiteY2" fmla="*/ 511175 h 1263650"/>
              <a:gd name="connsiteX3" fmla="*/ 2168525 w 2168525"/>
              <a:gd name="connsiteY3" fmla="*/ 509059 h 1263650"/>
              <a:gd name="connsiteX4" fmla="*/ 2166408 w 2168525"/>
              <a:gd name="connsiteY4" fmla="*/ 1263650 h 1263650"/>
              <a:gd name="connsiteX5" fmla="*/ 0 w 2168525"/>
              <a:gd name="connsiteY5" fmla="*/ 1263650 h 1263650"/>
              <a:gd name="connsiteX6" fmla="*/ 9525 w 2168525"/>
              <a:gd name="connsiteY6" fmla="*/ 0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8525" h="1263650">
                <a:moveTo>
                  <a:pt x="9525" y="0"/>
                </a:moveTo>
                <a:lnTo>
                  <a:pt x="1466850" y="0"/>
                </a:lnTo>
                <a:lnTo>
                  <a:pt x="1466850" y="511175"/>
                </a:lnTo>
                <a:lnTo>
                  <a:pt x="2168525" y="509059"/>
                </a:lnTo>
                <a:cubicBezTo>
                  <a:pt x="2167819" y="760589"/>
                  <a:pt x="2167114" y="1012120"/>
                  <a:pt x="2166408" y="1263650"/>
                </a:cubicBezTo>
                <a:lnTo>
                  <a:pt x="0" y="1263650"/>
                </a:lnTo>
                <a:lnTo>
                  <a:pt x="9525" y="0"/>
                </a:lnTo>
                <a:close/>
              </a:path>
            </a:pathLst>
          </a:cu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5" name="Picture 1064">
            <a:extLst>
              <a:ext uri="{FF2B5EF4-FFF2-40B4-BE49-F238E27FC236}">
                <a16:creationId xmlns:a16="http://schemas.microsoft.com/office/drawing/2014/main" id="{0FF2B7A3-0010-BAF9-4D30-7C63DF5D2CA3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568974" y="2114314"/>
            <a:ext cx="1988100" cy="160497"/>
          </a:xfrm>
          <a:prstGeom prst="rect">
            <a:avLst/>
          </a:prstGeom>
        </p:spPr>
      </p:pic>
      <p:pic>
        <p:nvPicPr>
          <p:cNvPr id="1066" name="Picture 1065">
            <a:extLst>
              <a:ext uri="{FF2B5EF4-FFF2-40B4-BE49-F238E27FC236}">
                <a16:creationId xmlns:a16="http://schemas.microsoft.com/office/drawing/2014/main" id="{9C5322F5-6C1B-0B3A-2335-70AFC7BBBDD9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t="1" r="57696" b="47871"/>
          <a:stretch/>
        </p:blipFill>
        <p:spPr>
          <a:xfrm>
            <a:off x="2290863" y="2316332"/>
            <a:ext cx="1177652" cy="110774"/>
          </a:xfrm>
          <a:prstGeom prst="rect">
            <a:avLst/>
          </a:prstGeom>
        </p:spPr>
      </p:pic>
      <p:pic>
        <p:nvPicPr>
          <p:cNvPr id="1070" name="Picture 1069">
            <a:extLst>
              <a:ext uri="{FF2B5EF4-FFF2-40B4-BE49-F238E27FC236}">
                <a16:creationId xmlns:a16="http://schemas.microsoft.com/office/drawing/2014/main" id="{CA044F28-91F4-5638-B3C2-B46C0FECAAB4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l="42423" t="4023" r="20775" b="49550"/>
          <a:stretch/>
        </p:blipFill>
        <p:spPr>
          <a:xfrm>
            <a:off x="2457593" y="2428309"/>
            <a:ext cx="1024490" cy="98660"/>
          </a:xfrm>
          <a:prstGeom prst="rect">
            <a:avLst/>
          </a:prstGeom>
        </p:spPr>
      </p:pic>
      <p:pic>
        <p:nvPicPr>
          <p:cNvPr id="1071" name="Picture 1070">
            <a:extLst>
              <a:ext uri="{FF2B5EF4-FFF2-40B4-BE49-F238E27FC236}">
                <a16:creationId xmlns:a16="http://schemas.microsoft.com/office/drawing/2014/main" id="{BD53EC73-7095-A82E-7B3A-F7A33AA7940D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l="78896" t="7216" r="2215" b="51742"/>
          <a:stretch/>
        </p:blipFill>
        <p:spPr>
          <a:xfrm>
            <a:off x="2462412" y="2531146"/>
            <a:ext cx="525822" cy="87215"/>
          </a:xfrm>
          <a:prstGeom prst="rect">
            <a:avLst/>
          </a:prstGeom>
        </p:spPr>
      </p:pic>
      <p:pic>
        <p:nvPicPr>
          <p:cNvPr id="1072" name="Picture 1071">
            <a:extLst>
              <a:ext uri="{FF2B5EF4-FFF2-40B4-BE49-F238E27FC236}">
                <a16:creationId xmlns:a16="http://schemas.microsoft.com/office/drawing/2014/main" id="{B77D57BD-AA53-6D98-E5D6-BFEBA0E2E0CA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l="5551" t="54818" r="77369" b="930"/>
          <a:stretch/>
        </p:blipFill>
        <p:spPr>
          <a:xfrm>
            <a:off x="2987241" y="2527736"/>
            <a:ext cx="475475" cy="94037"/>
          </a:xfrm>
          <a:prstGeom prst="rect">
            <a:avLst/>
          </a:prstGeom>
        </p:spPr>
      </p:pic>
      <p:pic>
        <p:nvPicPr>
          <p:cNvPr id="1073" name="Picture 1072">
            <a:extLst>
              <a:ext uri="{FF2B5EF4-FFF2-40B4-BE49-F238E27FC236}">
                <a16:creationId xmlns:a16="http://schemas.microsoft.com/office/drawing/2014/main" id="{0E3C31D8-E865-BB36-AB84-43857BDCA809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l="22610" t="54504" r="47610" b="6805"/>
          <a:stretch/>
        </p:blipFill>
        <p:spPr>
          <a:xfrm>
            <a:off x="2458091" y="2635079"/>
            <a:ext cx="829037" cy="82220"/>
          </a:xfrm>
          <a:prstGeom prst="rect">
            <a:avLst/>
          </a:prstGeom>
        </p:spPr>
      </p:pic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61FD1641-67AD-0CBC-7F65-B552FF651417}"/>
              </a:ext>
            </a:extLst>
          </p:cNvPr>
          <p:cNvGrpSpPr/>
          <p:nvPr/>
        </p:nvGrpSpPr>
        <p:grpSpPr>
          <a:xfrm>
            <a:off x="1594896" y="1822185"/>
            <a:ext cx="1961364" cy="247415"/>
            <a:chOff x="1601006" y="1778823"/>
            <a:chExt cx="1961364" cy="247415"/>
          </a:xfrm>
        </p:grpSpPr>
        <p:pic>
          <p:nvPicPr>
            <p:cNvPr id="1067" name="Picture 1066">
              <a:extLst>
                <a:ext uri="{FF2B5EF4-FFF2-40B4-BE49-F238E27FC236}">
                  <a16:creationId xmlns:a16="http://schemas.microsoft.com/office/drawing/2014/main" id="{AC17815C-D8E2-62AB-61E4-4C5423ED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601006" y="1778823"/>
              <a:ext cx="1958703" cy="239299"/>
            </a:xfrm>
            <a:prstGeom prst="rect">
              <a:avLst/>
            </a:prstGeom>
          </p:spPr>
        </p:pic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7BEADFEC-86AF-B653-6A1D-6003FB117233}"/>
                </a:ext>
              </a:extLst>
            </p:cNvPr>
            <p:cNvSpPr/>
            <p:nvPr/>
          </p:nvSpPr>
          <p:spPr>
            <a:xfrm>
              <a:off x="3083983" y="1912595"/>
              <a:ext cx="478387" cy="1136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77" name="Picture 1076">
            <a:extLst>
              <a:ext uri="{FF2B5EF4-FFF2-40B4-BE49-F238E27FC236}">
                <a16:creationId xmlns:a16="http://schemas.microsoft.com/office/drawing/2014/main" id="{8AA3D056-1A82-DBFF-BAE8-16175358447B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922428" y="1956133"/>
            <a:ext cx="556269" cy="87126"/>
          </a:xfrm>
          <a:prstGeom prst="rect">
            <a:avLst/>
          </a:prstGeom>
        </p:spPr>
      </p:pic>
      <p:pic>
        <p:nvPicPr>
          <p:cNvPr id="1079" name="Picture 2">
            <a:extLst>
              <a:ext uri="{FF2B5EF4-FFF2-40B4-BE49-F238E27FC236}">
                <a16:creationId xmlns:a16="http://schemas.microsoft.com/office/drawing/2014/main" id="{8E3850AA-23A3-F6A8-5533-B54E1CD8F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129" y="624565"/>
            <a:ext cx="1294069" cy="13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1079">
            <a:extLst>
              <a:ext uri="{FF2B5EF4-FFF2-40B4-BE49-F238E27FC236}">
                <a16:creationId xmlns:a16="http://schemas.microsoft.com/office/drawing/2014/main" id="{9956CC67-0003-BA7C-EA8E-35B56F6BE41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61683" t="26130"/>
          <a:stretch/>
        </p:blipFill>
        <p:spPr>
          <a:xfrm>
            <a:off x="75792" y="3299903"/>
            <a:ext cx="1027298" cy="149092"/>
          </a:xfrm>
          <a:prstGeom prst="rect">
            <a:avLst/>
          </a:prstGeom>
        </p:spPr>
      </p:pic>
      <p:pic>
        <p:nvPicPr>
          <p:cNvPr id="1082" name="Picture 1081">
            <a:extLst>
              <a:ext uri="{FF2B5EF4-FFF2-40B4-BE49-F238E27FC236}">
                <a16:creationId xmlns:a16="http://schemas.microsoft.com/office/drawing/2014/main" id="{33AE38E5-F905-B655-E81E-21C33F3EE68B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r="32052" b="55270"/>
          <a:stretch/>
        </p:blipFill>
        <p:spPr>
          <a:xfrm>
            <a:off x="1777208" y="3151474"/>
            <a:ext cx="1686488" cy="136382"/>
          </a:xfrm>
          <a:prstGeom prst="rect">
            <a:avLst/>
          </a:prstGeom>
        </p:spPr>
      </p:pic>
      <p:pic>
        <p:nvPicPr>
          <p:cNvPr id="1084" name="Picture 1083">
            <a:extLst>
              <a:ext uri="{FF2B5EF4-FFF2-40B4-BE49-F238E27FC236}">
                <a16:creationId xmlns:a16="http://schemas.microsoft.com/office/drawing/2014/main" id="{2540D0E4-6F39-7479-7952-C322991E2795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759157" y="3618865"/>
            <a:ext cx="1777554" cy="180199"/>
          </a:xfrm>
          <a:prstGeom prst="rect">
            <a:avLst/>
          </a:prstGeom>
        </p:spPr>
      </p:pic>
      <p:pic>
        <p:nvPicPr>
          <p:cNvPr id="1086" name="Picture 1085">
            <a:extLst>
              <a:ext uri="{FF2B5EF4-FFF2-40B4-BE49-F238E27FC236}">
                <a16:creationId xmlns:a16="http://schemas.microsoft.com/office/drawing/2014/main" id="{6E4B1BE6-AEC5-3891-BFA3-382124DEC6C4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778743" y="3840885"/>
            <a:ext cx="1792134" cy="226469"/>
          </a:xfrm>
          <a:prstGeom prst="rect">
            <a:avLst/>
          </a:prstGeom>
        </p:spPr>
      </p:pic>
      <p:pic>
        <p:nvPicPr>
          <p:cNvPr id="1087" name="Picture 1086">
            <a:extLst>
              <a:ext uri="{FF2B5EF4-FFF2-40B4-BE49-F238E27FC236}">
                <a16:creationId xmlns:a16="http://schemas.microsoft.com/office/drawing/2014/main" id="{75E75B35-2FF5-994D-8F7A-87ED1BCE4783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67947" t="3308" r="779" b="59053"/>
          <a:stretch/>
        </p:blipFill>
        <p:spPr>
          <a:xfrm>
            <a:off x="1836123" y="3296600"/>
            <a:ext cx="776212" cy="114761"/>
          </a:xfrm>
          <a:prstGeom prst="rect">
            <a:avLst/>
          </a:prstGeom>
        </p:spPr>
      </p:pic>
      <p:pic>
        <p:nvPicPr>
          <p:cNvPr id="1088" name="Picture 1087">
            <a:extLst>
              <a:ext uri="{FF2B5EF4-FFF2-40B4-BE49-F238E27FC236}">
                <a16:creationId xmlns:a16="http://schemas.microsoft.com/office/drawing/2014/main" id="{317A059E-0ABA-135F-45EC-4F567DD3EB26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467" t="50772" r="76192" b="14907"/>
          <a:stretch/>
        </p:blipFill>
        <p:spPr>
          <a:xfrm>
            <a:off x="2629864" y="3302606"/>
            <a:ext cx="579324" cy="104645"/>
          </a:xfrm>
          <a:prstGeom prst="rect">
            <a:avLst/>
          </a:prstGeom>
        </p:spPr>
      </p:pic>
      <p:pic>
        <p:nvPicPr>
          <p:cNvPr id="1089" name="Picture 1088">
            <a:extLst>
              <a:ext uri="{FF2B5EF4-FFF2-40B4-BE49-F238E27FC236}">
                <a16:creationId xmlns:a16="http://schemas.microsoft.com/office/drawing/2014/main" id="{A7BEA51E-CA3A-AC99-70A7-E16831948B4F}"/>
              </a:ext>
            </a:extLst>
          </p:cNvPr>
          <p:cNvPicPr>
            <a:picLocks noChangeAspect="1"/>
          </p:cNvPicPr>
          <p:nvPr/>
        </p:nvPicPr>
        <p:blipFill rotWithShape="1">
          <a:blip r:embed="rId48"/>
          <a:srcRect l="23579" t="51749" r="42879" b="12071"/>
          <a:stretch/>
        </p:blipFill>
        <p:spPr>
          <a:xfrm>
            <a:off x="1845971" y="3437484"/>
            <a:ext cx="832499" cy="110313"/>
          </a:xfrm>
          <a:prstGeom prst="rect">
            <a:avLst/>
          </a:prstGeom>
        </p:spPr>
      </p:pic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688EE205-664B-00CD-4E2E-673CF714CEF1}"/>
              </a:ext>
            </a:extLst>
          </p:cNvPr>
          <p:cNvCxnSpPr>
            <a:cxnSpLocks/>
          </p:cNvCxnSpPr>
          <p:nvPr/>
        </p:nvCxnSpPr>
        <p:spPr>
          <a:xfrm>
            <a:off x="1731487" y="3311298"/>
            <a:ext cx="0" cy="75238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" name="Freeform: Shape 1094">
            <a:extLst>
              <a:ext uri="{FF2B5EF4-FFF2-40B4-BE49-F238E27FC236}">
                <a16:creationId xmlns:a16="http://schemas.microsoft.com/office/drawing/2014/main" id="{111A69D5-C2B7-E846-3F2D-34BDE2A3FAD7}"/>
              </a:ext>
            </a:extLst>
          </p:cNvPr>
          <p:cNvSpPr/>
          <p:nvPr/>
        </p:nvSpPr>
        <p:spPr>
          <a:xfrm>
            <a:off x="50800" y="2889250"/>
            <a:ext cx="3505200" cy="1238250"/>
          </a:xfrm>
          <a:custGeom>
            <a:avLst/>
            <a:gdLst>
              <a:gd name="connsiteX0" fmla="*/ 31750 w 3533775"/>
              <a:gd name="connsiteY0" fmla="*/ 219075 h 1238250"/>
              <a:gd name="connsiteX1" fmla="*/ 2359025 w 3533775"/>
              <a:gd name="connsiteY1" fmla="*/ 219075 h 1238250"/>
              <a:gd name="connsiteX2" fmla="*/ 2359025 w 3533775"/>
              <a:gd name="connsiteY2" fmla="*/ 0 h 1238250"/>
              <a:gd name="connsiteX3" fmla="*/ 3533775 w 3533775"/>
              <a:gd name="connsiteY3" fmla="*/ 0 h 1238250"/>
              <a:gd name="connsiteX4" fmla="*/ 3533775 w 3533775"/>
              <a:gd name="connsiteY4" fmla="*/ 1238250 h 1238250"/>
              <a:gd name="connsiteX5" fmla="*/ 0 w 3533775"/>
              <a:gd name="connsiteY5" fmla="*/ 1238250 h 1238250"/>
              <a:gd name="connsiteX6" fmla="*/ 31750 w 3533775"/>
              <a:gd name="connsiteY6" fmla="*/ 219075 h 1238250"/>
              <a:gd name="connsiteX0" fmla="*/ 0 w 3533775"/>
              <a:gd name="connsiteY0" fmla="*/ 212725 h 1238250"/>
              <a:gd name="connsiteX1" fmla="*/ 2359025 w 3533775"/>
              <a:gd name="connsiteY1" fmla="*/ 219075 h 1238250"/>
              <a:gd name="connsiteX2" fmla="*/ 2359025 w 3533775"/>
              <a:gd name="connsiteY2" fmla="*/ 0 h 1238250"/>
              <a:gd name="connsiteX3" fmla="*/ 3533775 w 3533775"/>
              <a:gd name="connsiteY3" fmla="*/ 0 h 1238250"/>
              <a:gd name="connsiteX4" fmla="*/ 3533775 w 3533775"/>
              <a:gd name="connsiteY4" fmla="*/ 1238250 h 1238250"/>
              <a:gd name="connsiteX5" fmla="*/ 0 w 3533775"/>
              <a:gd name="connsiteY5" fmla="*/ 1238250 h 1238250"/>
              <a:gd name="connsiteX6" fmla="*/ 0 w 3533775"/>
              <a:gd name="connsiteY6" fmla="*/ 212725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3775" h="1238250">
                <a:moveTo>
                  <a:pt x="0" y="212725"/>
                </a:moveTo>
                <a:lnTo>
                  <a:pt x="2359025" y="219075"/>
                </a:lnTo>
                <a:lnTo>
                  <a:pt x="2359025" y="0"/>
                </a:lnTo>
                <a:lnTo>
                  <a:pt x="3533775" y="0"/>
                </a:lnTo>
                <a:lnTo>
                  <a:pt x="3533775" y="1238250"/>
                </a:lnTo>
                <a:lnTo>
                  <a:pt x="0" y="1238250"/>
                </a:lnTo>
                <a:lnTo>
                  <a:pt x="0" y="212725"/>
                </a:lnTo>
                <a:close/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Freeform: Shape 1095">
            <a:extLst>
              <a:ext uri="{FF2B5EF4-FFF2-40B4-BE49-F238E27FC236}">
                <a16:creationId xmlns:a16="http://schemas.microsoft.com/office/drawing/2014/main" id="{F372B1B3-DF16-B91D-9D49-67855110D6B6}"/>
              </a:ext>
            </a:extLst>
          </p:cNvPr>
          <p:cNvSpPr/>
          <p:nvPr/>
        </p:nvSpPr>
        <p:spPr>
          <a:xfrm>
            <a:off x="1574328" y="1792287"/>
            <a:ext cx="1981672" cy="1042987"/>
          </a:xfrm>
          <a:custGeom>
            <a:avLst/>
            <a:gdLst>
              <a:gd name="connsiteX0" fmla="*/ 31750 w 1981200"/>
              <a:gd name="connsiteY0" fmla="*/ 0 h 1041400"/>
              <a:gd name="connsiteX1" fmla="*/ 1981200 w 1981200"/>
              <a:gd name="connsiteY1" fmla="*/ 0 h 1041400"/>
              <a:gd name="connsiteX2" fmla="*/ 1981200 w 1981200"/>
              <a:gd name="connsiteY2" fmla="*/ 1041400 h 1041400"/>
              <a:gd name="connsiteX3" fmla="*/ 704850 w 1981200"/>
              <a:gd name="connsiteY3" fmla="*/ 1041400 h 1041400"/>
              <a:gd name="connsiteX4" fmla="*/ 704850 w 1981200"/>
              <a:gd name="connsiteY4" fmla="*/ 460375 h 1041400"/>
              <a:gd name="connsiteX5" fmla="*/ 0 w 1981200"/>
              <a:gd name="connsiteY5" fmla="*/ 460375 h 1041400"/>
              <a:gd name="connsiteX6" fmla="*/ 31750 w 1981200"/>
              <a:gd name="connsiteY6" fmla="*/ 0 h 1041400"/>
              <a:gd name="connsiteX0" fmla="*/ 0 w 1987550"/>
              <a:gd name="connsiteY0" fmla="*/ 0 h 1044575"/>
              <a:gd name="connsiteX1" fmla="*/ 1987550 w 1987550"/>
              <a:gd name="connsiteY1" fmla="*/ 3175 h 1044575"/>
              <a:gd name="connsiteX2" fmla="*/ 1987550 w 1987550"/>
              <a:gd name="connsiteY2" fmla="*/ 1044575 h 1044575"/>
              <a:gd name="connsiteX3" fmla="*/ 711200 w 1987550"/>
              <a:gd name="connsiteY3" fmla="*/ 1044575 h 1044575"/>
              <a:gd name="connsiteX4" fmla="*/ 711200 w 1987550"/>
              <a:gd name="connsiteY4" fmla="*/ 463550 h 1044575"/>
              <a:gd name="connsiteX5" fmla="*/ 6350 w 1987550"/>
              <a:gd name="connsiteY5" fmla="*/ 463550 h 1044575"/>
              <a:gd name="connsiteX6" fmla="*/ 0 w 1987550"/>
              <a:gd name="connsiteY6" fmla="*/ 0 h 1044575"/>
              <a:gd name="connsiteX0" fmla="*/ 2059 w 1981672"/>
              <a:gd name="connsiteY0" fmla="*/ 0 h 1042987"/>
              <a:gd name="connsiteX1" fmla="*/ 1981672 w 1981672"/>
              <a:gd name="connsiteY1" fmla="*/ 1587 h 1042987"/>
              <a:gd name="connsiteX2" fmla="*/ 1981672 w 1981672"/>
              <a:gd name="connsiteY2" fmla="*/ 1042987 h 1042987"/>
              <a:gd name="connsiteX3" fmla="*/ 705322 w 1981672"/>
              <a:gd name="connsiteY3" fmla="*/ 1042987 h 1042987"/>
              <a:gd name="connsiteX4" fmla="*/ 705322 w 1981672"/>
              <a:gd name="connsiteY4" fmla="*/ 461962 h 1042987"/>
              <a:gd name="connsiteX5" fmla="*/ 472 w 1981672"/>
              <a:gd name="connsiteY5" fmla="*/ 461962 h 1042987"/>
              <a:gd name="connsiteX6" fmla="*/ 2059 w 1981672"/>
              <a:gd name="connsiteY6" fmla="*/ 0 h 104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1672" h="1042987">
                <a:moveTo>
                  <a:pt x="2059" y="0"/>
                </a:moveTo>
                <a:lnTo>
                  <a:pt x="1981672" y="1587"/>
                </a:lnTo>
                <a:lnTo>
                  <a:pt x="1981672" y="1042987"/>
                </a:lnTo>
                <a:lnTo>
                  <a:pt x="705322" y="1042987"/>
                </a:lnTo>
                <a:lnTo>
                  <a:pt x="705322" y="461962"/>
                </a:lnTo>
                <a:lnTo>
                  <a:pt x="472" y="461962"/>
                </a:lnTo>
                <a:cubicBezTo>
                  <a:pt x="-1645" y="307445"/>
                  <a:pt x="4176" y="154517"/>
                  <a:pt x="2059" y="0"/>
                </a:cubicBezTo>
                <a:close/>
              </a:path>
            </a:pathLst>
          </a:cu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8789E-CA82-BF1B-CFA4-772F44C9A483}"/>
              </a:ext>
            </a:extLst>
          </p:cNvPr>
          <p:cNvSpPr txBox="1"/>
          <p:nvPr/>
        </p:nvSpPr>
        <p:spPr>
          <a:xfrm>
            <a:off x="5486401" y="1376928"/>
            <a:ext cx="235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Nov 14 – 16,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4C3443-2E1A-2DF0-A841-82E1BCA4DF26}"/>
              </a:ext>
            </a:extLst>
          </p:cNvPr>
          <p:cNvSpPr txBox="1"/>
          <p:nvPr/>
        </p:nvSpPr>
        <p:spPr>
          <a:xfrm>
            <a:off x="8593198" y="1426485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A82F0E-B2AE-7045-2C2B-37353250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80310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EC2D05-11CE-73FA-FB42-17249A78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34ACB2-E036-4ED1-4CEF-7EB035BAE678}"/>
              </a:ext>
            </a:extLst>
          </p:cNvPr>
          <p:cNvSpPr txBox="1"/>
          <p:nvPr/>
        </p:nvSpPr>
        <p:spPr>
          <a:xfrm>
            <a:off x="7264400" y="79897"/>
            <a:ext cx="1945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Bonus reasons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B94929-355B-6F79-ED31-162126FB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8" y="914645"/>
            <a:ext cx="7681231" cy="7738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09AFBE-3BF7-3EE4-6BD6-171AC594ECA3}"/>
              </a:ext>
            </a:extLst>
          </p:cNvPr>
          <p:cNvGrpSpPr/>
          <p:nvPr/>
        </p:nvGrpSpPr>
        <p:grpSpPr>
          <a:xfrm>
            <a:off x="27696" y="1786736"/>
            <a:ext cx="9084554" cy="4996216"/>
            <a:chOff x="27696" y="1786736"/>
            <a:chExt cx="9084554" cy="49962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CF9633-F89D-78F3-0497-A0C5C3BE4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7519" y="2576789"/>
              <a:ext cx="2168081" cy="499245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083695-2449-53FC-6564-2D3D5924B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0310" y="2146587"/>
              <a:ext cx="2061189" cy="472788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18849D-E907-7564-9B27-BF88DF783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8003" y="3067195"/>
              <a:ext cx="920439" cy="189728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B8227E-B97D-157C-0A77-509111C7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78" y="5102798"/>
              <a:ext cx="2385924" cy="168015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B6CA8A-13A9-167E-66F2-1B039AE7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178" y="4520726"/>
              <a:ext cx="4427506" cy="564941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409A705-9D61-D89C-498B-105A410BB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965" y="4222485"/>
              <a:ext cx="4453931" cy="389815"/>
            </a:xfrm>
            <a:prstGeom prst="rect">
              <a:avLst/>
            </a:prstGeom>
            <a:ln w="28575">
              <a:noFill/>
            </a:ln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3E3628-F2AC-F66E-DD4F-F246544D316A}"/>
                </a:ext>
              </a:extLst>
            </p:cNvPr>
            <p:cNvGrpSpPr/>
            <p:nvPr/>
          </p:nvGrpSpPr>
          <p:grpSpPr>
            <a:xfrm>
              <a:off x="2620477" y="5057446"/>
              <a:ext cx="1975625" cy="291468"/>
              <a:chOff x="2882673" y="5599437"/>
              <a:chExt cx="2410575" cy="38480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5E8EC36-ACF4-CF2A-00CB-B94B0FA0D3B6}"/>
                  </a:ext>
                </a:extLst>
              </p:cNvPr>
              <p:cNvSpPr/>
              <p:nvPr/>
            </p:nvSpPr>
            <p:spPr>
              <a:xfrm>
                <a:off x="2882673" y="5599437"/>
                <a:ext cx="2410575" cy="384803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FDE026C-F059-7296-D07E-6490E20842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116" t="6575" r="20554" b="51616"/>
              <a:stretch/>
            </p:blipFill>
            <p:spPr>
              <a:xfrm>
                <a:off x="2916175" y="5623983"/>
                <a:ext cx="2352422" cy="13045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AA9EB11-101B-C979-2A31-5F0A425E9F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0001" r="57335"/>
              <a:stretch/>
            </p:blipFill>
            <p:spPr>
              <a:xfrm>
                <a:off x="3410319" y="5772772"/>
                <a:ext cx="1281331" cy="1560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45825E3-5047-65DB-CA46-CD10B58E4D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81007" t="2" r="2426" b="49999"/>
              <a:stretch/>
            </p:blipFill>
            <p:spPr>
              <a:xfrm>
                <a:off x="2916175" y="5772772"/>
                <a:ext cx="497527" cy="15601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ECABEB2-12C0-8580-2265-6E9F285A5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395" r="1590"/>
            <a:stretch/>
          </p:blipFill>
          <p:spPr>
            <a:xfrm>
              <a:off x="5540391" y="5420440"/>
              <a:ext cx="2677160" cy="5395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ACD2E8D-033C-54D8-A29C-28EC3145D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5338" r="45605" b="22137"/>
            <a:stretch/>
          </p:blipFill>
          <p:spPr>
            <a:xfrm>
              <a:off x="5466126" y="5326301"/>
              <a:ext cx="3308549" cy="28338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A952F6-045D-6140-17BC-9B09C3687B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59794"/>
            <a:stretch/>
          </p:blipFill>
          <p:spPr>
            <a:xfrm>
              <a:off x="8541800" y="5944179"/>
              <a:ext cx="463685" cy="19781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86C715A-EA25-F950-47F9-0259EC89B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8460" t="15399" r="2700" b="10099"/>
            <a:stretch/>
          </p:blipFill>
          <p:spPr>
            <a:xfrm>
              <a:off x="5711004" y="6044757"/>
              <a:ext cx="2113280" cy="188678"/>
            </a:xfrm>
            <a:prstGeom prst="rect">
              <a:avLst/>
            </a:prstGeom>
          </p:spPr>
        </p:pic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876CDE1-C40A-6477-BC3E-A0AEAC6F9785}"/>
                </a:ext>
              </a:extLst>
            </p:cNvPr>
            <p:cNvSpPr/>
            <p:nvPr/>
          </p:nvSpPr>
          <p:spPr>
            <a:xfrm>
              <a:off x="35560" y="4206240"/>
              <a:ext cx="4632960" cy="2524760"/>
            </a:xfrm>
            <a:custGeom>
              <a:avLst/>
              <a:gdLst>
                <a:gd name="connsiteX0" fmla="*/ 0 w 4632960"/>
                <a:gd name="connsiteY0" fmla="*/ 0 h 2524760"/>
                <a:gd name="connsiteX1" fmla="*/ 4632960 w 4632960"/>
                <a:gd name="connsiteY1" fmla="*/ 0 h 2524760"/>
                <a:gd name="connsiteX2" fmla="*/ 4632960 w 4632960"/>
                <a:gd name="connsiteY2" fmla="*/ 1158240 h 2524760"/>
                <a:gd name="connsiteX3" fmla="*/ 2504440 w 4632960"/>
                <a:gd name="connsiteY3" fmla="*/ 1158240 h 2524760"/>
                <a:gd name="connsiteX4" fmla="*/ 2504440 w 4632960"/>
                <a:gd name="connsiteY4" fmla="*/ 2524760 h 2524760"/>
                <a:gd name="connsiteX5" fmla="*/ 25400 w 4632960"/>
                <a:gd name="connsiteY5" fmla="*/ 2524760 h 2524760"/>
                <a:gd name="connsiteX6" fmla="*/ 0 w 4632960"/>
                <a:gd name="connsiteY6" fmla="*/ 0 h 252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32960" h="2524760">
                  <a:moveTo>
                    <a:pt x="0" y="0"/>
                  </a:moveTo>
                  <a:lnTo>
                    <a:pt x="4632960" y="0"/>
                  </a:lnTo>
                  <a:lnTo>
                    <a:pt x="4632960" y="1158240"/>
                  </a:lnTo>
                  <a:lnTo>
                    <a:pt x="2504440" y="1158240"/>
                  </a:lnTo>
                  <a:lnTo>
                    <a:pt x="2504440" y="2524760"/>
                  </a:lnTo>
                  <a:lnTo>
                    <a:pt x="25400" y="252476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A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36A52F4-9B74-77C6-AC45-1FB628F3DC9A}"/>
                </a:ext>
              </a:extLst>
            </p:cNvPr>
            <p:cNvSpPr/>
            <p:nvPr/>
          </p:nvSpPr>
          <p:spPr>
            <a:xfrm>
              <a:off x="5428556" y="5265683"/>
              <a:ext cx="3619266" cy="15124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C7B4D89-BB0C-9766-DE92-8DF14C965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2189" y="3547614"/>
              <a:ext cx="3271077" cy="52377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A8A58F1-25FE-74C8-9693-02AC3BD6E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9409"/>
            <a:stretch/>
          </p:blipFill>
          <p:spPr>
            <a:xfrm>
              <a:off x="3657519" y="3336035"/>
              <a:ext cx="1694924" cy="18165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CB9B3E-E393-0D5B-034E-986B114E4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08289" y="2643984"/>
              <a:ext cx="3201887" cy="60528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E79E72F-B7CE-29C7-CD8C-11760FD55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70639" y="3188814"/>
              <a:ext cx="2168081" cy="35327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9A59EC7-1B83-50AF-AD1E-4444EAA40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50044"/>
            <a:stretch/>
          </p:blipFill>
          <p:spPr>
            <a:xfrm>
              <a:off x="3625818" y="3159122"/>
              <a:ext cx="1673654" cy="18165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E848C4C-9927-0779-64ED-E7E39F3B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29138" y="4172190"/>
              <a:ext cx="4129409" cy="3981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732EF9B-4FA1-38A6-0594-03D9F4C30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801265" y="4931240"/>
              <a:ext cx="4212127" cy="26422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8891C3F-941C-A662-882B-885A5DACE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44027" y="4558096"/>
              <a:ext cx="2803802" cy="257337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D0572D4-A756-83A6-F304-568CFC20BE3E}"/>
                </a:ext>
              </a:extLst>
            </p:cNvPr>
            <p:cNvSpPr/>
            <p:nvPr/>
          </p:nvSpPr>
          <p:spPr>
            <a:xfrm>
              <a:off x="4729138" y="4206240"/>
              <a:ext cx="4318684" cy="996515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AF1D8E5-39FA-05C5-9025-F856EBE31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1" r="45373" b="5906"/>
            <a:stretch/>
          </p:blipFill>
          <p:spPr>
            <a:xfrm>
              <a:off x="5488186" y="6281462"/>
              <a:ext cx="3104248" cy="25556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7708327-FFA3-9EC4-BFB3-9179F0906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54885" t="17105" b="16184"/>
            <a:stretch/>
          </p:blipFill>
          <p:spPr>
            <a:xfrm>
              <a:off x="5625479" y="6509358"/>
              <a:ext cx="2563698" cy="18119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28ADB97-DF49-E278-D9AB-AD2003D2D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2530"/>
            <a:stretch/>
          </p:blipFill>
          <p:spPr>
            <a:xfrm>
              <a:off x="8355666" y="6107737"/>
              <a:ext cx="662788" cy="19781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D71D684-2663-2FDE-5220-35A05FBFF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11" t="16251" r="41541" b="13163"/>
            <a:stretch/>
          </p:blipFill>
          <p:spPr>
            <a:xfrm>
              <a:off x="5512356" y="5893651"/>
              <a:ext cx="2924474" cy="17876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A122424-C7F9-5D29-F88B-BD028F7FE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3478" r="46356" b="41001"/>
            <a:stretch/>
          </p:blipFill>
          <p:spPr>
            <a:xfrm>
              <a:off x="113853" y="3644777"/>
              <a:ext cx="1527094" cy="13791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43901E8-B9C2-CC02-0738-1228D1448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1170" y="3494674"/>
              <a:ext cx="1345326" cy="12729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BD04754-14D8-9C8F-56BF-70CBC32E8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r="38583"/>
            <a:stretch/>
          </p:blipFill>
          <p:spPr>
            <a:xfrm>
              <a:off x="27696" y="3103469"/>
              <a:ext cx="1602576" cy="19643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A807271-4810-D167-9EDC-3BC00E3B3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468814" y="2910478"/>
              <a:ext cx="672711" cy="15710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2B5469-3FBA-CB40-3432-9C611DD05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3855" t="7997" b="1"/>
            <a:stretch/>
          </p:blipFill>
          <p:spPr>
            <a:xfrm>
              <a:off x="183341" y="3790952"/>
              <a:ext cx="1581114" cy="24207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421E623-B30F-D4F9-9F35-DF623A738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044652" y="3705643"/>
              <a:ext cx="1867442" cy="4483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248825D-A779-A42B-996C-C2F5ADDD6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r="43367" b="10393"/>
            <a:stretch/>
          </p:blipFill>
          <p:spPr>
            <a:xfrm>
              <a:off x="7665767" y="3323998"/>
              <a:ext cx="1339718" cy="17040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1020604-68B1-995F-C8DB-CF9792773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964936" y="3546547"/>
              <a:ext cx="735829" cy="18302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FDDF58B-D022-BC04-48AC-0A1A35544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57019" t="10428" r="110" b="12388"/>
            <a:stretch/>
          </p:blipFill>
          <p:spPr>
            <a:xfrm>
              <a:off x="7738058" y="3493145"/>
              <a:ext cx="1078124" cy="156035"/>
            </a:xfrm>
            <a:prstGeom prst="rect">
              <a:avLst/>
            </a:prstGeom>
          </p:spPr>
        </p:pic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4C4B0F37-EBEB-EEDE-7689-30D5BB64BE49}"/>
                </a:ext>
              </a:extLst>
            </p:cNvPr>
            <p:cNvSpPr/>
            <p:nvPr/>
          </p:nvSpPr>
          <p:spPr>
            <a:xfrm>
              <a:off x="3601720" y="2631440"/>
              <a:ext cx="3992880" cy="1493520"/>
            </a:xfrm>
            <a:custGeom>
              <a:avLst/>
              <a:gdLst>
                <a:gd name="connsiteX0" fmla="*/ 0 w 3992880"/>
                <a:gd name="connsiteY0" fmla="*/ 0 h 1493520"/>
                <a:gd name="connsiteX1" fmla="*/ 3180080 w 3992880"/>
                <a:gd name="connsiteY1" fmla="*/ 0 h 1493520"/>
                <a:gd name="connsiteX2" fmla="*/ 3180080 w 3992880"/>
                <a:gd name="connsiteY2" fmla="*/ 502920 h 1493520"/>
                <a:gd name="connsiteX3" fmla="*/ 3992880 w 3992880"/>
                <a:gd name="connsiteY3" fmla="*/ 502920 h 1493520"/>
                <a:gd name="connsiteX4" fmla="*/ 3992880 w 3992880"/>
                <a:gd name="connsiteY4" fmla="*/ 838200 h 1493520"/>
                <a:gd name="connsiteX5" fmla="*/ 3291840 w 3992880"/>
                <a:gd name="connsiteY5" fmla="*/ 838200 h 1493520"/>
                <a:gd name="connsiteX6" fmla="*/ 3291840 w 3992880"/>
                <a:gd name="connsiteY6" fmla="*/ 1493520 h 1493520"/>
                <a:gd name="connsiteX7" fmla="*/ 5080 w 3992880"/>
                <a:gd name="connsiteY7" fmla="*/ 1493520 h 1493520"/>
                <a:gd name="connsiteX8" fmla="*/ 0 w 3992880"/>
                <a:gd name="connsiteY8" fmla="*/ 0 h 149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92880" h="1493520">
                  <a:moveTo>
                    <a:pt x="0" y="0"/>
                  </a:moveTo>
                  <a:lnTo>
                    <a:pt x="3180080" y="0"/>
                  </a:lnTo>
                  <a:lnTo>
                    <a:pt x="3180080" y="502920"/>
                  </a:lnTo>
                  <a:lnTo>
                    <a:pt x="3992880" y="502920"/>
                  </a:lnTo>
                  <a:lnTo>
                    <a:pt x="3992880" y="838200"/>
                  </a:lnTo>
                  <a:lnTo>
                    <a:pt x="3291840" y="838200"/>
                  </a:lnTo>
                  <a:lnTo>
                    <a:pt x="3291840" y="1493520"/>
                  </a:lnTo>
                  <a:lnTo>
                    <a:pt x="5080" y="1493520"/>
                  </a:lnTo>
                  <a:cubicBezTo>
                    <a:pt x="3387" y="995680"/>
                    <a:pt x="1693" y="497840"/>
                    <a:pt x="0" y="0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21044716-438B-E1A2-5AD9-0C672DD83E30}"/>
                </a:ext>
              </a:extLst>
            </p:cNvPr>
            <p:cNvSpPr/>
            <p:nvPr/>
          </p:nvSpPr>
          <p:spPr>
            <a:xfrm>
              <a:off x="6929120" y="3312399"/>
              <a:ext cx="2164080" cy="812561"/>
            </a:xfrm>
            <a:custGeom>
              <a:avLst/>
              <a:gdLst>
                <a:gd name="connsiteX0" fmla="*/ 716280 w 2164080"/>
                <a:gd name="connsiteY0" fmla="*/ 0 h 889000"/>
                <a:gd name="connsiteX1" fmla="*/ 2164080 w 2164080"/>
                <a:gd name="connsiteY1" fmla="*/ 0 h 889000"/>
                <a:gd name="connsiteX2" fmla="*/ 2164080 w 2164080"/>
                <a:gd name="connsiteY2" fmla="*/ 889000 h 889000"/>
                <a:gd name="connsiteX3" fmla="*/ 0 w 2164080"/>
                <a:gd name="connsiteY3" fmla="*/ 889000 h 889000"/>
                <a:gd name="connsiteX4" fmla="*/ 0 w 2164080"/>
                <a:gd name="connsiteY4" fmla="*/ 218440 h 889000"/>
                <a:gd name="connsiteX5" fmla="*/ 711200 w 2164080"/>
                <a:gd name="connsiteY5" fmla="*/ 218440 h 889000"/>
                <a:gd name="connsiteX6" fmla="*/ 716280 w 2164080"/>
                <a:gd name="connsiteY6" fmla="*/ 0 h 88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4080" h="889000">
                  <a:moveTo>
                    <a:pt x="716280" y="0"/>
                  </a:moveTo>
                  <a:lnTo>
                    <a:pt x="2164080" y="0"/>
                  </a:lnTo>
                  <a:lnTo>
                    <a:pt x="2164080" y="889000"/>
                  </a:lnTo>
                  <a:lnTo>
                    <a:pt x="0" y="889000"/>
                  </a:lnTo>
                  <a:lnTo>
                    <a:pt x="0" y="218440"/>
                  </a:lnTo>
                  <a:lnTo>
                    <a:pt x="711200" y="218440"/>
                  </a:lnTo>
                  <a:lnTo>
                    <a:pt x="716280" y="0"/>
                  </a:lnTo>
                  <a:close/>
                </a:path>
              </a:pathLst>
            </a:cu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13B799C1-E35C-2D9C-DB47-C771A8C89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8016" r="7429"/>
            <a:stretch/>
          </p:blipFill>
          <p:spPr>
            <a:xfrm>
              <a:off x="5237727" y="2033675"/>
              <a:ext cx="1642947" cy="351055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5031911F-878D-5570-DD12-73820186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240456" y="1813479"/>
              <a:ext cx="3861043" cy="187328"/>
            </a:xfrm>
            <a:prstGeom prst="rect">
              <a:avLst/>
            </a:prstGeom>
          </p:spPr>
        </p:pic>
        <p:pic>
          <p:nvPicPr>
            <p:cNvPr id="1032" name="Picture 1031">
              <a:extLst>
                <a:ext uri="{FF2B5EF4-FFF2-40B4-BE49-F238E27FC236}">
                  <a16:creationId xmlns:a16="http://schemas.microsoft.com/office/drawing/2014/main" id="{CAB31FBF-EFE3-593D-FE8D-4EE654040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/>
            <a:srcRect t="37298"/>
            <a:stretch/>
          </p:blipFill>
          <p:spPr>
            <a:xfrm>
              <a:off x="6242191" y="2374848"/>
              <a:ext cx="665137" cy="126168"/>
            </a:xfrm>
            <a:prstGeom prst="rect">
              <a:avLst/>
            </a:prstGeom>
          </p:spPr>
        </p:pic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4102DAA-C81A-E2E8-4E06-E4DEB66D899B}"/>
                </a:ext>
              </a:extLst>
            </p:cNvPr>
            <p:cNvSpPr/>
            <p:nvPr/>
          </p:nvSpPr>
          <p:spPr>
            <a:xfrm>
              <a:off x="6873266" y="2146587"/>
              <a:ext cx="2217405" cy="1136338"/>
            </a:xfrm>
            <a:custGeom>
              <a:avLst/>
              <a:gdLst>
                <a:gd name="connsiteX0" fmla="*/ 2225675 w 2282825"/>
                <a:gd name="connsiteY0" fmla="*/ 6350 h 1177925"/>
                <a:gd name="connsiteX1" fmla="*/ 174625 w 2282825"/>
                <a:gd name="connsiteY1" fmla="*/ 6350 h 1177925"/>
                <a:gd name="connsiteX2" fmla="*/ 174625 w 2282825"/>
                <a:gd name="connsiteY2" fmla="*/ 485775 h 1177925"/>
                <a:gd name="connsiteX3" fmla="*/ 0 w 2282825"/>
                <a:gd name="connsiteY3" fmla="*/ 485775 h 1177925"/>
                <a:gd name="connsiteX4" fmla="*/ 0 w 2282825"/>
                <a:gd name="connsiteY4" fmla="*/ 984250 h 1177925"/>
                <a:gd name="connsiteX5" fmla="*/ 949325 w 2282825"/>
                <a:gd name="connsiteY5" fmla="*/ 984250 h 1177925"/>
                <a:gd name="connsiteX6" fmla="*/ 949325 w 2282825"/>
                <a:gd name="connsiteY6" fmla="*/ 1177925 h 1177925"/>
                <a:gd name="connsiteX7" fmla="*/ 2282825 w 2282825"/>
                <a:gd name="connsiteY7" fmla="*/ 1177925 h 1177925"/>
                <a:gd name="connsiteX8" fmla="*/ 2282825 w 2282825"/>
                <a:gd name="connsiteY8" fmla="*/ 0 h 1177925"/>
                <a:gd name="connsiteX9" fmla="*/ 2225675 w 2282825"/>
                <a:gd name="connsiteY9" fmla="*/ 6350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2825" h="1177925">
                  <a:moveTo>
                    <a:pt x="2225675" y="6350"/>
                  </a:moveTo>
                  <a:lnTo>
                    <a:pt x="174625" y="6350"/>
                  </a:lnTo>
                  <a:lnTo>
                    <a:pt x="174625" y="485775"/>
                  </a:lnTo>
                  <a:lnTo>
                    <a:pt x="0" y="485775"/>
                  </a:lnTo>
                  <a:lnTo>
                    <a:pt x="0" y="984250"/>
                  </a:lnTo>
                  <a:lnTo>
                    <a:pt x="949325" y="984250"/>
                  </a:lnTo>
                  <a:lnTo>
                    <a:pt x="949325" y="1177925"/>
                  </a:lnTo>
                  <a:lnTo>
                    <a:pt x="2282825" y="1177925"/>
                  </a:lnTo>
                  <a:lnTo>
                    <a:pt x="2282825" y="0"/>
                  </a:lnTo>
                  <a:lnTo>
                    <a:pt x="2225675" y="6350"/>
                  </a:lnTo>
                  <a:close/>
                </a:path>
              </a:pathLst>
            </a:cu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0CCBC828-FBE1-FBC2-1ADD-B19F83068B50}"/>
                </a:ext>
              </a:extLst>
            </p:cNvPr>
            <p:cNvSpPr/>
            <p:nvPr/>
          </p:nvSpPr>
          <p:spPr>
            <a:xfrm>
              <a:off x="5197475" y="1790397"/>
              <a:ext cx="3914775" cy="784528"/>
            </a:xfrm>
            <a:custGeom>
              <a:avLst/>
              <a:gdLst>
                <a:gd name="connsiteX0" fmla="*/ 3914775 w 3914775"/>
                <a:gd name="connsiteY0" fmla="*/ 0 h 685800"/>
                <a:gd name="connsiteX1" fmla="*/ 0 w 3914775"/>
                <a:gd name="connsiteY1" fmla="*/ 0 h 685800"/>
                <a:gd name="connsiteX2" fmla="*/ 0 w 3914775"/>
                <a:gd name="connsiteY2" fmla="*/ 685800 h 685800"/>
                <a:gd name="connsiteX3" fmla="*/ 1765300 w 3914775"/>
                <a:gd name="connsiteY3" fmla="*/ 685800 h 685800"/>
                <a:gd name="connsiteX4" fmla="*/ 1765300 w 3914775"/>
                <a:gd name="connsiteY4" fmla="*/ 212725 h 685800"/>
                <a:gd name="connsiteX5" fmla="*/ 3908425 w 3914775"/>
                <a:gd name="connsiteY5" fmla="*/ 212725 h 685800"/>
                <a:gd name="connsiteX6" fmla="*/ 3914775 w 3914775"/>
                <a:gd name="connsiteY6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775" h="685800">
                  <a:moveTo>
                    <a:pt x="3914775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1765300" y="685800"/>
                  </a:lnTo>
                  <a:lnTo>
                    <a:pt x="1765300" y="212725"/>
                  </a:lnTo>
                  <a:lnTo>
                    <a:pt x="3908425" y="212725"/>
                  </a:lnTo>
                  <a:lnTo>
                    <a:pt x="3914775" y="0"/>
                  </a:lnTo>
                  <a:close/>
                </a:path>
              </a:pathLst>
            </a:cu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5" name="Picture 1034">
              <a:extLst>
                <a:ext uri="{FF2B5EF4-FFF2-40B4-BE49-F238E27FC236}">
                  <a16:creationId xmlns:a16="http://schemas.microsoft.com/office/drawing/2014/main" id="{BAB4AB93-673B-C24B-B97B-3D5BD562D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777355" y="5698812"/>
              <a:ext cx="1513495" cy="401422"/>
            </a:xfrm>
            <a:prstGeom prst="rect">
              <a:avLst/>
            </a:prstGeom>
          </p:spPr>
        </p:pic>
        <p:pic>
          <p:nvPicPr>
            <p:cNvPr id="1036" name="Picture 1035">
              <a:extLst>
                <a:ext uri="{FF2B5EF4-FFF2-40B4-BE49-F238E27FC236}">
                  <a16:creationId xmlns:a16="http://schemas.microsoft.com/office/drawing/2014/main" id="{41021CF0-7861-9614-8DC9-8F5DBF220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628967" y="5715626"/>
              <a:ext cx="1247179" cy="299243"/>
            </a:xfrm>
            <a:prstGeom prst="rect">
              <a:avLst/>
            </a:prstGeom>
          </p:spPr>
        </p:pic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6191E5C3-D9E0-3D00-CC14-B839535AA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625143" y="5502845"/>
              <a:ext cx="2724439" cy="198592"/>
            </a:xfrm>
            <a:prstGeom prst="rect">
              <a:avLst/>
            </a:prstGeom>
          </p:spPr>
        </p:pic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051D5DD6-B9AD-26F1-2181-EB2ECA141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/>
            <a:srcRect r="2729"/>
            <a:stretch/>
          </p:blipFill>
          <p:spPr>
            <a:xfrm>
              <a:off x="2611529" y="6303829"/>
              <a:ext cx="2743573" cy="398344"/>
            </a:xfrm>
            <a:prstGeom prst="rect">
              <a:avLst/>
            </a:prstGeom>
          </p:spPr>
        </p:pic>
        <p:pic>
          <p:nvPicPr>
            <p:cNvPr id="1040" name="Picture 1039">
              <a:extLst>
                <a:ext uri="{FF2B5EF4-FFF2-40B4-BE49-F238E27FC236}">
                  <a16:creationId xmlns:a16="http://schemas.microsoft.com/office/drawing/2014/main" id="{4103DD05-9F68-CDB5-1BFE-88BC7DE8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4836054" y="6595382"/>
              <a:ext cx="509937" cy="94768"/>
            </a:xfrm>
            <a:prstGeom prst="rect">
              <a:avLst/>
            </a:prstGeom>
          </p:spPr>
        </p:pic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6A765124-A420-8A3D-7387-9F44BFC1FDE6}"/>
                </a:ext>
              </a:extLst>
            </p:cNvPr>
            <p:cNvSpPr/>
            <p:nvPr/>
          </p:nvSpPr>
          <p:spPr>
            <a:xfrm>
              <a:off x="2581275" y="5241925"/>
              <a:ext cx="2788645" cy="914400"/>
            </a:xfrm>
            <a:custGeom>
              <a:avLst/>
              <a:gdLst>
                <a:gd name="connsiteX0" fmla="*/ 2127250 w 2809875"/>
                <a:gd name="connsiteY0" fmla="*/ 0 h 914400"/>
                <a:gd name="connsiteX1" fmla="*/ 2809875 w 2809875"/>
                <a:gd name="connsiteY1" fmla="*/ 0 h 914400"/>
                <a:gd name="connsiteX2" fmla="*/ 2809875 w 2809875"/>
                <a:gd name="connsiteY2" fmla="*/ 914400 h 914400"/>
                <a:gd name="connsiteX3" fmla="*/ 0 w 2809875"/>
                <a:gd name="connsiteY3" fmla="*/ 914400 h 914400"/>
                <a:gd name="connsiteX4" fmla="*/ 0 w 2809875"/>
                <a:gd name="connsiteY4" fmla="*/ 168275 h 914400"/>
                <a:gd name="connsiteX5" fmla="*/ 2120900 w 2809875"/>
                <a:gd name="connsiteY5" fmla="*/ 168275 h 914400"/>
                <a:gd name="connsiteX6" fmla="*/ 2127250 w 2809875"/>
                <a:gd name="connsiteY6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9875" h="914400">
                  <a:moveTo>
                    <a:pt x="2127250" y="0"/>
                  </a:moveTo>
                  <a:lnTo>
                    <a:pt x="2809875" y="0"/>
                  </a:lnTo>
                  <a:lnTo>
                    <a:pt x="2809875" y="914400"/>
                  </a:lnTo>
                  <a:lnTo>
                    <a:pt x="0" y="914400"/>
                  </a:lnTo>
                  <a:lnTo>
                    <a:pt x="0" y="168275"/>
                  </a:lnTo>
                  <a:lnTo>
                    <a:pt x="2120900" y="168275"/>
                  </a:lnTo>
                  <a:lnTo>
                    <a:pt x="2127250" y="0"/>
                  </a:lnTo>
                  <a:close/>
                </a:path>
              </a:pathLst>
            </a:custGeom>
            <a:noFill/>
            <a:ln w="28575">
              <a:solidFill>
                <a:srgbClr val="3A58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42A332F2-1312-2CAC-ABBE-B8844D02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4696667" y="5255052"/>
              <a:ext cx="673253" cy="161717"/>
            </a:xfrm>
            <a:prstGeom prst="rect">
              <a:avLst/>
            </a:prstGeom>
          </p:spPr>
        </p:pic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2020C431-1F3C-F1D0-11EE-989E2E200ECB}"/>
                </a:ext>
              </a:extLst>
            </p:cNvPr>
            <p:cNvSpPr/>
            <p:nvPr/>
          </p:nvSpPr>
          <p:spPr>
            <a:xfrm>
              <a:off x="2581276" y="6268280"/>
              <a:ext cx="2808718" cy="469442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81665847-4C8C-77B1-3068-8B8CB694E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634136" y="1856532"/>
              <a:ext cx="1486102" cy="254690"/>
            </a:xfrm>
            <a:prstGeom prst="rect">
              <a:avLst/>
            </a:prstGeom>
          </p:spPr>
        </p:pic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C030F616-8646-2773-D63A-2A060AEEA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3623565" y="2123897"/>
              <a:ext cx="1467457" cy="344511"/>
            </a:xfrm>
            <a:prstGeom prst="rect">
              <a:avLst/>
            </a:prstGeom>
          </p:spPr>
        </p:pic>
        <p:pic>
          <p:nvPicPr>
            <p:cNvPr id="1049" name="Picture 1048">
              <a:extLst>
                <a:ext uri="{FF2B5EF4-FFF2-40B4-BE49-F238E27FC236}">
                  <a16:creationId xmlns:a16="http://schemas.microsoft.com/office/drawing/2014/main" id="{DA1A6129-F784-5367-7A7D-9700D04F8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/>
            <a:srcRect t="25757" r="50786" b="11919"/>
            <a:stretch/>
          </p:blipFill>
          <p:spPr>
            <a:xfrm>
              <a:off x="4786456" y="2350928"/>
              <a:ext cx="336404" cy="72284"/>
            </a:xfrm>
            <a:prstGeom prst="rect">
              <a:avLst/>
            </a:prstGeom>
          </p:spPr>
        </p:pic>
        <p:pic>
          <p:nvPicPr>
            <p:cNvPr id="1050" name="Picture 1049">
              <a:extLst>
                <a:ext uri="{FF2B5EF4-FFF2-40B4-BE49-F238E27FC236}">
                  <a16:creationId xmlns:a16="http://schemas.microsoft.com/office/drawing/2014/main" id="{7D7D2B53-5054-4D98-A4FD-EDEA0B430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/>
            <a:srcRect l="49904" t="26519" r="2695" b="13536"/>
            <a:stretch/>
          </p:blipFill>
          <p:spPr>
            <a:xfrm>
              <a:off x="4798815" y="2425033"/>
              <a:ext cx="324016" cy="69524"/>
            </a:xfrm>
            <a:prstGeom prst="rect">
              <a:avLst/>
            </a:prstGeom>
          </p:spPr>
        </p:pic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2852A6B4-6C9A-A45F-7B6F-0337C0BD1053}"/>
                </a:ext>
              </a:extLst>
            </p:cNvPr>
            <p:cNvSpPr/>
            <p:nvPr/>
          </p:nvSpPr>
          <p:spPr>
            <a:xfrm>
              <a:off x="3594514" y="1790397"/>
              <a:ext cx="1550945" cy="743059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7" name="Picture 1056">
              <a:extLst>
                <a:ext uri="{FF2B5EF4-FFF2-40B4-BE49-F238E27FC236}">
                  <a16:creationId xmlns:a16="http://schemas.microsoft.com/office/drawing/2014/main" id="{085F8DED-9CF0-D76F-3892-86D58BFAA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82965" y="2292476"/>
              <a:ext cx="2168802" cy="729100"/>
            </a:xfrm>
            <a:prstGeom prst="rect">
              <a:avLst/>
            </a:prstGeom>
          </p:spPr>
        </p:pic>
        <p:pic>
          <p:nvPicPr>
            <p:cNvPr id="1058" name="Picture 1057">
              <a:extLst>
                <a:ext uri="{FF2B5EF4-FFF2-40B4-BE49-F238E27FC236}">
                  <a16:creationId xmlns:a16="http://schemas.microsoft.com/office/drawing/2014/main" id="{AF2B830C-279A-DA1D-2CBA-94A8095A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96178" y="1786736"/>
              <a:ext cx="1446702" cy="513921"/>
            </a:xfrm>
            <a:prstGeom prst="rect">
              <a:avLst/>
            </a:prstGeom>
          </p:spPr>
        </p:pic>
        <p:pic>
          <p:nvPicPr>
            <p:cNvPr id="1059" name="Picture 1058">
              <a:extLst>
                <a:ext uri="{FF2B5EF4-FFF2-40B4-BE49-F238E27FC236}">
                  <a16:creationId xmlns:a16="http://schemas.microsoft.com/office/drawing/2014/main" id="{3DF114CF-F63F-00BE-E9D7-1A4B3723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693728" y="2333916"/>
              <a:ext cx="511130" cy="96440"/>
            </a:xfrm>
            <a:prstGeom prst="rect">
              <a:avLst/>
            </a:prstGeom>
          </p:spPr>
        </p:pic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1340328-1560-7871-4837-13F3CBED6797}"/>
                </a:ext>
              </a:extLst>
            </p:cNvPr>
            <p:cNvSpPr/>
            <p:nvPr/>
          </p:nvSpPr>
          <p:spPr>
            <a:xfrm>
              <a:off x="73025" y="1793458"/>
              <a:ext cx="2168525" cy="1229141"/>
            </a:xfrm>
            <a:custGeom>
              <a:avLst/>
              <a:gdLst>
                <a:gd name="connsiteX0" fmla="*/ 9525 w 2238375"/>
                <a:gd name="connsiteY0" fmla="*/ 0 h 1263650"/>
                <a:gd name="connsiteX1" fmla="*/ 1466850 w 2238375"/>
                <a:gd name="connsiteY1" fmla="*/ 0 h 1263650"/>
                <a:gd name="connsiteX2" fmla="*/ 1466850 w 2238375"/>
                <a:gd name="connsiteY2" fmla="*/ 511175 h 1263650"/>
                <a:gd name="connsiteX3" fmla="*/ 2238375 w 2238375"/>
                <a:gd name="connsiteY3" fmla="*/ 511175 h 1263650"/>
                <a:gd name="connsiteX4" fmla="*/ 2238375 w 2238375"/>
                <a:gd name="connsiteY4" fmla="*/ 1263650 h 1263650"/>
                <a:gd name="connsiteX5" fmla="*/ 0 w 2238375"/>
                <a:gd name="connsiteY5" fmla="*/ 1263650 h 1263650"/>
                <a:gd name="connsiteX6" fmla="*/ 9525 w 2238375"/>
                <a:gd name="connsiteY6" fmla="*/ 0 h 1263650"/>
                <a:gd name="connsiteX0" fmla="*/ 9525 w 2238375"/>
                <a:gd name="connsiteY0" fmla="*/ 0 h 1263650"/>
                <a:gd name="connsiteX1" fmla="*/ 1466850 w 2238375"/>
                <a:gd name="connsiteY1" fmla="*/ 0 h 1263650"/>
                <a:gd name="connsiteX2" fmla="*/ 1466850 w 2238375"/>
                <a:gd name="connsiteY2" fmla="*/ 511175 h 1263650"/>
                <a:gd name="connsiteX3" fmla="*/ 2238375 w 2238375"/>
                <a:gd name="connsiteY3" fmla="*/ 511175 h 1263650"/>
                <a:gd name="connsiteX4" fmla="*/ 2166408 w 2238375"/>
                <a:gd name="connsiteY4" fmla="*/ 1263650 h 1263650"/>
                <a:gd name="connsiteX5" fmla="*/ 0 w 2238375"/>
                <a:gd name="connsiteY5" fmla="*/ 1263650 h 1263650"/>
                <a:gd name="connsiteX6" fmla="*/ 9525 w 2238375"/>
                <a:gd name="connsiteY6" fmla="*/ 0 h 1263650"/>
                <a:gd name="connsiteX0" fmla="*/ 9525 w 2168525"/>
                <a:gd name="connsiteY0" fmla="*/ 0 h 1263650"/>
                <a:gd name="connsiteX1" fmla="*/ 1466850 w 2168525"/>
                <a:gd name="connsiteY1" fmla="*/ 0 h 1263650"/>
                <a:gd name="connsiteX2" fmla="*/ 1466850 w 2168525"/>
                <a:gd name="connsiteY2" fmla="*/ 511175 h 1263650"/>
                <a:gd name="connsiteX3" fmla="*/ 2168525 w 2168525"/>
                <a:gd name="connsiteY3" fmla="*/ 509059 h 1263650"/>
                <a:gd name="connsiteX4" fmla="*/ 2166408 w 2168525"/>
                <a:gd name="connsiteY4" fmla="*/ 1263650 h 1263650"/>
                <a:gd name="connsiteX5" fmla="*/ 0 w 2168525"/>
                <a:gd name="connsiteY5" fmla="*/ 1263650 h 1263650"/>
                <a:gd name="connsiteX6" fmla="*/ 9525 w 2168525"/>
                <a:gd name="connsiteY6" fmla="*/ 0 h 126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8525" h="1263650">
                  <a:moveTo>
                    <a:pt x="9525" y="0"/>
                  </a:moveTo>
                  <a:lnTo>
                    <a:pt x="1466850" y="0"/>
                  </a:lnTo>
                  <a:lnTo>
                    <a:pt x="1466850" y="511175"/>
                  </a:lnTo>
                  <a:lnTo>
                    <a:pt x="2168525" y="509059"/>
                  </a:lnTo>
                  <a:cubicBezTo>
                    <a:pt x="2167819" y="760589"/>
                    <a:pt x="2167114" y="1012120"/>
                    <a:pt x="2166408" y="1263650"/>
                  </a:cubicBezTo>
                  <a:lnTo>
                    <a:pt x="0" y="1263650"/>
                  </a:lnTo>
                  <a:lnTo>
                    <a:pt x="9525" y="0"/>
                  </a:lnTo>
                  <a:close/>
                </a:path>
              </a:pathLst>
            </a:custGeom>
            <a:noFill/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5" name="Picture 1064">
              <a:extLst>
                <a:ext uri="{FF2B5EF4-FFF2-40B4-BE49-F238E27FC236}">
                  <a16:creationId xmlns:a16="http://schemas.microsoft.com/office/drawing/2014/main" id="{0FF2B7A3-0010-BAF9-4D30-7C63DF5D2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568974" y="2114314"/>
              <a:ext cx="1988100" cy="160497"/>
            </a:xfrm>
            <a:prstGeom prst="rect">
              <a:avLst/>
            </a:prstGeom>
          </p:spPr>
        </p:pic>
        <p:pic>
          <p:nvPicPr>
            <p:cNvPr id="1066" name="Picture 1065">
              <a:extLst>
                <a:ext uri="{FF2B5EF4-FFF2-40B4-BE49-F238E27FC236}">
                  <a16:creationId xmlns:a16="http://schemas.microsoft.com/office/drawing/2014/main" id="{9C5322F5-6C1B-0B3A-2335-70AFC7BBB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/>
            <a:srcRect t="1" r="57696" b="47871"/>
            <a:stretch/>
          </p:blipFill>
          <p:spPr>
            <a:xfrm>
              <a:off x="2290863" y="2316332"/>
              <a:ext cx="1177652" cy="110774"/>
            </a:xfrm>
            <a:prstGeom prst="rect">
              <a:avLst/>
            </a:prstGeom>
          </p:spPr>
        </p:pic>
        <p:pic>
          <p:nvPicPr>
            <p:cNvPr id="1070" name="Picture 1069">
              <a:extLst>
                <a:ext uri="{FF2B5EF4-FFF2-40B4-BE49-F238E27FC236}">
                  <a16:creationId xmlns:a16="http://schemas.microsoft.com/office/drawing/2014/main" id="{CA044F28-91F4-5638-B3C2-B46C0FECA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/>
            <a:srcRect l="42423" t="4023" r="20775" b="49550"/>
            <a:stretch/>
          </p:blipFill>
          <p:spPr>
            <a:xfrm>
              <a:off x="2457593" y="2428309"/>
              <a:ext cx="1024490" cy="98660"/>
            </a:xfrm>
            <a:prstGeom prst="rect">
              <a:avLst/>
            </a:prstGeom>
          </p:spPr>
        </p:pic>
        <p:pic>
          <p:nvPicPr>
            <p:cNvPr id="1071" name="Picture 1070">
              <a:extLst>
                <a:ext uri="{FF2B5EF4-FFF2-40B4-BE49-F238E27FC236}">
                  <a16:creationId xmlns:a16="http://schemas.microsoft.com/office/drawing/2014/main" id="{BD53EC73-7095-A82E-7B3A-F7A33AA79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/>
            <a:srcRect l="78896" t="7216" r="2215" b="51742"/>
            <a:stretch/>
          </p:blipFill>
          <p:spPr>
            <a:xfrm>
              <a:off x="2462412" y="2531146"/>
              <a:ext cx="525822" cy="87215"/>
            </a:xfrm>
            <a:prstGeom prst="rect">
              <a:avLst/>
            </a:prstGeom>
          </p:spPr>
        </p:pic>
        <p:pic>
          <p:nvPicPr>
            <p:cNvPr id="1072" name="Picture 1071">
              <a:extLst>
                <a:ext uri="{FF2B5EF4-FFF2-40B4-BE49-F238E27FC236}">
                  <a16:creationId xmlns:a16="http://schemas.microsoft.com/office/drawing/2014/main" id="{B77D57BD-AA53-6D98-E5D6-BFEBA0E2E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/>
            <a:srcRect l="5551" t="54818" r="77369" b="930"/>
            <a:stretch/>
          </p:blipFill>
          <p:spPr>
            <a:xfrm>
              <a:off x="2987241" y="2527736"/>
              <a:ext cx="475475" cy="94037"/>
            </a:xfrm>
            <a:prstGeom prst="rect">
              <a:avLst/>
            </a:prstGeom>
          </p:spPr>
        </p:pic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0E3C31D8-E865-BB36-AB84-43857BDCA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/>
            <a:srcRect l="22610" t="54504" r="47610" b="6805"/>
            <a:stretch/>
          </p:blipFill>
          <p:spPr>
            <a:xfrm>
              <a:off x="2458091" y="2635079"/>
              <a:ext cx="829037" cy="82220"/>
            </a:xfrm>
            <a:prstGeom prst="rect">
              <a:avLst/>
            </a:prstGeom>
          </p:spPr>
        </p:pic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61FD1641-67AD-0CBC-7F65-B552FF651417}"/>
                </a:ext>
              </a:extLst>
            </p:cNvPr>
            <p:cNvGrpSpPr/>
            <p:nvPr/>
          </p:nvGrpSpPr>
          <p:grpSpPr>
            <a:xfrm>
              <a:off x="1594896" y="1822185"/>
              <a:ext cx="1961364" cy="247415"/>
              <a:chOff x="1601006" y="1778823"/>
              <a:chExt cx="1961364" cy="247415"/>
            </a:xfrm>
          </p:grpSpPr>
          <p:pic>
            <p:nvPicPr>
              <p:cNvPr id="1067" name="Picture 1066">
                <a:extLst>
                  <a:ext uri="{FF2B5EF4-FFF2-40B4-BE49-F238E27FC236}">
                    <a16:creationId xmlns:a16="http://schemas.microsoft.com/office/drawing/2014/main" id="{AC17815C-D8E2-62AB-61E4-4C5423ED0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01006" y="1778823"/>
                <a:ext cx="1958703" cy="239299"/>
              </a:xfrm>
              <a:prstGeom prst="rect">
                <a:avLst/>
              </a:prstGeom>
            </p:spPr>
          </p:pic>
          <p:sp>
            <p:nvSpPr>
              <p:cNvPr id="1074" name="Rectangle 1073">
                <a:extLst>
                  <a:ext uri="{FF2B5EF4-FFF2-40B4-BE49-F238E27FC236}">
                    <a16:creationId xmlns:a16="http://schemas.microsoft.com/office/drawing/2014/main" id="{7BEADFEC-86AF-B653-6A1D-6003FB117233}"/>
                  </a:ext>
                </a:extLst>
              </p:cNvPr>
              <p:cNvSpPr/>
              <p:nvPr/>
            </p:nvSpPr>
            <p:spPr>
              <a:xfrm>
                <a:off x="3083983" y="1912595"/>
                <a:ext cx="478387" cy="1136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8AA3D056-1A82-DBFF-BAE8-161753584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922428" y="1956133"/>
              <a:ext cx="556269" cy="87126"/>
            </a:xfrm>
            <a:prstGeom prst="rect">
              <a:avLst/>
            </a:prstGeom>
          </p:spPr>
        </p:pic>
        <p:pic>
          <p:nvPicPr>
            <p:cNvPr id="1080" name="Picture 1079">
              <a:extLst>
                <a:ext uri="{FF2B5EF4-FFF2-40B4-BE49-F238E27FC236}">
                  <a16:creationId xmlns:a16="http://schemas.microsoft.com/office/drawing/2014/main" id="{9956CC67-0003-BA7C-EA8E-35B56F6BE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61683" t="26130"/>
            <a:stretch/>
          </p:blipFill>
          <p:spPr>
            <a:xfrm>
              <a:off x="75792" y="3299903"/>
              <a:ext cx="1027298" cy="149092"/>
            </a:xfrm>
            <a:prstGeom prst="rect">
              <a:avLst/>
            </a:prstGeom>
          </p:spPr>
        </p:pic>
        <p:pic>
          <p:nvPicPr>
            <p:cNvPr id="1082" name="Picture 1081">
              <a:extLst>
                <a:ext uri="{FF2B5EF4-FFF2-40B4-BE49-F238E27FC236}">
                  <a16:creationId xmlns:a16="http://schemas.microsoft.com/office/drawing/2014/main" id="{33AE38E5-F905-B655-E81E-21C33F3EE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7"/>
            <a:srcRect r="32052" b="55270"/>
            <a:stretch/>
          </p:blipFill>
          <p:spPr>
            <a:xfrm>
              <a:off x="1777208" y="3151474"/>
              <a:ext cx="1686488" cy="136382"/>
            </a:xfrm>
            <a:prstGeom prst="rect">
              <a:avLst/>
            </a:prstGeom>
          </p:spPr>
        </p:pic>
        <p:pic>
          <p:nvPicPr>
            <p:cNvPr id="1084" name="Picture 1083">
              <a:extLst>
                <a:ext uri="{FF2B5EF4-FFF2-40B4-BE49-F238E27FC236}">
                  <a16:creationId xmlns:a16="http://schemas.microsoft.com/office/drawing/2014/main" id="{2540D0E4-6F39-7479-7952-C322991E2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1759157" y="3618865"/>
              <a:ext cx="1777554" cy="180199"/>
            </a:xfrm>
            <a:prstGeom prst="rect">
              <a:avLst/>
            </a:prstGeom>
          </p:spPr>
        </p:pic>
        <p:pic>
          <p:nvPicPr>
            <p:cNvPr id="1086" name="Picture 1085">
              <a:extLst>
                <a:ext uri="{FF2B5EF4-FFF2-40B4-BE49-F238E27FC236}">
                  <a16:creationId xmlns:a16="http://schemas.microsoft.com/office/drawing/2014/main" id="{6E4B1BE6-AEC5-3891-BFA3-382124DE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1778743" y="3840885"/>
              <a:ext cx="1792134" cy="226469"/>
            </a:xfrm>
            <a:prstGeom prst="rect">
              <a:avLst/>
            </a:prstGeom>
          </p:spPr>
        </p:pic>
        <p:pic>
          <p:nvPicPr>
            <p:cNvPr id="1087" name="Picture 1086">
              <a:extLst>
                <a:ext uri="{FF2B5EF4-FFF2-40B4-BE49-F238E27FC236}">
                  <a16:creationId xmlns:a16="http://schemas.microsoft.com/office/drawing/2014/main" id="{75E75B35-2FF5-994D-8F7A-87ED1BCE4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7"/>
            <a:srcRect l="67947" t="3308" r="779" b="59053"/>
            <a:stretch/>
          </p:blipFill>
          <p:spPr>
            <a:xfrm>
              <a:off x="1836123" y="3296600"/>
              <a:ext cx="776212" cy="114761"/>
            </a:xfrm>
            <a:prstGeom prst="rect">
              <a:avLst/>
            </a:prstGeom>
          </p:spPr>
        </p:pic>
        <p:pic>
          <p:nvPicPr>
            <p:cNvPr id="1088" name="Picture 1087">
              <a:extLst>
                <a:ext uri="{FF2B5EF4-FFF2-40B4-BE49-F238E27FC236}">
                  <a16:creationId xmlns:a16="http://schemas.microsoft.com/office/drawing/2014/main" id="{317A059E-0ABA-135F-45EC-4F567DD3E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7"/>
            <a:srcRect l="467" t="50772" r="76192" b="14907"/>
            <a:stretch/>
          </p:blipFill>
          <p:spPr>
            <a:xfrm>
              <a:off x="2629864" y="3302606"/>
              <a:ext cx="579324" cy="104645"/>
            </a:xfrm>
            <a:prstGeom prst="rect">
              <a:avLst/>
            </a:prstGeom>
          </p:spPr>
        </p:pic>
        <p:pic>
          <p:nvPicPr>
            <p:cNvPr id="1089" name="Picture 1088">
              <a:extLst>
                <a:ext uri="{FF2B5EF4-FFF2-40B4-BE49-F238E27FC236}">
                  <a16:creationId xmlns:a16="http://schemas.microsoft.com/office/drawing/2014/main" id="{A7BEA51E-CA3A-AC99-70A7-E16831948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7"/>
            <a:srcRect l="23579" t="51749" r="42879" b="12071"/>
            <a:stretch/>
          </p:blipFill>
          <p:spPr>
            <a:xfrm>
              <a:off x="1845971" y="3437484"/>
              <a:ext cx="832499" cy="110313"/>
            </a:xfrm>
            <a:prstGeom prst="rect">
              <a:avLst/>
            </a:prstGeom>
          </p:spPr>
        </p:pic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688EE205-664B-00CD-4E2E-673CF714CEF1}"/>
                </a:ext>
              </a:extLst>
            </p:cNvPr>
            <p:cNvCxnSpPr>
              <a:cxnSpLocks/>
            </p:cNvCxnSpPr>
            <p:nvPr/>
          </p:nvCxnSpPr>
          <p:spPr>
            <a:xfrm>
              <a:off x="1731487" y="3311298"/>
              <a:ext cx="0" cy="75238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11A69D5-C2B7-E846-3F2D-34BDE2A3FAD7}"/>
                </a:ext>
              </a:extLst>
            </p:cNvPr>
            <p:cNvSpPr/>
            <p:nvPr/>
          </p:nvSpPr>
          <p:spPr>
            <a:xfrm>
              <a:off x="50800" y="2889250"/>
              <a:ext cx="3505200" cy="1238250"/>
            </a:xfrm>
            <a:custGeom>
              <a:avLst/>
              <a:gdLst>
                <a:gd name="connsiteX0" fmla="*/ 31750 w 3533775"/>
                <a:gd name="connsiteY0" fmla="*/ 219075 h 1238250"/>
                <a:gd name="connsiteX1" fmla="*/ 2359025 w 3533775"/>
                <a:gd name="connsiteY1" fmla="*/ 219075 h 1238250"/>
                <a:gd name="connsiteX2" fmla="*/ 2359025 w 3533775"/>
                <a:gd name="connsiteY2" fmla="*/ 0 h 1238250"/>
                <a:gd name="connsiteX3" fmla="*/ 3533775 w 3533775"/>
                <a:gd name="connsiteY3" fmla="*/ 0 h 1238250"/>
                <a:gd name="connsiteX4" fmla="*/ 3533775 w 3533775"/>
                <a:gd name="connsiteY4" fmla="*/ 1238250 h 1238250"/>
                <a:gd name="connsiteX5" fmla="*/ 0 w 3533775"/>
                <a:gd name="connsiteY5" fmla="*/ 1238250 h 1238250"/>
                <a:gd name="connsiteX6" fmla="*/ 31750 w 3533775"/>
                <a:gd name="connsiteY6" fmla="*/ 219075 h 1238250"/>
                <a:gd name="connsiteX0" fmla="*/ 0 w 3533775"/>
                <a:gd name="connsiteY0" fmla="*/ 212725 h 1238250"/>
                <a:gd name="connsiteX1" fmla="*/ 2359025 w 3533775"/>
                <a:gd name="connsiteY1" fmla="*/ 219075 h 1238250"/>
                <a:gd name="connsiteX2" fmla="*/ 2359025 w 3533775"/>
                <a:gd name="connsiteY2" fmla="*/ 0 h 1238250"/>
                <a:gd name="connsiteX3" fmla="*/ 3533775 w 3533775"/>
                <a:gd name="connsiteY3" fmla="*/ 0 h 1238250"/>
                <a:gd name="connsiteX4" fmla="*/ 3533775 w 3533775"/>
                <a:gd name="connsiteY4" fmla="*/ 1238250 h 1238250"/>
                <a:gd name="connsiteX5" fmla="*/ 0 w 3533775"/>
                <a:gd name="connsiteY5" fmla="*/ 1238250 h 1238250"/>
                <a:gd name="connsiteX6" fmla="*/ 0 w 3533775"/>
                <a:gd name="connsiteY6" fmla="*/ 212725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33775" h="1238250">
                  <a:moveTo>
                    <a:pt x="0" y="212725"/>
                  </a:moveTo>
                  <a:lnTo>
                    <a:pt x="2359025" y="219075"/>
                  </a:lnTo>
                  <a:lnTo>
                    <a:pt x="2359025" y="0"/>
                  </a:lnTo>
                  <a:lnTo>
                    <a:pt x="3533775" y="0"/>
                  </a:lnTo>
                  <a:lnTo>
                    <a:pt x="3533775" y="1238250"/>
                  </a:lnTo>
                  <a:lnTo>
                    <a:pt x="0" y="1238250"/>
                  </a:lnTo>
                  <a:lnTo>
                    <a:pt x="0" y="212725"/>
                  </a:lnTo>
                  <a:close/>
                </a:path>
              </a:pathLst>
            </a:cu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F372B1B3-DF16-B91D-9D49-67855110D6B6}"/>
                </a:ext>
              </a:extLst>
            </p:cNvPr>
            <p:cNvSpPr/>
            <p:nvPr/>
          </p:nvSpPr>
          <p:spPr>
            <a:xfrm>
              <a:off x="1574328" y="1792287"/>
              <a:ext cx="1981672" cy="1042987"/>
            </a:xfrm>
            <a:custGeom>
              <a:avLst/>
              <a:gdLst>
                <a:gd name="connsiteX0" fmla="*/ 31750 w 1981200"/>
                <a:gd name="connsiteY0" fmla="*/ 0 h 1041400"/>
                <a:gd name="connsiteX1" fmla="*/ 1981200 w 1981200"/>
                <a:gd name="connsiteY1" fmla="*/ 0 h 1041400"/>
                <a:gd name="connsiteX2" fmla="*/ 1981200 w 1981200"/>
                <a:gd name="connsiteY2" fmla="*/ 1041400 h 1041400"/>
                <a:gd name="connsiteX3" fmla="*/ 704850 w 1981200"/>
                <a:gd name="connsiteY3" fmla="*/ 1041400 h 1041400"/>
                <a:gd name="connsiteX4" fmla="*/ 704850 w 1981200"/>
                <a:gd name="connsiteY4" fmla="*/ 460375 h 1041400"/>
                <a:gd name="connsiteX5" fmla="*/ 0 w 1981200"/>
                <a:gd name="connsiteY5" fmla="*/ 460375 h 1041400"/>
                <a:gd name="connsiteX6" fmla="*/ 31750 w 1981200"/>
                <a:gd name="connsiteY6" fmla="*/ 0 h 1041400"/>
                <a:gd name="connsiteX0" fmla="*/ 0 w 1987550"/>
                <a:gd name="connsiteY0" fmla="*/ 0 h 1044575"/>
                <a:gd name="connsiteX1" fmla="*/ 1987550 w 1987550"/>
                <a:gd name="connsiteY1" fmla="*/ 3175 h 1044575"/>
                <a:gd name="connsiteX2" fmla="*/ 1987550 w 1987550"/>
                <a:gd name="connsiteY2" fmla="*/ 1044575 h 1044575"/>
                <a:gd name="connsiteX3" fmla="*/ 711200 w 1987550"/>
                <a:gd name="connsiteY3" fmla="*/ 1044575 h 1044575"/>
                <a:gd name="connsiteX4" fmla="*/ 711200 w 1987550"/>
                <a:gd name="connsiteY4" fmla="*/ 463550 h 1044575"/>
                <a:gd name="connsiteX5" fmla="*/ 6350 w 1987550"/>
                <a:gd name="connsiteY5" fmla="*/ 463550 h 1044575"/>
                <a:gd name="connsiteX6" fmla="*/ 0 w 1987550"/>
                <a:gd name="connsiteY6" fmla="*/ 0 h 1044575"/>
                <a:gd name="connsiteX0" fmla="*/ 2059 w 1981672"/>
                <a:gd name="connsiteY0" fmla="*/ 0 h 1042987"/>
                <a:gd name="connsiteX1" fmla="*/ 1981672 w 1981672"/>
                <a:gd name="connsiteY1" fmla="*/ 1587 h 1042987"/>
                <a:gd name="connsiteX2" fmla="*/ 1981672 w 1981672"/>
                <a:gd name="connsiteY2" fmla="*/ 1042987 h 1042987"/>
                <a:gd name="connsiteX3" fmla="*/ 705322 w 1981672"/>
                <a:gd name="connsiteY3" fmla="*/ 1042987 h 1042987"/>
                <a:gd name="connsiteX4" fmla="*/ 705322 w 1981672"/>
                <a:gd name="connsiteY4" fmla="*/ 461962 h 1042987"/>
                <a:gd name="connsiteX5" fmla="*/ 472 w 1981672"/>
                <a:gd name="connsiteY5" fmla="*/ 461962 h 1042987"/>
                <a:gd name="connsiteX6" fmla="*/ 2059 w 1981672"/>
                <a:gd name="connsiteY6" fmla="*/ 0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1672" h="1042987">
                  <a:moveTo>
                    <a:pt x="2059" y="0"/>
                  </a:moveTo>
                  <a:lnTo>
                    <a:pt x="1981672" y="1587"/>
                  </a:lnTo>
                  <a:lnTo>
                    <a:pt x="1981672" y="1042987"/>
                  </a:lnTo>
                  <a:lnTo>
                    <a:pt x="705322" y="1042987"/>
                  </a:lnTo>
                  <a:lnTo>
                    <a:pt x="705322" y="461962"/>
                  </a:lnTo>
                  <a:lnTo>
                    <a:pt x="472" y="461962"/>
                  </a:lnTo>
                  <a:cubicBezTo>
                    <a:pt x="-1645" y="307445"/>
                    <a:pt x="4176" y="154517"/>
                    <a:pt x="2059" y="0"/>
                  </a:cubicBezTo>
                  <a:close/>
                </a:path>
              </a:pathLst>
            </a:cu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7" name="Freeform: Shape 1106">
            <a:extLst>
              <a:ext uri="{FF2B5EF4-FFF2-40B4-BE49-F238E27FC236}">
                <a16:creationId xmlns:a16="http://schemas.microsoft.com/office/drawing/2014/main" id="{FD89BE57-4818-A3EF-4A48-B15E1639AB76}"/>
              </a:ext>
            </a:extLst>
          </p:cNvPr>
          <p:cNvSpPr/>
          <p:nvPr/>
        </p:nvSpPr>
        <p:spPr>
          <a:xfrm>
            <a:off x="21026" y="1758864"/>
            <a:ext cx="9150151" cy="5109978"/>
          </a:xfrm>
          <a:custGeom>
            <a:avLst/>
            <a:gdLst>
              <a:gd name="connsiteX0" fmla="*/ 2576351 w 9150151"/>
              <a:gd name="connsiteY0" fmla="*/ 4665008 h 5109978"/>
              <a:gd name="connsiteX1" fmla="*/ 2576351 w 9150151"/>
              <a:gd name="connsiteY1" fmla="*/ 4803121 h 5109978"/>
              <a:gd name="connsiteX2" fmla="*/ 3957249 w 9150151"/>
              <a:gd name="connsiteY2" fmla="*/ 4803121 h 5109978"/>
              <a:gd name="connsiteX3" fmla="*/ 3957249 w 9150151"/>
              <a:gd name="connsiteY3" fmla="*/ 4665008 h 5109978"/>
              <a:gd name="connsiteX4" fmla="*/ 5506261 w 9150151"/>
              <a:gd name="connsiteY4" fmla="*/ 4574503 h 5109978"/>
              <a:gd name="connsiteX5" fmla="*/ 5506261 w 9150151"/>
              <a:gd name="connsiteY5" fmla="*/ 4750494 h 5109978"/>
              <a:gd name="connsiteX6" fmla="*/ 7988441 w 9150151"/>
              <a:gd name="connsiteY6" fmla="*/ 4750494 h 5109978"/>
              <a:gd name="connsiteX7" fmla="*/ 7988441 w 9150151"/>
              <a:gd name="connsiteY7" fmla="*/ 4574503 h 5109978"/>
              <a:gd name="connsiteX8" fmla="*/ 6245689 w 9150151"/>
              <a:gd name="connsiteY8" fmla="*/ 4296850 h 5109978"/>
              <a:gd name="connsiteX9" fmla="*/ 6245689 w 9150151"/>
              <a:gd name="connsiteY9" fmla="*/ 4472841 h 5109978"/>
              <a:gd name="connsiteX10" fmla="*/ 7841820 w 9150151"/>
              <a:gd name="connsiteY10" fmla="*/ 4472841 h 5109978"/>
              <a:gd name="connsiteX11" fmla="*/ 7841820 w 9150151"/>
              <a:gd name="connsiteY11" fmla="*/ 4296850 h 5109978"/>
              <a:gd name="connsiteX12" fmla="*/ 3884157 w 9150151"/>
              <a:gd name="connsiteY12" fmla="*/ 4210760 h 5109978"/>
              <a:gd name="connsiteX13" fmla="*/ 3884157 w 9150151"/>
              <a:gd name="connsiteY13" fmla="*/ 4348873 h 5109978"/>
              <a:gd name="connsiteX14" fmla="*/ 4299740 w 9150151"/>
              <a:gd name="connsiteY14" fmla="*/ 4348873 h 5109978"/>
              <a:gd name="connsiteX15" fmla="*/ 4299740 w 9150151"/>
              <a:gd name="connsiteY15" fmla="*/ 4210760 h 5109978"/>
              <a:gd name="connsiteX16" fmla="*/ 383495 w 9150151"/>
              <a:gd name="connsiteY16" fmla="*/ 4025818 h 5109978"/>
              <a:gd name="connsiteX17" fmla="*/ 383495 w 9150151"/>
              <a:gd name="connsiteY17" fmla="*/ 4163931 h 5109978"/>
              <a:gd name="connsiteX18" fmla="*/ 1153502 w 9150151"/>
              <a:gd name="connsiteY18" fmla="*/ 4163931 h 5109978"/>
              <a:gd name="connsiteX19" fmla="*/ 1153502 w 9150151"/>
              <a:gd name="connsiteY19" fmla="*/ 4025818 h 5109978"/>
              <a:gd name="connsiteX20" fmla="*/ 3891004 w 9150151"/>
              <a:gd name="connsiteY20" fmla="*/ 3939948 h 5109978"/>
              <a:gd name="connsiteX21" fmla="*/ 3891004 w 9150151"/>
              <a:gd name="connsiteY21" fmla="*/ 4084118 h 5109978"/>
              <a:gd name="connsiteX22" fmla="*/ 4760866 w 9150151"/>
              <a:gd name="connsiteY22" fmla="*/ 4084118 h 5109978"/>
              <a:gd name="connsiteX23" fmla="*/ 4760866 w 9150151"/>
              <a:gd name="connsiteY23" fmla="*/ 4213311 h 5109978"/>
              <a:gd name="connsiteX24" fmla="*/ 5176449 w 9150151"/>
              <a:gd name="connsiteY24" fmla="*/ 4213311 h 5109978"/>
              <a:gd name="connsiteX25" fmla="*/ 5176449 w 9150151"/>
              <a:gd name="connsiteY25" fmla="*/ 4084118 h 5109978"/>
              <a:gd name="connsiteX26" fmla="*/ 5269824 w 9150151"/>
              <a:gd name="connsiteY26" fmla="*/ 4084118 h 5109978"/>
              <a:gd name="connsiteX27" fmla="*/ 5269824 w 9150151"/>
              <a:gd name="connsiteY27" fmla="*/ 3939948 h 5109978"/>
              <a:gd name="connsiteX28" fmla="*/ 1276857 w 9150151"/>
              <a:gd name="connsiteY28" fmla="*/ 3887705 h 5109978"/>
              <a:gd name="connsiteX29" fmla="*/ 1276857 w 9150151"/>
              <a:gd name="connsiteY29" fmla="*/ 4025818 h 5109978"/>
              <a:gd name="connsiteX30" fmla="*/ 1777670 w 9150151"/>
              <a:gd name="connsiteY30" fmla="*/ 4025818 h 5109978"/>
              <a:gd name="connsiteX31" fmla="*/ 1777670 w 9150151"/>
              <a:gd name="connsiteY31" fmla="*/ 3887705 h 5109978"/>
              <a:gd name="connsiteX32" fmla="*/ 440791 w 9150151"/>
              <a:gd name="connsiteY32" fmla="*/ 3545201 h 5109978"/>
              <a:gd name="connsiteX33" fmla="*/ 440791 w 9150151"/>
              <a:gd name="connsiteY33" fmla="*/ 3683314 h 5109978"/>
              <a:gd name="connsiteX34" fmla="*/ 1672702 w 9150151"/>
              <a:gd name="connsiteY34" fmla="*/ 3683314 h 5109978"/>
              <a:gd name="connsiteX35" fmla="*/ 1672702 w 9150151"/>
              <a:gd name="connsiteY35" fmla="*/ 3545201 h 5109978"/>
              <a:gd name="connsiteX36" fmla="*/ 6892310 w 9150151"/>
              <a:gd name="connsiteY36" fmla="*/ 3291620 h 5109978"/>
              <a:gd name="connsiteX37" fmla="*/ 6892310 w 9150151"/>
              <a:gd name="connsiteY37" fmla="*/ 3436597 h 5109978"/>
              <a:gd name="connsiteX38" fmla="*/ 8891068 w 9150151"/>
              <a:gd name="connsiteY38" fmla="*/ 3436597 h 5109978"/>
              <a:gd name="connsiteX39" fmla="*/ 8891068 w 9150151"/>
              <a:gd name="connsiteY39" fmla="*/ 3291620 h 5109978"/>
              <a:gd name="connsiteX40" fmla="*/ 3868554 w 9150151"/>
              <a:gd name="connsiteY40" fmla="*/ 2203970 h 5109978"/>
              <a:gd name="connsiteX41" fmla="*/ 3868554 w 9150151"/>
              <a:gd name="connsiteY41" fmla="*/ 2324589 h 5109978"/>
              <a:gd name="connsiteX42" fmla="*/ 4119174 w 9150151"/>
              <a:gd name="connsiteY42" fmla="*/ 2324589 h 5109978"/>
              <a:gd name="connsiteX43" fmla="*/ 4119174 w 9150151"/>
              <a:gd name="connsiteY43" fmla="*/ 2203970 h 5109978"/>
              <a:gd name="connsiteX44" fmla="*/ 6436924 w 9150151"/>
              <a:gd name="connsiteY44" fmla="*/ 2127451 h 5109978"/>
              <a:gd name="connsiteX45" fmla="*/ 6436924 w 9150151"/>
              <a:gd name="connsiteY45" fmla="*/ 2239985 h 5109978"/>
              <a:gd name="connsiteX46" fmla="*/ 6859648 w 9150151"/>
              <a:gd name="connsiteY46" fmla="*/ 2239985 h 5109978"/>
              <a:gd name="connsiteX47" fmla="*/ 6859648 w 9150151"/>
              <a:gd name="connsiteY47" fmla="*/ 2127451 h 5109978"/>
              <a:gd name="connsiteX48" fmla="*/ 1752470 w 9150151"/>
              <a:gd name="connsiteY48" fmla="*/ 2076298 h 5109978"/>
              <a:gd name="connsiteX49" fmla="*/ 1752470 w 9150151"/>
              <a:gd name="connsiteY49" fmla="*/ 2206796 h 5109978"/>
              <a:gd name="connsiteX50" fmla="*/ 2901403 w 9150151"/>
              <a:gd name="connsiteY50" fmla="*/ 2206796 h 5109978"/>
              <a:gd name="connsiteX51" fmla="*/ 2901403 w 9150151"/>
              <a:gd name="connsiteY51" fmla="*/ 2076298 h 5109978"/>
              <a:gd name="connsiteX52" fmla="*/ 144531 w 9150151"/>
              <a:gd name="connsiteY52" fmla="*/ 2030242 h 5109978"/>
              <a:gd name="connsiteX53" fmla="*/ 144531 w 9150151"/>
              <a:gd name="connsiteY53" fmla="*/ 2160740 h 5109978"/>
              <a:gd name="connsiteX54" fmla="*/ 1695584 w 9150151"/>
              <a:gd name="connsiteY54" fmla="*/ 2160740 h 5109978"/>
              <a:gd name="connsiteX55" fmla="*/ 1695584 w 9150151"/>
              <a:gd name="connsiteY55" fmla="*/ 2030242 h 5109978"/>
              <a:gd name="connsiteX56" fmla="*/ 7065850 w 9150151"/>
              <a:gd name="connsiteY56" fmla="*/ 1977133 h 5109978"/>
              <a:gd name="connsiteX57" fmla="*/ 7065850 w 9150151"/>
              <a:gd name="connsiteY57" fmla="*/ 2172249 h 5109978"/>
              <a:gd name="connsiteX58" fmla="*/ 8357799 w 9150151"/>
              <a:gd name="connsiteY58" fmla="*/ 2172249 h 5109978"/>
              <a:gd name="connsiteX59" fmla="*/ 8357799 w 9150151"/>
              <a:gd name="connsiteY59" fmla="*/ 1977133 h 5109978"/>
              <a:gd name="connsiteX60" fmla="*/ 1977203 w 9150151"/>
              <a:gd name="connsiteY60" fmla="*/ 1942863 h 5109978"/>
              <a:gd name="connsiteX61" fmla="*/ 1977203 w 9150151"/>
              <a:gd name="connsiteY61" fmla="*/ 2064824 h 5109978"/>
              <a:gd name="connsiteX62" fmla="*/ 2657445 w 9150151"/>
              <a:gd name="connsiteY62" fmla="*/ 2064824 h 5109978"/>
              <a:gd name="connsiteX63" fmla="*/ 2657445 w 9150151"/>
              <a:gd name="connsiteY63" fmla="*/ 1942863 h 5109978"/>
              <a:gd name="connsiteX64" fmla="*/ 545265 w 9150151"/>
              <a:gd name="connsiteY64" fmla="*/ 1897396 h 5109978"/>
              <a:gd name="connsiteX65" fmla="*/ 545265 w 9150151"/>
              <a:gd name="connsiteY65" fmla="*/ 2027894 h 5109978"/>
              <a:gd name="connsiteX66" fmla="*/ 1639293 w 9150151"/>
              <a:gd name="connsiteY66" fmla="*/ 2027894 h 5109978"/>
              <a:gd name="connsiteX67" fmla="*/ 1639293 w 9150151"/>
              <a:gd name="connsiteY67" fmla="*/ 1897396 h 5109978"/>
              <a:gd name="connsiteX68" fmla="*/ 7646930 w 9150151"/>
              <a:gd name="connsiteY68" fmla="*/ 1080372 h 5109978"/>
              <a:gd name="connsiteX69" fmla="*/ 7646930 w 9150151"/>
              <a:gd name="connsiteY69" fmla="*/ 1192605 h 5109978"/>
              <a:gd name="connsiteX70" fmla="*/ 8145074 w 9150151"/>
              <a:gd name="connsiteY70" fmla="*/ 1192605 h 5109978"/>
              <a:gd name="connsiteX71" fmla="*/ 8145074 w 9150151"/>
              <a:gd name="connsiteY71" fmla="*/ 1080372 h 5109978"/>
              <a:gd name="connsiteX72" fmla="*/ 2772993 w 9150151"/>
              <a:gd name="connsiteY72" fmla="*/ 876215 h 5109978"/>
              <a:gd name="connsiteX73" fmla="*/ 2772993 w 9150151"/>
              <a:gd name="connsiteY73" fmla="*/ 969067 h 5109978"/>
              <a:gd name="connsiteX74" fmla="*/ 3266103 w 9150151"/>
              <a:gd name="connsiteY74" fmla="*/ 969067 h 5109978"/>
              <a:gd name="connsiteX75" fmla="*/ 3266103 w 9150151"/>
              <a:gd name="connsiteY75" fmla="*/ 876215 h 5109978"/>
              <a:gd name="connsiteX76" fmla="*/ 793881 w 9150151"/>
              <a:gd name="connsiteY76" fmla="*/ 761595 h 5109978"/>
              <a:gd name="connsiteX77" fmla="*/ 793881 w 9150151"/>
              <a:gd name="connsiteY77" fmla="*/ 871174 h 5109978"/>
              <a:gd name="connsiteX78" fmla="*/ 1514206 w 9150151"/>
              <a:gd name="connsiteY78" fmla="*/ 871174 h 5109978"/>
              <a:gd name="connsiteX79" fmla="*/ 1514206 w 9150151"/>
              <a:gd name="connsiteY79" fmla="*/ 859497 h 5109978"/>
              <a:gd name="connsiteX80" fmla="*/ 1514206 w 9150151"/>
              <a:gd name="connsiteY80" fmla="*/ 774592 h 5109978"/>
              <a:gd name="connsiteX81" fmla="*/ 1514206 w 9150151"/>
              <a:gd name="connsiteY81" fmla="*/ 761595 h 5109978"/>
              <a:gd name="connsiteX82" fmla="*/ 5220478 w 9150151"/>
              <a:gd name="connsiteY82" fmla="*/ 446094 h 5109978"/>
              <a:gd name="connsiteX83" fmla="*/ 5220478 w 9150151"/>
              <a:gd name="connsiteY83" fmla="*/ 601639 h 5109978"/>
              <a:gd name="connsiteX84" fmla="*/ 5954324 w 9150151"/>
              <a:gd name="connsiteY84" fmla="*/ 601639 h 5109978"/>
              <a:gd name="connsiteX85" fmla="*/ 5954324 w 9150151"/>
              <a:gd name="connsiteY85" fmla="*/ 446094 h 5109978"/>
              <a:gd name="connsiteX86" fmla="*/ 3598064 w 9150151"/>
              <a:gd name="connsiteY86" fmla="*/ 344671 h 5109978"/>
              <a:gd name="connsiteX87" fmla="*/ 3598064 w 9150151"/>
              <a:gd name="connsiteY87" fmla="*/ 488118 h 5109978"/>
              <a:gd name="connsiteX88" fmla="*/ 4316024 w 9150151"/>
              <a:gd name="connsiteY88" fmla="*/ 488118 h 5109978"/>
              <a:gd name="connsiteX89" fmla="*/ 4316024 w 9150151"/>
              <a:gd name="connsiteY89" fmla="*/ 344671 h 5109978"/>
              <a:gd name="connsiteX90" fmla="*/ 82965 w 9150151"/>
              <a:gd name="connsiteY90" fmla="*/ 45436 h 5109978"/>
              <a:gd name="connsiteX91" fmla="*/ 82965 w 9150151"/>
              <a:gd name="connsiteY91" fmla="*/ 196322 h 5109978"/>
              <a:gd name="connsiteX92" fmla="*/ 681567 w 9150151"/>
              <a:gd name="connsiteY92" fmla="*/ 196322 h 5109978"/>
              <a:gd name="connsiteX93" fmla="*/ 681567 w 9150151"/>
              <a:gd name="connsiteY93" fmla="*/ 45436 h 5109978"/>
              <a:gd name="connsiteX94" fmla="*/ 0 w 9150151"/>
              <a:gd name="connsiteY94" fmla="*/ 0 h 5109978"/>
              <a:gd name="connsiteX95" fmla="*/ 9150151 w 9150151"/>
              <a:gd name="connsiteY95" fmla="*/ 0 h 5109978"/>
              <a:gd name="connsiteX96" fmla="*/ 9150151 w 9150151"/>
              <a:gd name="connsiteY96" fmla="*/ 5109978 h 5109978"/>
              <a:gd name="connsiteX97" fmla="*/ 0 w 9150151"/>
              <a:gd name="connsiteY97" fmla="*/ 5109978 h 510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9150151" h="5109978">
                <a:moveTo>
                  <a:pt x="2576351" y="4665008"/>
                </a:moveTo>
                <a:lnTo>
                  <a:pt x="2576351" y="4803121"/>
                </a:lnTo>
                <a:lnTo>
                  <a:pt x="3957249" y="4803121"/>
                </a:lnTo>
                <a:lnTo>
                  <a:pt x="3957249" y="4665008"/>
                </a:lnTo>
                <a:close/>
                <a:moveTo>
                  <a:pt x="5506261" y="4574503"/>
                </a:moveTo>
                <a:lnTo>
                  <a:pt x="5506261" y="4750494"/>
                </a:lnTo>
                <a:lnTo>
                  <a:pt x="7988441" y="4750494"/>
                </a:lnTo>
                <a:lnTo>
                  <a:pt x="7988441" y="4574503"/>
                </a:lnTo>
                <a:close/>
                <a:moveTo>
                  <a:pt x="6245689" y="4296850"/>
                </a:moveTo>
                <a:lnTo>
                  <a:pt x="6245689" y="4472841"/>
                </a:lnTo>
                <a:lnTo>
                  <a:pt x="7841820" y="4472841"/>
                </a:lnTo>
                <a:lnTo>
                  <a:pt x="7841820" y="4296850"/>
                </a:lnTo>
                <a:close/>
                <a:moveTo>
                  <a:pt x="3884157" y="4210760"/>
                </a:moveTo>
                <a:lnTo>
                  <a:pt x="3884157" y="4348873"/>
                </a:lnTo>
                <a:lnTo>
                  <a:pt x="4299740" y="4348873"/>
                </a:lnTo>
                <a:lnTo>
                  <a:pt x="4299740" y="4210760"/>
                </a:lnTo>
                <a:close/>
                <a:moveTo>
                  <a:pt x="383495" y="4025818"/>
                </a:moveTo>
                <a:lnTo>
                  <a:pt x="383495" y="4163931"/>
                </a:lnTo>
                <a:lnTo>
                  <a:pt x="1153502" y="4163931"/>
                </a:lnTo>
                <a:lnTo>
                  <a:pt x="1153502" y="4025818"/>
                </a:lnTo>
                <a:close/>
                <a:moveTo>
                  <a:pt x="3891004" y="3939948"/>
                </a:moveTo>
                <a:lnTo>
                  <a:pt x="3891004" y="4084118"/>
                </a:lnTo>
                <a:lnTo>
                  <a:pt x="4760866" y="4084118"/>
                </a:lnTo>
                <a:lnTo>
                  <a:pt x="4760866" y="4213311"/>
                </a:lnTo>
                <a:lnTo>
                  <a:pt x="5176449" y="4213311"/>
                </a:lnTo>
                <a:lnTo>
                  <a:pt x="5176449" y="4084118"/>
                </a:lnTo>
                <a:lnTo>
                  <a:pt x="5269824" y="4084118"/>
                </a:lnTo>
                <a:lnTo>
                  <a:pt x="5269824" y="3939948"/>
                </a:lnTo>
                <a:close/>
                <a:moveTo>
                  <a:pt x="1276857" y="3887705"/>
                </a:moveTo>
                <a:lnTo>
                  <a:pt x="1276857" y="4025818"/>
                </a:lnTo>
                <a:lnTo>
                  <a:pt x="1777670" y="4025818"/>
                </a:lnTo>
                <a:lnTo>
                  <a:pt x="1777670" y="3887705"/>
                </a:lnTo>
                <a:close/>
                <a:moveTo>
                  <a:pt x="440791" y="3545201"/>
                </a:moveTo>
                <a:lnTo>
                  <a:pt x="440791" y="3683314"/>
                </a:lnTo>
                <a:lnTo>
                  <a:pt x="1672702" y="3683314"/>
                </a:lnTo>
                <a:lnTo>
                  <a:pt x="1672702" y="3545201"/>
                </a:lnTo>
                <a:close/>
                <a:moveTo>
                  <a:pt x="6892310" y="3291620"/>
                </a:moveTo>
                <a:lnTo>
                  <a:pt x="6892310" y="3436597"/>
                </a:lnTo>
                <a:lnTo>
                  <a:pt x="8891068" y="3436597"/>
                </a:lnTo>
                <a:lnTo>
                  <a:pt x="8891068" y="3291620"/>
                </a:lnTo>
                <a:close/>
                <a:moveTo>
                  <a:pt x="3868554" y="2203970"/>
                </a:moveTo>
                <a:lnTo>
                  <a:pt x="3868554" y="2324589"/>
                </a:lnTo>
                <a:lnTo>
                  <a:pt x="4119174" y="2324589"/>
                </a:lnTo>
                <a:lnTo>
                  <a:pt x="4119174" y="2203970"/>
                </a:lnTo>
                <a:close/>
                <a:moveTo>
                  <a:pt x="6436924" y="2127451"/>
                </a:moveTo>
                <a:lnTo>
                  <a:pt x="6436924" y="2239985"/>
                </a:lnTo>
                <a:lnTo>
                  <a:pt x="6859648" y="2239985"/>
                </a:lnTo>
                <a:lnTo>
                  <a:pt x="6859648" y="2127451"/>
                </a:lnTo>
                <a:close/>
                <a:moveTo>
                  <a:pt x="1752470" y="2076298"/>
                </a:moveTo>
                <a:lnTo>
                  <a:pt x="1752470" y="2206796"/>
                </a:lnTo>
                <a:lnTo>
                  <a:pt x="2901403" y="2206796"/>
                </a:lnTo>
                <a:lnTo>
                  <a:pt x="2901403" y="2076298"/>
                </a:lnTo>
                <a:close/>
                <a:moveTo>
                  <a:pt x="144531" y="2030242"/>
                </a:moveTo>
                <a:lnTo>
                  <a:pt x="144531" y="2160740"/>
                </a:lnTo>
                <a:lnTo>
                  <a:pt x="1695584" y="2160740"/>
                </a:lnTo>
                <a:lnTo>
                  <a:pt x="1695584" y="2030242"/>
                </a:lnTo>
                <a:close/>
                <a:moveTo>
                  <a:pt x="7065850" y="1977133"/>
                </a:moveTo>
                <a:lnTo>
                  <a:pt x="7065850" y="2172249"/>
                </a:lnTo>
                <a:lnTo>
                  <a:pt x="8357799" y="2172249"/>
                </a:lnTo>
                <a:lnTo>
                  <a:pt x="8357799" y="1977133"/>
                </a:lnTo>
                <a:close/>
                <a:moveTo>
                  <a:pt x="1977203" y="1942863"/>
                </a:moveTo>
                <a:lnTo>
                  <a:pt x="1977203" y="2064824"/>
                </a:lnTo>
                <a:lnTo>
                  <a:pt x="2657445" y="2064824"/>
                </a:lnTo>
                <a:lnTo>
                  <a:pt x="2657445" y="1942863"/>
                </a:lnTo>
                <a:close/>
                <a:moveTo>
                  <a:pt x="545265" y="1897396"/>
                </a:moveTo>
                <a:lnTo>
                  <a:pt x="545265" y="2027894"/>
                </a:lnTo>
                <a:lnTo>
                  <a:pt x="1639293" y="2027894"/>
                </a:lnTo>
                <a:lnTo>
                  <a:pt x="1639293" y="1897396"/>
                </a:lnTo>
                <a:close/>
                <a:moveTo>
                  <a:pt x="7646930" y="1080372"/>
                </a:moveTo>
                <a:lnTo>
                  <a:pt x="7646930" y="1192605"/>
                </a:lnTo>
                <a:lnTo>
                  <a:pt x="8145074" y="1192605"/>
                </a:lnTo>
                <a:lnTo>
                  <a:pt x="8145074" y="1080372"/>
                </a:lnTo>
                <a:close/>
                <a:moveTo>
                  <a:pt x="2772993" y="876215"/>
                </a:moveTo>
                <a:lnTo>
                  <a:pt x="2772993" y="969067"/>
                </a:lnTo>
                <a:lnTo>
                  <a:pt x="3266103" y="969067"/>
                </a:lnTo>
                <a:lnTo>
                  <a:pt x="3266103" y="876215"/>
                </a:lnTo>
                <a:close/>
                <a:moveTo>
                  <a:pt x="793881" y="761595"/>
                </a:moveTo>
                <a:lnTo>
                  <a:pt x="793881" y="871174"/>
                </a:lnTo>
                <a:lnTo>
                  <a:pt x="1514206" y="871174"/>
                </a:lnTo>
                <a:lnTo>
                  <a:pt x="1514206" y="859497"/>
                </a:lnTo>
                <a:lnTo>
                  <a:pt x="1514206" y="774592"/>
                </a:lnTo>
                <a:lnTo>
                  <a:pt x="1514206" y="761595"/>
                </a:lnTo>
                <a:close/>
                <a:moveTo>
                  <a:pt x="5220478" y="446094"/>
                </a:moveTo>
                <a:lnTo>
                  <a:pt x="5220478" y="601639"/>
                </a:lnTo>
                <a:lnTo>
                  <a:pt x="5954324" y="601639"/>
                </a:lnTo>
                <a:lnTo>
                  <a:pt x="5954324" y="446094"/>
                </a:lnTo>
                <a:close/>
                <a:moveTo>
                  <a:pt x="3598064" y="344671"/>
                </a:moveTo>
                <a:lnTo>
                  <a:pt x="3598064" y="488118"/>
                </a:lnTo>
                <a:lnTo>
                  <a:pt x="4316024" y="488118"/>
                </a:lnTo>
                <a:lnTo>
                  <a:pt x="4316024" y="344671"/>
                </a:lnTo>
                <a:close/>
                <a:moveTo>
                  <a:pt x="82965" y="45436"/>
                </a:moveTo>
                <a:lnTo>
                  <a:pt x="82965" y="196322"/>
                </a:lnTo>
                <a:lnTo>
                  <a:pt x="681567" y="196322"/>
                </a:lnTo>
                <a:lnTo>
                  <a:pt x="681567" y="45436"/>
                </a:lnTo>
                <a:close/>
                <a:moveTo>
                  <a:pt x="0" y="0"/>
                </a:moveTo>
                <a:lnTo>
                  <a:pt x="9150151" y="0"/>
                </a:lnTo>
                <a:lnTo>
                  <a:pt x="9150151" y="5109978"/>
                </a:lnTo>
                <a:lnTo>
                  <a:pt x="0" y="5109978"/>
                </a:lnTo>
                <a:close/>
              </a:path>
            </a:pathLst>
          </a:cu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1E53764D-074E-CB47-7CA8-5864BB62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129" y="624565"/>
            <a:ext cx="1294069" cy="131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7" name="Rectangle 1096">
            <a:extLst>
              <a:ext uri="{FF2B5EF4-FFF2-40B4-BE49-F238E27FC236}">
                <a16:creationId xmlns:a16="http://schemas.microsoft.com/office/drawing/2014/main" id="{167A746A-4C8B-2251-CEA3-81573FA4996B}"/>
              </a:ext>
            </a:extLst>
          </p:cNvPr>
          <p:cNvSpPr/>
          <p:nvPr/>
        </p:nvSpPr>
        <p:spPr>
          <a:xfrm>
            <a:off x="397069" y="5784202"/>
            <a:ext cx="793528" cy="158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A8910622-32FB-24B6-A6BC-E470A218F025}"/>
              </a:ext>
            </a:extLst>
          </p:cNvPr>
          <p:cNvSpPr/>
          <p:nvPr/>
        </p:nvSpPr>
        <p:spPr>
          <a:xfrm>
            <a:off x="1274491" y="5630264"/>
            <a:ext cx="546748" cy="158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5AF9C589-F560-80DB-5489-FC9A5F0E55C8}"/>
              </a:ext>
            </a:extLst>
          </p:cNvPr>
          <p:cNvSpPr/>
          <p:nvPr/>
        </p:nvSpPr>
        <p:spPr>
          <a:xfrm>
            <a:off x="468694" y="5286332"/>
            <a:ext cx="1225033" cy="174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Rectangle 1099">
            <a:extLst>
              <a:ext uri="{FF2B5EF4-FFF2-40B4-BE49-F238E27FC236}">
                <a16:creationId xmlns:a16="http://schemas.microsoft.com/office/drawing/2014/main" id="{B0EE6A72-4843-1DB3-310A-F439C5F88BB7}"/>
              </a:ext>
            </a:extLst>
          </p:cNvPr>
          <p:cNvSpPr/>
          <p:nvPr/>
        </p:nvSpPr>
        <p:spPr>
          <a:xfrm>
            <a:off x="168464" y="3798936"/>
            <a:ext cx="1548146" cy="1186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1" name="Rectangle 1100">
            <a:extLst>
              <a:ext uri="{FF2B5EF4-FFF2-40B4-BE49-F238E27FC236}">
                <a16:creationId xmlns:a16="http://schemas.microsoft.com/office/drawing/2014/main" id="{2A4128F0-A194-2245-DFEF-6D3EEA34D591}"/>
              </a:ext>
            </a:extLst>
          </p:cNvPr>
          <p:cNvSpPr/>
          <p:nvPr/>
        </p:nvSpPr>
        <p:spPr>
          <a:xfrm>
            <a:off x="573277" y="3659506"/>
            <a:ext cx="1087042" cy="109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2" name="Rectangle 1101">
            <a:extLst>
              <a:ext uri="{FF2B5EF4-FFF2-40B4-BE49-F238E27FC236}">
                <a16:creationId xmlns:a16="http://schemas.microsoft.com/office/drawing/2014/main" id="{CF53D2DC-0C91-978D-2FFA-ECD45CA6BCCA}"/>
              </a:ext>
            </a:extLst>
          </p:cNvPr>
          <p:cNvSpPr/>
          <p:nvPr/>
        </p:nvSpPr>
        <p:spPr>
          <a:xfrm>
            <a:off x="2002049" y="3703898"/>
            <a:ext cx="699982" cy="109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3" name="Rectangle 1102">
            <a:extLst>
              <a:ext uri="{FF2B5EF4-FFF2-40B4-BE49-F238E27FC236}">
                <a16:creationId xmlns:a16="http://schemas.microsoft.com/office/drawing/2014/main" id="{E227E326-8A39-BC64-21DB-71E041DE088C}"/>
              </a:ext>
            </a:extLst>
          </p:cNvPr>
          <p:cNvSpPr/>
          <p:nvPr/>
        </p:nvSpPr>
        <p:spPr>
          <a:xfrm>
            <a:off x="1782120" y="3846581"/>
            <a:ext cx="1127768" cy="109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411EC70C-643C-0B6F-6D49-6B1B07EFB5B5}"/>
              </a:ext>
            </a:extLst>
          </p:cNvPr>
          <p:cNvSpPr/>
          <p:nvPr/>
        </p:nvSpPr>
        <p:spPr>
          <a:xfrm>
            <a:off x="2782632" y="2631482"/>
            <a:ext cx="504496" cy="109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2F73FFC4-64F5-8043-4618-366B4EA277A2}"/>
              </a:ext>
            </a:extLst>
          </p:cNvPr>
          <p:cNvSpPr/>
          <p:nvPr/>
        </p:nvSpPr>
        <p:spPr>
          <a:xfrm>
            <a:off x="819528" y="2520459"/>
            <a:ext cx="715703" cy="109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Rectangle 1107">
            <a:extLst>
              <a:ext uri="{FF2B5EF4-FFF2-40B4-BE49-F238E27FC236}">
                <a16:creationId xmlns:a16="http://schemas.microsoft.com/office/drawing/2014/main" id="{E810A44A-0198-3953-0E6D-468E76B8EBD8}"/>
              </a:ext>
            </a:extLst>
          </p:cNvPr>
          <p:cNvSpPr/>
          <p:nvPr/>
        </p:nvSpPr>
        <p:spPr>
          <a:xfrm>
            <a:off x="3619090" y="2123766"/>
            <a:ext cx="747811" cy="1095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F49FEB73-B9BF-D68D-6238-5E5607EA0C28}"/>
              </a:ext>
            </a:extLst>
          </p:cNvPr>
          <p:cNvSpPr/>
          <p:nvPr/>
        </p:nvSpPr>
        <p:spPr>
          <a:xfrm>
            <a:off x="5231547" y="2203638"/>
            <a:ext cx="747811" cy="1490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0" name="Rectangle 1109">
            <a:extLst>
              <a:ext uri="{FF2B5EF4-FFF2-40B4-BE49-F238E27FC236}">
                <a16:creationId xmlns:a16="http://schemas.microsoft.com/office/drawing/2014/main" id="{C2050377-0917-2BC9-CF17-81D14D57784F}"/>
              </a:ext>
            </a:extLst>
          </p:cNvPr>
          <p:cNvSpPr/>
          <p:nvPr/>
        </p:nvSpPr>
        <p:spPr>
          <a:xfrm>
            <a:off x="7667588" y="2839834"/>
            <a:ext cx="521589" cy="1116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Rectangle 1110">
            <a:extLst>
              <a:ext uri="{FF2B5EF4-FFF2-40B4-BE49-F238E27FC236}">
                <a16:creationId xmlns:a16="http://schemas.microsoft.com/office/drawing/2014/main" id="{9863FB0E-FAAB-B535-B3A4-E05CB0FFBD20}"/>
              </a:ext>
            </a:extLst>
          </p:cNvPr>
          <p:cNvSpPr/>
          <p:nvPr/>
        </p:nvSpPr>
        <p:spPr>
          <a:xfrm>
            <a:off x="7098931" y="3728549"/>
            <a:ext cx="1286244" cy="210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2" name="Rectangle 1111">
            <a:extLst>
              <a:ext uri="{FF2B5EF4-FFF2-40B4-BE49-F238E27FC236}">
                <a16:creationId xmlns:a16="http://schemas.microsoft.com/office/drawing/2014/main" id="{08C30670-4574-CEB3-5B30-D50AFE748E64}"/>
              </a:ext>
            </a:extLst>
          </p:cNvPr>
          <p:cNvSpPr/>
          <p:nvPr/>
        </p:nvSpPr>
        <p:spPr>
          <a:xfrm>
            <a:off x="6448943" y="3887097"/>
            <a:ext cx="431731" cy="108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3" name="Rectangle 1112">
            <a:extLst>
              <a:ext uri="{FF2B5EF4-FFF2-40B4-BE49-F238E27FC236}">
                <a16:creationId xmlns:a16="http://schemas.microsoft.com/office/drawing/2014/main" id="{69113AAA-CB93-ABAF-602F-5A574EAEE858}"/>
              </a:ext>
            </a:extLst>
          </p:cNvPr>
          <p:cNvSpPr/>
          <p:nvPr/>
        </p:nvSpPr>
        <p:spPr>
          <a:xfrm>
            <a:off x="3912557" y="3967938"/>
            <a:ext cx="214943" cy="1155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4" name="Rectangle 1113">
            <a:extLst>
              <a:ext uri="{FF2B5EF4-FFF2-40B4-BE49-F238E27FC236}">
                <a16:creationId xmlns:a16="http://schemas.microsoft.com/office/drawing/2014/main" id="{4DB011EF-C72F-78D5-C374-D65AC019C951}"/>
              </a:ext>
            </a:extLst>
          </p:cNvPr>
          <p:cNvSpPr/>
          <p:nvPr/>
        </p:nvSpPr>
        <p:spPr>
          <a:xfrm>
            <a:off x="6896100" y="5033734"/>
            <a:ext cx="2015994" cy="169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5" name="Rectangle 1114">
            <a:extLst>
              <a:ext uri="{FF2B5EF4-FFF2-40B4-BE49-F238E27FC236}">
                <a16:creationId xmlns:a16="http://schemas.microsoft.com/office/drawing/2014/main" id="{95F4ECF0-7841-1A1D-9F44-428CBF0F8AD1}"/>
              </a:ext>
            </a:extLst>
          </p:cNvPr>
          <p:cNvSpPr/>
          <p:nvPr/>
        </p:nvSpPr>
        <p:spPr>
          <a:xfrm>
            <a:off x="6261126" y="6055703"/>
            <a:ext cx="1601720" cy="1690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6" name="Rectangle 1115">
            <a:extLst>
              <a:ext uri="{FF2B5EF4-FFF2-40B4-BE49-F238E27FC236}">
                <a16:creationId xmlns:a16="http://schemas.microsoft.com/office/drawing/2014/main" id="{DE5C28D6-B024-8691-975E-917FDB9C5FD1}"/>
              </a:ext>
            </a:extLst>
          </p:cNvPr>
          <p:cNvSpPr/>
          <p:nvPr/>
        </p:nvSpPr>
        <p:spPr>
          <a:xfrm>
            <a:off x="5529362" y="6337054"/>
            <a:ext cx="2484338" cy="181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Rectangle 1116">
            <a:extLst>
              <a:ext uri="{FF2B5EF4-FFF2-40B4-BE49-F238E27FC236}">
                <a16:creationId xmlns:a16="http://schemas.microsoft.com/office/drawing/2014/main" id="{63846167-5532-F6A3-0F35-DABA633269DF}"/>
              </a:ext>
            </a:extLst>
          </p:cNvPr>
          <p:cNvSpPr/>
          <p:nvPr/>
        </p:nvSpPr>
        <p:spPr>
          <a:xfrm>
            <a:off x="2594371" y="6410449"/>
            <a:ext cx="1398192" cy="161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1117">
            <a:extLst>
              <a:ext uri="{FF2B5EF4-FFF2-40B4-BE49-F238E27FC236}">
                <a16:creationId xmlns:a16="http://schemas.microsoft.com/office/drawing/2014/main" id="{05C74843-6E57-3B3C-5422-B475E4C5C53B}"/>
              </a:ext>
            </a:extLst>
          </p:cNvPr>
          <p:cNvSpPr/>
          <p:nvPr/>
        </p:nvSpPr>
        <p:spPr>
          <a:xfrm>
            <a:off x="3920014" y="5704608"/>
            <a:ext cx="1398871" cy="1271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Rectangle 1118">
            <a:extLst>
              <a:ext uri="{FF2B5EF4-FFF2-40B4-BE49-F238E27FC236}">
                <a16:creationId xmlns:a16="http://schemas.microsoft.com/office/drawing/2014/main" id="{E3308D83-D0C9-5CF2-09E2-B1B44874D61A}"/>
              </a:ext>
            </a:extLst>
          </p:cNvPr>
          <p:cNvSpPr/>
          <p:nvPr/>
        </p:nvSpPr>
        <p:spPr>
          <a:xfrm>
            <a:off x="4782320" y="5857695"/>
            <a:ext cx="415156" cy="104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29FE6E21-04BD-A449-3200-BA4D506BA24E}"/>
              </a:ext>
            </a:extLst>
          </p:cNvPr>
          <p:cNvSpPr/>
          <p:nvPr/>
        </p:nvSpPr>
        <p:spPr>
          <a:xfrm>
            <a:off x="3912557" y="5974646"/>
            <a:ext cx="415156" cy="120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1" name="Rectangle 1120">
            <a:extLst>
              <a:ext uri="{FF2B5EF4-FFF2-40B4-BE49-F238E27FC236}">
                <a16:creationId xmlns:a16="http://schemas.microsoft.com/office/drawing/2014/main" id="{CDA28094-2450-C2FB-52A2-A16174D818BA}"/>
              </a:ext>
            </a:extLst>
          </p:cNvPr>
          <p:cNvSpPr/>
          <p:nvPr/>
        </p:nvSpPr>
        <p:spPr>
          <a:xfrm>
            <a:off x="82965" y="1801978"/>
            <a:ext cx="623473" cy="1539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3B64A-374C-021F-AB76-060F5CCED999}"/>
              </a:ext>
            </a:extLst>
          </p:cNvPr>
          <p:cNvSpPr txBox="1"/>
          <p:nvPr/>
        </p:nvSpPr>
        <p:spPr>
          <a:xfrm>
            <a:off x="5486401" y="1376928"/>
            <a:ext cx="235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Nov 14 – 16,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08984-21B9-74CC-44F8-A7D7969C4BD8}"/>
              </a:ext>
            </a:extLst>
          </p:cNvPr>
          <p:cNvSpPr txBox="1"/>
          <p:nvPr/>
        </p:nvSpPr>
        <p:spPr>
          <a:xfrm>
            <a:off x="8593198" y="1426485"/>
            <a:ext cx="79214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volini" panose="03000502040302020204" pitchFamily="66" charset="0"/>
                <a:cs typeface="Cavolini" panose="03000502040302020204" pitchFamily="66" charset="0"/>
              </a:rPr>
              <a:t>…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F4F497-CCDB-BD22-1B71-805CC1F5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47821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BA14D5F-F374-7E6E-11B9-888BD93B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19B900-54CF-7BD3-25F4-B7237323DA7F}"/>
              </a:ext>
            </a:extLst>
          </p:cNvPr>
          <p:cNvCxnSpPr/>
          <p:nvPr/>
        </p:nvCxnSpPr>
        <p:spPr>
          <a:xfrm flipV="1">
            <a:off x="240899" y="231494"/>
            <a:ext cx="1043891" cy="72341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7A19B7-4338-5E2A-6853-1DF66866C2BA}"/>
              </a:ext>
            </a:extLst>
          </p:cNvPr>
          <p:cNvSpPr txBox="1"/>
          <p:nvPr/>
        </p:nvSpPr>
        <p:spPr>
          <a:xfrm>
            <a:off x="240899" y="804969"/>
            <a:ext cx="12232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</a:rPr>
              <a:t>How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BA560-698C-E7A0-0493-4832F110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3035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BA14D5F-F374-7E6E-11B9-888BD93B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19B900-54CF-7BD3-25F4-B7237323DA7F}"/>
              </a:ext>
            </a:extLst>
          </p:cNvPr>
          <p:cNvCxnSpPr/>
          <p:nvPr/>
        </p:nvCxnSpPr>
        <p:spPr>
          <a:xfrm flipV="1">
            <a:off x="240899" y="231494"/>
            <a:ext cx="1043891" cy="72341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7A19B7-4338-5E2A-6853-1DF66866C2BA}"/>
              </a:ext>
            </a:extLst>
          </p:cNvPr>
          <p:cNvSpPr txBox="1"/>
          <p:nvPr/>
        </p:nvSpPr>
        <p:spPr>
          <a:xfrm>
            <a:off x="240899" y="804969"/>
            <a:ext cx="12232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</a:rPr>
              <a:t>How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7FD03B-25E3-D3E9-4532-622F15ACB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3" y="1631030"/>
            <a:ext cx="3568700" cy="25590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D58DD9F-A41E-6223-4BF1-D5FA6D2ED1AA}"/>
              </a:ext>
            </a:extLst>
          </p:cNvPr>
          <p:cNvGrpSpPr/>
          <p:nvPr/>
        </p:nvGrpSpPr>
        <p:grpSpPr>
          <a:xfrm>
            <a:off x="2884776" y="5043942"/>
            <a:ext cx="486921" cy="1138474"/>
            <a:chOff x="2861216" y="4920037"/>
            <a:chExt cx="651981" cy="159285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A4D50AC-7E4E-01E6-F253-96876A42A859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363CA6-A7BF-B66E-6B10-085C758EFC64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8A0605-6AB0-BE23-DF5D-184E01E0B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2146246-92DC-7709-871B-DCEF31D622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600A05-4B6F-CEAD-257A-62A764938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F2BCD68-3FB8-DD70-1E1F-14FB6DEC8A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97B88A4-8D22-2F23-C21B-E61DA11F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80" y="4556635"/>
            <a:ext cx="794405" cy="62843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58EAE68-3C22-4CC2-85C3-D58DB404531B}"/>
              </a:ext>
            </a:extLst>
          </p:cNvPr>
          <p:cNvGrpSpPr/>
          <p:nvPr/>
        </p:nvGrpSpPr>
        <p:grpSpPr>
          <a:xfrm>
            <a:off x="3840096" y="4784084"/>
            <a:ext cx="631943" cy="1399679"/>
            <a:chOff x="2434519" y="5202030"/>
            <a:chExt cx="631310" cy="133911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A85D55-06EE-9044-32FE-6C46C0840C0C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958650-5538-5CE8-E5B1-017760C2F167}"/>
                </a:ext>
              </a:extLst>
            </p:cNvPr>
            <p:cNvCxnSpPr>
              <a:cxnSpLocks/>
              <a:stCxn id="36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E57D9C0-0A13-5F41-A47C-4AE93CCA8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6FA5EC-834C-4188-F479-BEC922D727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844CD97-679C-5EDD-315A-3ADDEA2764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84C4D4-3115-A1C5-7F5D-E716CF38B9C7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C0235AB-AB46-94FB-4A39-1CDB7D159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4ED01F6-6919-938E-8519-59029384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AA3A0A-7003-AB8C-58C7-C7AFC58CB93F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CAB4A4-2761-261F-CC71-4C4072B0892E}"/>
              </a:ext>
            </a:extLst>
          </p:cNvPr>
          <p:cNvGrpSpPr/>
          <p:nvPr/>
        </p:nvGrpSpPr>
        <p:grpSpPr>
          <a:xfrm>
            <a:off x="843555" y="1695039"/>
            <a:ext cx="2714203" cy="1798341"/>
            <a:chOff x="800822" y="2221977"/>
            <a:chExt cx="2714203" cy="179834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C3FA6C6-11C7-D021-3836-5F07C3012A3B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8218" name="Group 8217">
                <a:extLst>
                  <a:ext uri="{FF2B5EF4-FFF2-40B4-BE49-F238E27FC236}">
                    <a16:creationId xmlns:a16="http://schemas.microsoft.com/office/drawing/2014/main" id="{3AFFB7A7-4620-F7B2-8205-3C9A44B2E1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8220" name="Straight Connector 8219">
                  <a:extLst>
                    <a:ext uri="{FF2B5EF4-FFF2-40B4-BE49-F238E27FC236}">
                      <a16:creationId xmlns:a16="http://schemas.microsoft.com/office/drawing/2014/main" id="{6D8AA225-783F-1ECE-6214-2CFF8DD65FF7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1" name="Straight Connector 8220">
                  <a:extLst>
                    <a:ext uri="{FF2B5EF4-FFF2-40B4-BE49-F238E27FC236}">
                      <a16:creationId xmlns:a16="http://schemas.microsoft.com/office/drawing/2014/main" id="{7579214F-C955-EFF0-626B-9BB134DF6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2" name="Straight Connector 8221">
                  <a:extLst>
                    <a:ext uri="{FF2B5EF4-FFF2-40B4-BE49-F238E27FC236}">
                      <a16:creationId xmlns:a16="http://schemas.microsoft.com/office/drawing/2014/main" id="{87898957-377C-CD1E-9258-109747387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19" name="Oval 8218">
                <a:extLst>
                  <a:ext uri="{FF2B5EF4-FFF2-40B4-BE49-F238E27FC236}">
                    <a16:creationId xmlns:a16="http://schemas.microsoft.com/office/drawing/2014/main" id="{DD09495C-FE68-94E3-74E1-03A9505356C1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6D68D6-D345-4DE2-F00F-6928623AB40A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8213" name="Group 8212">
                <a:extLst>
                  <a:ext uri="{FF2B5EF4-FFF2-40B4-BE49-F238E27FC236}">
                    <a16:creationId xmlns:a16="http://schemas.microsoft.com/office/drawing/2014/main" id="{DD6D64C4-47DF-D544-4248-5182C4834C3D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8215" name="Straight Connector 8214">
                  <a:extLst>
                    <a:ext uri="{FF2B5EF4-FFF2-40B4-BE49-F238E27FC236}">
                      <a16:creationId xmlns:a16="http://schemas.microsoft.com/office/drawing/2014/main" id="{5E012F88-D1CD-48EE-8953-98B2B4999D3B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6" name="Straight Connector 8215">
                  <a:extLst>
                    <a:ext uri="{FF2B5EF4-FFF2-40B4-BE49-F238E27FC236}">
                      <a16:creationId xmlns:a16="http://schemas.microsoft.com/office/drawing/2014/main" id="{37BE953D-2516-BCFF-2778-C547738D6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7" name="Straight Connector 8216">
                  <a:extLst>
                    <a:ext uri="{FF2B5EF4-FFF2-40B4-BE49-F238E27FC236}">
                      <a16:creationId xmlns:a16="http://schemas.microsoft.com/office/drawing/2014/main" id="{E9488AED-EC51-89CB-4A2F-B36AF6AEB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14" name="Oval 8213">
                <a:extLst>
                  <a:ext uri="{FF2B5EF4-FFF2-40B4-BE49-F238E27FC236}">
                    <a16:creationId xmlns:a16="http://schemas.microsoft.com/office/drawing/2014/main" id="{180D225D-AB0A-C24F-710F-00FA5222F213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750EA9C-EF59-DF27-BFAF-81F776D63964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8208" name="Group 8207">
                <a:extLst>
                  <a:ext uri="{FF2B5EF4-FFF2-40B4-BE49-F238E27FC236}">
                    <a16:creationId xmlns:a16="http://schemas.microsoft.com/office/drawing/2014/main" id="{F93A45F7-7A16-9ABF-744E-393D91760A3E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210" name="Straight Connector 8209">
                  <a:extLst>
                    <a:ext uri="{FF2B5EF4-FFF2-40B4-BE49-F238E27FC236}">
                      <a16:creationId xmlns:a16="http://schemas.microsoft.com/office/drawing/2014/main" id="{046290EA-34B8-DF89-4840-D70068DDA128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1" name="Straight Connector 8210">
                  <a:extLst>
                    <a:ext uri="{FF2B5EF4-FFF2-40B4-BE49-F238E27FC236}">
                      <a16:creationId xmlns:a16="http://schemas.microsoft.com/office/drawing/2014/main" id="{A61B88F0-7188-618D-54EF-3868E6CC4F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2" name="Straight Connector 8211">
                  <a:extLst>
                    <a:ext uri="{FF2B5EF4-FFF2-40B4-BE49-F238E27FC236}">
                      <a16:creationId xmlns:a16="http://schemas.microsoft.com/office/drawing/2014/main" id="{1114A729-EB40-ED7A-78F7-13302CDA8F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09" name="Oval 8208">
                <a:extLst>
                  <a:ext uri="{FF2B5EF4-FFF2-40B4-BE49-F238E27FC236}">
                    <a16:creationId xmlns:a16="http://schemas.microsoft.com/office/drawing/2014/main" id="{9B7EAF5A-57AC-95B5-ADCD-FCFDF83E5408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8D606B7-4E95-E03C-9044-AAFC61981A61}"/>
                </a:ext>
              </a:extLst>
            </p:cNvPr>
            <p:cNvGrpSpPr/>
            <p:nvPr/>
          </p:nvGrpSpPr>
          <p:grpSpPr>
            <a:xfrm>
              <a:off x="3423585" y="2507257"/>
              <a:ext cx="91440" cy="220595"/>
              <a:chOff x="2705353" y="1662646"/>
              <a:chExt cx="91440" cy="220595"/>
            </a:xfrm>
          </p:grpSpPr>
          <p:grpSp>
            <p:nvGrpSpPr>
              <p:cNvPr id="8203" name="Group 8202">
                <a:extLst>
                  <a:ext uri="{FF2B5EF4-FFF2-40B4-BE49-F238E27FC236}">
                    <a16:creationId xmlns:a16="http://schemas.microsoft.com/office/drawing/2014/main" id="{D5C7E832-9E81-24C7-E5C1-2678C918C009}"/>
                  </a:ext>
                </a:extLst>
              </p:cNvPr>
              <p:cNvGrpSpPr/>
              <p:nvPr/>
            </p:nvGrpSpPr>
            <p:grpSpPr>
              <a:xfrm>
                <a:off x="2708529" y="1662646"/>
                <a:ext cx="79057" cy="220595"/>
                <a:chOff x="1414781" y="2055809"/>
                <a:chExt cx="79057" cy="347660"/>
              </a:xfrm>
            </p:grpSpPr>
            <p:cxnSp>
              <p:nvCxnSpPr>
                <p:cNvPr id="8205" name="Straight Connector 8204">
                  <a:extLst>
                    <a:ext uri="{FF2B5EF4-FFF2-40B4-BE49-F238E27FC236}">
                      <a16:creationId xmlns:a16="http://schemas.microsoft.com/office/drawing/2014/main" id="{7483689F-E417-19E5-E37B-A4E41FF54C24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6" name="Straight Connector 8205">
                  <a:extLst>
                    <a:ext uri="{FF2B5EF4-FFF2-40B4-BE49-F238E27FC236}">
                      <a16:creationId xmlns:a16="http://schemas.microsoft.com/office/drawing/2014/main" id="{29D40792-B3A2-7C50-8392-36296576C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7" name="Straight Connector 8206">
                  <a:extLst>
                    <a:ext uri="{FF2B5EF4-FFF2-40B4-BE49-F238E27FC236}">
                      <a16:creationId xmlns:a16="http://schemas.microsoft.com/office/drawing/2014/main" id="{1B12CA92-32BC-C144-FC1A-20CFEF0A6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04" name="Oval 8203">
                <a:extLst>
                  <a:ext uri="{FF2B5EF4-FFF2-40B4-BE49-F238E27FC236}">
                    <a16:creationId xmlns:a16="http://schemas.microsoft.com/office/drawing/2014/main" id="{4E77B20B-574C-0F5D-F3AC-D4C7703F2E1E}"/>
                  </a:ext>
                </a:extLst>
              </p:cNvPr>
              <p:cNvSpPr/>
              <p:nvPr/>
            </p:nvSpPr>
            <p:spPr>
              <a:xfrm>
                <a:off x="2705353" y="1719534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CD78ABA-17B0-F255-8096-FCAD0630A7D8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8198" name="Group 8197">
                <a:extLst>
                  <a:ext uri="{FF2B5EF4-FFF2-40B4-BE49-F238E27FC236}">
                    <a16:creationId xmlns:a16="http://schemas.microsoft.com/office/drawing/2014/main" id="{4DE94D31-52A7-A0AA-ED22-439858BC27AC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200" name="Straight Connector 8199">
                  <a:extLst>
                    <a:ext uri="{FF2B5EF4-FFF2-40B4-BE49-F238E27FC236}">
                      <a16:creationId xmlns:a16="http://schemas.microsoft.com/office/drawing/2014/main" id="{C10F80D8-2D44-671C-0E01-02883B4D507C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1" name="Straight Connector 8200">
                  <a:extLst>
                    <a:ext uri="{FF2B5EF4-FFF2-40B4-BE49-F238E27FC236}">
                      <a16:creationId xmlns:a16="http://schemas.microsoft.com/office/drawing/2014/main" id="{E438F69F-4608-0828-E7C0-BFE340842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2" name="Straight Connector 8201">
                  <a:extLst>
                    <a:ext uri="{FF2B5EF4-FFF2-40B4-BE49-F238E27FC236}">
                      <a16:creationId xmlns:a16="http://schemas.microsoft.com/office/drawing/2014/main" id="{7937933A-42BA-8EB1-6D62-72DF6D74A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99" name="Oval 8198">
                <a:extLst>
                  <a:ext uri="{FF2B5EF4-FFF2-40B4-BE49-F238E27FC236}">
                    <a16:creationId xmlns:a16="http://schemas.microsoft.com/office/drawing/2014/main" id="{F6E5458B-CA7A-5780-5C56-F7AAF824900C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BB6378F-8AB9-DD3C-BB75-03327CF5BE3B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8192" name="Group 8191">
                <a:extLst>
                  <a:ext uri="{FF2B5EF4-FFF2-40B4-BE49-F238E27FC236}">
                    <a16:creationId xmlns:a16="http://schemas.microsoft.com/office/drawing/2014/main" id="{C220B8DD-3B92-6BF9-FE36-CDDBC79D28B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8195" name="Straight Connector 8194">
                  <a:extLst>
                    <a:ext uri="{FF2B5EF4-FFF2-40B4-BE49-F238E27FC236}">
                      <a16:creationId xmlns:a16="http://schemas.microsoft.com/office/drawing/2014/main" id="{88D0BB87-D721-AD2F-6F9C-D62133D45E0B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6" name="Straight Connector 8195">
                  <a:extLst>
                    <a:ext uri="{FF2B5EF4-FFF2-40B4-BE49-F238E27FC236}">
                      <a16:creationId xmlns:a16="http://schemas.microsoft.com/office/drawing/2014/main" id="{7C978026-F2EB-3759-EB0B-E2BD2F392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7" name="Straight Connector 8196">
                  <a:extLst>
                    <a:ext uri="{FF2B5EF4-FFF2-40B4-BE49-F238E27FC236}">
                      <a16:creationId xmlns:a16="http://schemas.microsoft.com/office/drawing/2014/main" id="{75D498B7-D68D-26D1-1729-26DF5F3D58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93" name="Oval 8192">
                <a:extLst>
                  <a:ext uri="{FF2B5EF4-FFF2-40B4-BE49-F238E27FC236}">
                    <a16:creationId xmlns:a16="http://schemas.microsoft.com/office/drawing/2014/main" id="{C8BEF5DD-9A45-6C28-D3E5-0FA14EA22404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7DEC60-FE47-AD3A-E6CE-3D859232DAF8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B15D236-BE4D-2C49-372D-9FD4E056ABB2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CC1A682-70F1-F249-5A22-11F0318C5ADE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4094CD2-D3DD-A919-05A7-D0B307B95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2058FD0-BEF5-3DB9-E310-5C6E55443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D585063-8C88-25DA-F88E-3C98D0E3ECBB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C7D72E2-76F9-F7FE-E8F3-042B86464B54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6F6479C-685F-D2BE-2BAB-10522DD33E53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85B5898-E03F-4722-D68A-13CB369040D2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ED03780-EE8D-A52B-6C9A-9176991F7D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4AB2499-86F4-8BC1-C668-095B38AFD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07EC610-8F68-FDA4-CDAF-C27C2ED224BC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223" name="Straight Connector 8222">
            <a:extLst>
              <a:ext uri="{FF2B5EF4-FFF2-40B4-BE49-F238E27FC236}">
                <a16:creationId xmlns:a16="http://schemas.microsoft.com/office/drawing/2014/main" id="{333C65F1-10D3-01E8-E4A3-85309E3183B2}"/>
              </a:ext>
            </a:extLst>
          </p:cNvPr>
          <p:cNvCxnSpPr>
            <a:cxnSpLocks/>
          </p:cNvCxnSpPr>
          <p:nvPr/>
        </p:nvCxnSpPr>
        <p:spPr>
          <a:xfrm>
            <a:off x="300922" y="4922514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24" name="Picture 2">
            <a:extLst>
              <a:ext uri="{FF2B5EF4-FFF2-40B4-BE49-F238E27FC236}">
                <a16:creationId xmlns:a16="http://schemas.microsoft.com/office/drawing/2014/main" id="{4F460718-71AF-15AE-D1CD-48CCD0FB8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810" y="3964317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5" name="Picture 4">
            <a:extLst>
              <a:ext uri="{FF2B5EF4-FFF2-40B4-BE49-F238E27FC236}">
                <a16:creationId xmlns:a16="http://schemas.microsoft.com/office/drawing/2014/main" id="{446C472F-8A70-5226-6EF1-108D5D6F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3" y="2419626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6">
            <a:extLst>
              <a:ext uri="{FF2B5EF4-FFF2-40B4-BE49-F238E27FC236}">
                <a16:creationId xmlns:a16="http://schemas.microsoft.com/office/drawing/2014/main" id="{D2FF181A-5584-1B24-A23A-ED61DB2B3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0" y="4698463"/>
            <a:ext cx="1199707" cy="41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7" name="Picture 8">
            <a:extLst>
              <a:ext uri="{FF2B5EF4-FFF2-40B4-BE49-F238E27FC236}">
                <a16:creationId xmlns:a16="http://schemas.microsoft.com/office/drawing/2014/main" id="{3AE1EC7A-A470-F907-599B-C7A7041B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85" y="5451337"/>
            <a:ext cx="1531009" cy="29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28" name="Group 8227">
            <a:extLst>
              <a:ext uri="{FF2B5EF4-FFF2-40B4-BE49-F238E27FC236}">
                <a16:creationId xmlns:a16="http://schemas.microsoft.com/office/drawing/2014/main" id="{CC6B4A51-20F7-4966-400C-F4B45A69CF62}"/>
              </a:ext>
            </a:extLst>
          </p:cNvPr>
          <p:cNvGrpSpPr/>
          <p:nvPr/>
        </p:nvGrpSpPr>
        <p:grpSpPr>
          <a:xfrm>
            <a:off x="413081" y="5394868"/>
            <a:ext cx="91440" cy="347660"/>
            <a:chOff x="1974637" y="2034380"/>
            <a:chExt cx="91440" cy="347660"/>
          </a:xfrm>
        </p:grpSpPr>
        <p:grpSp>
          <p:nvGrpSpPr>
            <p:cNvPr id="8229" name="Group 8228">
              <a:extLst>
                <a:ext uri="{FF2B5EF4-FFF2-40B4-BE49-F238E27FC236}">
                  <a16:creationId xmlns:a16="http://schemas.microsoft.com/office/drawing/2014/main" id="{A770604E-5B39-7421-A363-1BF4165028B9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8231" name="Straight Connector 8230">
                <a:extLst>
                  <a:ext uri="{FF2B5EF4-FFF2-40B4-BE49-F238E27FC236}">
                    <a16:creationId xmlns:a16="http://schemas.microsoft.com/office/drawing/2014/main" id="{147E1BF9-CE07-D291-B065-EFFB1D777C07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2" name="Straight Connector 8231">
                <a:extLst>
                  <a:ext uri="{FF2B5EF4-FFF2-40B4-BE49-F238E27FC236}">
                    <a16:creationId xmlns:a16="http://schemas.microsoft.com/office/drawing/2014/main" id="{0C6F4A3B-3C1D-C634-D28C-9662AEBF9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3" name="Straight Connector 8232">
                <a:extLst>
                  <a:ext uri="{FF2B5EF4-FFF2-40B4-BE49-F238E27FC236}">
                    <a16:creationId xmlns:a16="http://schemas.microsoft.com/office/drawing/2014/main" id="{3DB06D1D-0EAC-E6F2-8D7F-5E5F09739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30" name="Oval 8229">
              <a:extLst>
                <a:ext uri="{FF2B5EF4-FFF2-40B4-BE49-F238E27FC236}">
                  <a16:creationId xmlns:a16="http://schemas.microsoft.com/office/drawing/2014/main" id="{6097DBBD-237A-8D6C-1F4F-C460070611AF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34" name="TextBox 8233">
            <a:extLst>
              <a:ext uri="{FF2B5EF4-FFF2-40B4-BE49-F238E27FC236}">
                <a16:creationId xmlns:a16="http://schemas.microsoft.com/office/drawing/2014/main" id="{B3B56708-7D6B-0D8B-912D-EF0CD7F6519A}"/>
              </a:ext>
            </a:extLst>
          </p:cNvPr>
          <p:cNvSpPr txBox="1"/>
          <p:nvPr/>
        </p:nvSpPr>
        <p:spPr>
          <a:xfrm>
            <a:off x="2737980" y="6181145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8235" name="TextBox 8234">
            <a:extLst>
              <a:ext uri="{FF2B5EF4-FFF2-40B4-BE49-F238E27FC236}">
                <a16:creationId xmlns:a16="http://schemas.microsoft.com/office/drawing/2014/main" id="{4FCA4C75-3A04-CAB1-8FBC-E91EA3D600B4}"/>
              </a:ext>
            </a:extLst>
          </p:cNvPr>
          <p:cNvSpPr txBox="1"/>
          <p:nvPr/>
        </p:nvSpPr>
        <p:spPr>
          <a:xfrm>
            <a:off x="3761588" y="6204135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8236" name="TextBox 8235">
            <a:extLst>
              <a:ext uri="{FF2B5EF4-FFF2-40B4-BE49-F238E27FC236}">
                <a16:creationId xmlns:a16="http://schemas.microsoft.com/office/drawing/2014/main" id="{A23D2CA6-5D79-DE6E-CC28-BF4A8E0A4044}"/>
              </a:ext>
            </a:extLst>
          </p:cNvPr>
          <p:cNvSpPr txBox="1"/>
          <p:nvPr/>
        </p:nvSpPr>
        <p:spPr>
          <a:xfrm>
            <a:off x="961021" y="4303671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parameters</a:t>
            </a:r>
          </a:p>
        </p:txBody>
      </p:sp>
      <p:cxnSp>
        <p:nvCxnSpPr>
          <p:cNvPr id="8237" name="Straight Arrow Connector 8236">
            <a:extLst>
              <a:ext uri="{FF2B5EF4-FFF2-40B4-BE49-F238E27FC236}">
                <a16:creationId xmlns:a16="http://schemas.microsoft.com/office/drawing/2014/main" id="{C19E13F0-B6CB-EAEB-F60D-FB82E3A8FEB4}"/>
              </a:ext>
            </a:extLst>
          </p:cNvPr>
          <p:cNvCxnSpPr>
            <a:cxnSpLocks/>
          </p:cNvCxnSpPr>
          <p:nvPr/>
        </p:nvCxnSpPr>
        <p:spPr>
          <a:xfrm>
            <a:off x="1454412" y="4602256"/>
            <a:ext cx="0" cy="1924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38" name="Group 8237">
            <a:extLst>
              <a:ext uri="{FF2B5EF4-FFF2-40B4-BE49-F238E27FC236}">
                <a16:creationId xmlns:a16="http://schemas.microsoft.com/office/drawing/2014/main" id="{119B6D47-D3F2-A395-C187-B568F115364C}"/>
              </a:ext>
            </a:extLst>
          </p:cNvPr>
          <p:cNvGrpSpPr/>
          <p:nvPr/>
        </p:nvGrpSpPr>
        <p:grpSpPr>
          <a:xfrm>
            <a:off x="747537" y="5937514"/>
            <a:ext cx="1522044" cy="806183"/>
            <a:chOff x="568960" y="5902777"/>
            <a:chExt cx="1661160" cy="842290"/>
          </a:xfrm>
        </p:grpSpPr>
        <p:pic>
          <p:nvPicPr>
            <p:cNvPr id="8239" name="Picture 8238">
              <a:extLst>
                <a:ext uri="{FF2B5EF4-FFF2-40B4-BE49-F238E27FC236}">
                  <a16:creationId xmlns:a16="http://schemas.microsoft.com/office/drawing/2014/main" id="{5870C894-F587-92CD-EA51-3BB51B17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8240" name="Straight Arrow Connector 8239">
              <a:extLst>
                <a:ext uri="{FF2B5EF4-FFF2-40B4-BE49-F238E27FC236}">
                  <a16:creationId xmlns:a16="http://schemas.microsoft.com/office/drawing/2014/main" id="{6F486981-C861-D09E-88F0-4556E00AFD22}"/>
                </a:ext>
              </a:extLst>
            </p:cNvPr>
            <p:cNvCxnSpPr>
              <a:cxnSpLocks/>
              <a:endCxn id="8239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1" name="Oval 8240">
              <a:extLst>
                <a:ext uri="{FF2B5EF4-FFF2-40B4-BE49-F238E27FC236}">
                  <a16:creationId xmlns:a16="http://schemas.microsoft.com/office/drawing/2014/main" id="{45DC1CD5-5ABD-D55A-9130-9819BD740705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42" name="Straight Arrow Connector 8241">
              <a:extLst>
                <a:ext uri="{FF2B5EF4-FFF2-40B4-BE49-F238E27FC236}">
                  <a16:creationId xmlns:a16="http://schemas.microsoft.com/office/drawing/2014/main" id="{6E295780-857B-7C15-21B6-D8DD8320D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3" name="Oval 8242">
              <a:extLst>
                <a:ext uri="{FF2B5EF4-FFF2-40B4-BE49-F238E27FC236}">
                  <a16:creationId xmlns:a16="http://schemas.microsoft.com/office/drawing/2014/main" id="{63649B9E-C3EF-2BB2-BA44-62099122F1DC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00" name="Oval 8299">
            <a:extLst>
              <a:ext uri="{FF2B5EF4-FFF2-40B4-BE49-F238E27FC236}">
                <a16:creationId xmlns:a16="http://schemas.microsoft.com/office/drawing/2014/main" id="{1B56953E-9EDF-CEE2-957E-AF0EC4871096}"/>
              </a:ext>
            </a:extLst>
          </p:cNvPr>
          <p:cNvSpPr/>
          <p:nvPr/>
        </p:nvSpPr>
        <p:spPr>
          <a:xfrm>
            <a:off x="5550620" y="161401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F5951-5B15-64CE-FE8D-881E1532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9925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4" grpId="0"/>
      <p:bldP spid="8235" grpId="0"/>
      <p:bldP spid="82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BA14D5F-F374-7E6E-11B9-888BD93B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19B900-54CF-7BD3-25F4-B7237323DA7F}"/>
              </a:ext>
            </a:extLst>
          </p:cNvPr>
          <p:cNvCxnSpPr/>
          <p:nvPr/>
        </p:nvCxnSpPr>
        <p:spPr>
          <a:xfrm flipV="1">
            <a:off x="240899" y="231494"/>
            <a:ext cx="1043891" cy="72341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7A19B7-4338-5E2A-6853-1DF66866C2BA}"/>
              </a:ext>
            </a:extLst>
          </p:cNvPr>
          <p:cNvSpPr txBox="1"/>
          <p:nvPr/>
        </p:nvSpPr>
        <p:spPr>
          <a:xfrm>
            <a:off x="240899" y="804969"/>
            <a:ext cx="12232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</a:rPr>
              <a:t>How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7FD03B-25E3-D3E9-4532-622F15ACB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3" y="1631030"/>
            <a:ext cx="3568700" cy="25590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D58DD9F-A41E-6223-4BF1-D5FA6D2ED1AA}"/>
              </a:ext>
            </a:extLst>
          </p:cNvPr>
          <p:cNvGrpSpPr/>
          <p:nvPr/>
        </p:nvGrpSpPr>
        <p:grpSpPr>
          <a:xfrm>
            <a:off x="2884776" y="5043942"/>
            <a:ext cx="486921" cy="1138474"/>
            <a:chOff x="2861216" y="4920037"/>
            <a:chExt cx="651981" cy="159285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A4D50AC-7E4E-01E6-F253-96876A42A859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363CA6-A7BF-B66E-6B10-085C758EFC64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8A0605-6AB0-BE23-DF5D-184E01E0B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2146246-92DC-7709-871B-DCEF31D622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600A05-4B6F-CEAD-257A-62A764938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F2BCD68-3FB8-DD70-1E1F-14FB6DEC8A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97B88A4-8D22-2F23-C21B-E61DA11F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80" y="4556635"/>
            <a:ext cx="794405" cy="62843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58EAE68-3C22-4CC2-85C3-D58DB404531B}"/>
              </a:ext>
            </a:extLst>
          </p:cNvPr>
          <p:cNvGrpSpPr/>
          <p:nvPr/>
        </p:nvGrpSpPr>
        <p:grpSpPr>
          <a:xfrm>
            <a:off x="3840096" y="4784084"/>
            <a:ext cx="631943" cy="1399679"/>
            <a:chOff x="2434519" y="5202030"/>
            <a:chExt cx="631310" cy="133911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A85D55-06EE-9044-32FE-6C46C0840C0C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958650-5538-5CE8-E5B1-017760C2F167}"/>
                </a:ext>
              </a:extLst>
            </p:cNvPr>
            <p:cNvCxnSpPr>
              <a:cxnSpLocks/>
              <a:stCxn id="36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E57D9C0-0A13-5F41-A47C-4AE93CCA8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6FA5EC-834C-4188-F479-BEC922D727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844CD97-679C-5EDD-315A-3ADDEA2764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84C4D4-3115-A1C5-7F5D-E716CF38B9C7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C0235AB-AB46-94FB-4A39-1CDB7D159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4ED01F6-6919-938E-8519-59029384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AA3A0A-7003-AB8C-58C7-C7AFC58CB93F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CAB4A4-2761-261F-CC71-4C4072B0892E}"/>
              </a:ext>
            </a:extLst>
          </p:cNvPr>
          <p:cNvGrpSpPr/>
          <p:nvPr/>
        </p:nvGrpSpPr>
        <p:grpSpPr>
          <a:xfrm>
            <a:off x="843555" y="1695039"/>
            <a:ext cx="2714203" cy="1798341"/>
            <a:chOff x="800822" y="2221977"/>
            <a:chExt cx="2714203" cy="179834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C3FA6C6-11C7-D021-3836-5F07C3012A3B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8218" name="Group 8217">
                <a:extLst>
                  <a:ext uri="{FF2B5EF4-FFF2-40B4-BE49-F238E27FC236}">
                    <a16:creationId xmlns:a16="http://schemas.microsoft.com/office/drawing/2014/main" id="{3AFFB7A7-4620-F7B2-8205-3C9A44B2E1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8220" name="Straight Connector 8219">
                  <a:extLst>
                    <a:ext uri="{FF2B5EF4-FFF2-40B4-BE49-F238E27FC236}">
                      <a16:creationId xmlns:a16="http://schemas.microsoft.com/office/drawing/2014/main" id="{6D8AA225-783F-1ECE-6214-2CFF8DD65FF7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1" name="Straight Connector 8220">
                  <a:extLst>
                    <a:ext uri="{FF2B5EF4-FFF2-40B4-BE49-F238E27FC236}">
                      <a16:creationId xmlns:a16="http://schemas.microsoft.com/office/drawing/2014/main" id="{7579214F-C955-EFF0-626B-9BB134DF6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2" name="Straight Connector 8221">
                  <a:extLst>
                    <a:ext uri="{FF2B5EF4-FFF2-40B4-BE49-F238E27FC236}">
                      <a16:creationId xmlns:a16="http://schemas.microsoft.com/office/drawing/2014/main" id="{87898957-377C-CD1E-9258-109747387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19" name="Oval 8218">
                <a:extLst>
                  <a:ext uri="{FF2B5EF4-FFF2-40B4-BE49-F238E27FC236}">
                    <a16:creationId xmlns:a16="http://schemas.microsoft.com/office/drawing/2014/main" id="{DD09495C-FE68-94E3-74E1-03A9505356C1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6D68D6-D345-4DE2-F00F-6928623AB40A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8213" name="Group 8212">
                <a:extLst>
                  <a:ext uri="{FF2B5EF4-FFF2-40B4-BE49-F238E27FC236}">
                    <a16:creationId xmlns:a16="http://schemas.microsoft.com/office/drawing/2014/main" id="{DD6D64C4-47DF-D544-4248-5182C4834C3D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8215" name="Straight Connector 8214">
                  <a:extLst>
                    <a:ext uri="{FF2B5EF4-FFF2-40B4-BE49-F238E27FC236}">
                      <a16:creationId xmlns:a16="http://schemas.microsoft.com/office/drawing/2014/main" id="{5E012F88-D1CD-48EE-8953-98B2B4999D3B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6" name="Straight Connector 8215">
                  <a:extLst>
                    <a:ext uri="{FF2B5EF4-FFF2-40B4-BE49-F238E27FC236}">
                      <a16:creationId xmlns:a16="http://schemas.microsoft.com/office/drawing/2014/main" id="{37BE953D-2516-BCFF-2778-C547738D6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7" name="Straight Connector 8216">
                  <a:extLst>
                    <a:ext uri="{FF2B5EF4-FFF2-40B4-BE49-F238E27FC236}">
                      <a16:creationId xmlns:a16="http://schemas.microsoft.com/office/drawing/2014/main" id="{E9488AED-EC51-89CB-4A2F-B36AF6AEB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14" name="Oval 8213">
                <a:extLst>
                  <a:ext uri="{FF2B5EF4-FFF2-40B4-BE49-F238E27FC236}">
                    <a16:creationId xmlns:a16="http://schemas.microsoft.com/office/drawing/2014/main" id="{180D225D-AB0A-C24F-710F-00FA5222F213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750EA9C-EF59-DF27-BFAF-81F776D63964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8208" name="Group 8207">
                <a:extLst>
                  <a:ext uri="{FF2B5EF4-FFF2-40B4-BE49-F238E27FC236}">
                    <a16:creationId xmlns:a16="http://schemas.microsoft.com/office/drawing/2014/main" id="{F93A45F7-7A16-9ABF-744E-393D91760A3E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210" name="Straight Connector 8209">
                  <a:extLst>
                    <a:ext uri="{FF2B5EF4-FFF2-40B4-BE49-F238E27FC236}">
                      <a16:creationId xmlns:a16="http://schemas.microsoft.com/office/drawing/2014/main" id="{046290EA-34B8-DF89-4840-D70068DDA128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1" name="Straight Connector 8210">
                  <a:extLst>
                    <a:ext uri="{FF2B5EF4-FFF2-40B4-BE49-F238E27FC236}">
                      <a16:creationId xmlns:a16="http://schemas.microsoft.com/office/drawing/2014/main" id="{A61B88F0-7188-618D-54EF-3868E6CC4F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2" name="Straight Connector 8211">
                  <a:extLst>
                    <a:ext uri="{FF2B5EF4-FFF2-40B4-BE49-F238E27FC236}">
                      <a16:creationId xmlns:a16="http://schemas.microsoft.com/office/drawing/2014/main" id="{1114A729-EB40-ED7A-78F7-13302CDA8F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09" name="Oval 8208">
                <a:extLst>
                  <a:ext uri="{FF2B5EF4-FFF2-40B4-BE49-F238E27FC236}">
                    <a16:creationId xmlns:a16="http://schemas.microsoft.com/office/drawing/2014/main" id="{9B7EAF5A-57AC-95B5-ADCD-FCFDF83E5408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8D606B7-4E95-E03C-9044-AAFC61981A61}"/>
                </a:ext>
              </a:extLst>
            </p:cNvPr>
            <p:cNvGrpSpPr/>
            <p:nvPr/>
          </p:nvGrpSpPr>
          <p:grpSpPr>
            <a:xfrm>
              <a:off x="3423585" y="2507257"/>
              <a:ext cx="91440" cy="220595"/>
              <a:chOff x="2705353" y="1662646"/>
              <a:chExt cx="91440" cy="220595"/>
            </a:xfrm>
          </p:grpSpPr>
          <p:grpSp>
            <p:nvGrpSpPr>
              <p:cNvPr id="8203" name="Group 8202">
                <a:extLst>
                  <a:ext uri="{FF2B5EF4-FFF2-40B4-BE49-F238E27FC236}">
                    <a16:creationId xmlns:a16="http://schemas.microsoft.com/office/drawing/2014/main" id="{D5C7E832-9E81-24C7-E5C1-2678C918C009}"/>
                  </a:ext>
                </a:extLst>
              </p:cNvPr>
              <p:cNvGrpSpPr/>
              <p:nvPr/>
            </p:nvGrpSpPr>
            <p:grpSpPr>
              <a:xfrm>
                <a:off x="2708529" y="1662646"/>
                <a:ext cx="79057" cy="220595"/>
                <a:chOff x="1414781" y="2055809"/>
                <a:chExt cx="79057" cy="347660"/>
              </a:xfrm>
            </p:grpSpPr>
            <p:cxnSp>
              <p:nvCxnSpPr>
                <p:cNvPr id="8205" name="Straight Connector 8204">
                  <a:extLst>
                    <a:ext uri="{FF2B5EF4-FFF2-40B4-BE49-F238E27FC236}">
                      <a16:creationId xmlns:a16="http://schemas.microsoft.com/office/drawing/2014/main" id="{7483689F-E417-19E5-E37B-A4E41FF54C24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6" name="Straight Connector 8205">
                  <a:extLst>
                    <a:ext uri="{FF2B5EF4-FFF2-40B4-BE49-F238E27FC236}">
                      <a16:creationId xmlns:a16="http://schemas.microsoft.com/office/drawing/2014/main" id="{29D40792-B3A2-7C50-8392-36296576C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7" name="Straight Connector 8206">
                  <a:extLst>
                    <a:ext uri="{FF2B5EF4-FFF2-40B4-BE49-F238E27FC236}">
                      <a16:creationId xmlns:a16="http://schemas.microsoft.com/office/drawing/2014/main" id="{1B12CA92-32BC-C144-FC1A-20CFEF0A6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04" name="Oval 8203">
                <a:extLst>
                  <a:ext uri="{FF2B5EF4-FFF2-40B4-BE49-F238E27FC236}">
                    <a16:creationId xmlns:a16="http://schemas.microsoft.com/office/drawing/2014/main" id="{4E77B20B-574C-0F5D-F3AC-D4C7703F2E1E}"/>
                  </a:ext>
                </a:extLst>
              </p:cNvPr>
              <p:cNvSpPr/>
              <p:nvPr/>
            </p:nvSpPr>
            <p:spPr>
              <a:xfrm>
                <a:off x="2705353" y="1719534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CD78ABA-17B0-F255-8096-FCAD0630A7D8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8198" name="Group 8197">
                <a:extLst>
                  <a:ext uri="{FF2B5EF4-FFF2-40B4-BE49-F238E27FC236}">
                    <a16:creationId xmlns:a16="http://schemas.microsoft.com/office/drawing/2014/main" id="{4DE94D31-52A7-A0AA-ED22-439858BC27AC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200" name="Straight Connector 8199">
                  <a:extLst>
                    <a:ext uri="{FF2B5EF4-FFF2-40B4-BE49-F238E27FC236}">
                      <a16:creationId xmlns:a16="http://schemas.microsoft.com/office/drawing/2014/main" id="{C10F80D8-2D44-671C-0E01-02883B4D507C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1" name="Straight Connector 8200">
                  <a:extLst>
                    <a:ext uri="{FF2B5EF4-FFF2-40B4-BE49-F238E27FC236}">
                      <a16:creationId xmlns:a16="http://schemas.microsoft.com/office/drawing/2014/main" id="{E438F69F-4608-0828-E7C0-BFE340842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2" name="Straight Connector 8201">
                  <a:extLst>
                    <a:ext uri="{FF2B5EF4-FFF2-40B4-BE49-F238E27FC236}">
                      <a16:creationId xmlns:a16="http://schemas.microsoft.com/office/drawing/2014/main" id="{7937933A-42BA-8EB1-6D62-72DF6D74A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99" name="Oval 8198">
                <a:extLst>
                  <a:ext uri="{FF2B5EF4-FFF2-40B4-BE49-F238E27FC236}">
                    <a16:creationId xmlns:a16="http://schemas.microsoft.com/office/drawing/2014/main" id="{F6E5458B-CA7A-5780-5C56-F7AAF824900C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BB6378F-8AB9-DD3C-BB75-03327CF5BE3B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8192" name="Group 8191">
                <a:extLst>
                  <a:ext uri="{FF2B5EF4-FFF2-40B4-BE49-F238E27FC236}">
                    <a16:creationId xmlns:a16="http://schemas.microsoft.com/office/drawing/2014/main" id="{C220B8DD-3B92-6BF9-FE36-CDDBC79D28B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8195" name="Straight Connector 8194">
                  <a:extLst>
                    <a:ext uri="{FF2B5EF4-FFF2-40B4-BE49-F238E27FC236}">
                      <a16:creationId xmlns:a16="http://schemas.microsoft.com/office/drawing/2014/main" id="{88D0BB87-D721-AD2F-6F9C-D62133D45E0B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6" name="Straight Connector 8195">
                  <a:extLst>
                    <a:ext uri="{FF2B5EF4-FFF2-40B4-BE49-F238E27FC236}">
                      <a16:creationId xmlns:a16="http://schemas.microsoft.com/office/drawing/2014/main" id="{7C978026-F2EB-3759-EB0B-E2BD2F392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7" name="Straight Connector 8196">
                  <a:extLst>
                    <a:ext uri="{FF2B5EF4-FFF2-40B4-BE49-F238E27FC236}">
                      <a16:creationId xmlns:a16="http://schemas.microsoft.com/office/drawing/2014/main" id="{75D498B7-D68D-26D1-1729-26DF5F3D58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93" name="Oval 8192">
                <a:extLst>
                  <a:ext uri="{FF2B5EF4-FFF2-40B4-BE49-F238E27FC236}">
                    <a16:creationId xmlns:a16="http://schemas.microsoft.com/office/drawing/2014/main" id="{C8BEF5DD-9A45-6C28-D3E5-0FA14EA22404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7DEC60-FE47-AD3A-E6CE-3D859232DAF8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B15D236-BE4D-2C49-372D-9FD4E056ABB2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CC1A682-70F1-F249-5A22-11F0318C5ADE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4094CD2-D3DD-A919-05A7-D0B307B95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2058FD0-BEF5-3DB9-E310-5C6E55443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D585063-8C88-25DA-F88E-3C98D0E3ECBB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C7D72E2-76F9-F7FE-E8F3-042B86464B54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6F6479C-685F-D2BE-2BAB-10522DD33E53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85B5898-E03F-4722-D68A-13CB369040D2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ED03780-EE8D-A52B-6C9A-9176991F7D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4AB2499-86F4-8BC1-C668-095B38AFD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07EC610-8F68-FDA4-CDAF-C27C2ED224BC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223" name="Straight Connector 8222">
            <a:extLst>
              <a:ext uri="{FF2B5EF4-FFF2-40B4-BE49-F238E27FC236}">
                <a16:creationId xmlns:a16="http://schemas.microsoft.com/office/drawing/2014/main" id="{333C65F1-10D3-01E8-E4A3-85309E3183B2}"/>
              </a:ext>
            </a:extLst>
          </p:cNvPr>
          <p:cNvCxnSpPr>
            <a:cxnSpLocks/>
          </p:cNvCxnSpPr>
          <p:nvPr/>
        </p:nvCxnSpPr>
        <p:spPr>
          <a:xfrm>
            <a:off x="300922" y="4922514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24" name="Picture 2">
            <a:extLst>
              <a:ext uri="{FF2B5EF4-FFF2-40B4-BE49-F238E27FC236}">
                <a16:creationId xmlns:a16="http://schemas.microsoft.com/office/drawing/2014/main" id="{4F460718-71AF-15AE-D1CD-48CCD0FB8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810" y="3964317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5" name="Picture 4">
            <a:extLst>
              <a:ext uri="{FF2B5EF4-FFF2-40B4-BE49-F238E27FC236}">
                <a16:creationId xmlns:a16="http://schemas.microsoft.com/office/drawing/2014/main" id="{446C472F-8A70-5226-6EF1-108D5D6F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3" y="2419626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6">
            <a:extLst>
              <a:ext uri="{FF2B5EF4-FFF2-40B4-BE49-F238E27FC236}">
                <a16:creationId xmlns:a16="http://schemas.microsoft.com/office/drawing/2014/main" id="{D2FF181A-5584-1B24-A23A-ED61DB2B3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0" y="4698463"/>
            <a:ext cx="1199707" cy="41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7" name="Picture 8">
            <a:extLst>
              <a:ext uri="{FF2B5EF4-FFF2-40B4-BE49-F238E27FC236}">
                <a16:creationId xmlns:a16="http://schemas.microsoft.com/office/drawing/2014/main" id="{3AE1EC7A-A470-F907-599B-C7A7041B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85" y="5451337"/>
            <a:ext cx="1531009" cy="29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28" name="Group 8227">
            <a:extLst>
              <a:ext uri="{FF2B5EF4-FFF2-40B4-BE49-F238E27FC236}">
                <a16:creationId xmlns:a16="http://schemas.microsoft.com/office/drawing/2014/main" id="{CC6B4A51-20F7-4966-400C-F4B45A69CF62}"/>
              </a:ext>
            </a:extLst>
          </p:cNvPr>
          <p:cNvGrpSpPr/>
          <p:nvPr/>
        </p:nvGrpSpPr>
        <p:grpSpPr>
          <a:xfrm>
            <a:off x="413081" y="5394868"/>
            <a:ext cx="91440" cy="347660"/>
            <a:chOff x="1974637" y="2034380"/>
            <a:chExt cx="91440" cy="347660"/>
          </a:xfrm>
        </p:grpSpPr>
        <p:grpSp>
          <p:nvGrpSpPr>
            <p:cNvPr id="8229" name="Group 8228">
              <a:extLst>
                <a:ext uri="{FF2B5EF4-FFF2-40B4-BE49-F238E27FC236}">
                  <a16:creationId xmlns:a16="http://schemas.microsoft.com/office/drawing/2014/main" id="{A770604E-5B39-7421-A363-1BF4165028B9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8231" name="Straight Connector 8230">
                <a:extLst>
                  <a:ext uri="{FF2B5EF4-FFF2-40B4-BE49-F238E27FC236}">
                    <a16:creationId xmlns:a16="http://schemas.microsoft.com/office/drawing/2014/main" id="{147E1BF9-CE07-D291-B065-EFFB1D777C07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2" name="Straight Connector 8231">
                <a:extLst>
                  <a:ext uri="{FF2B5EF4-FFF2-40B4-BE49-F238E27FC236}">
                    <a16:creationId xmlns:a16="http://schemas.microsoft.com/office/drawing/2014/main" id="{0C6F4A3B-3C1D-C634-D28C-9662AEBF9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3" name="Straight Connector 8232">
                <a:extLst>
                  <a:ext uri="{FF2B5EF4-FFF2-40B4-BE49-F238E27FC236}">
                    <a16:creationId xmlns:a16="http://schemas.microsoft.com/office/drawing/2014/main" id="{3DB06D1D-0EAC-E6F2-8D7F-5E5F09739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30" name="Oval 8229">
              <a:extLst>
                <a:ext uri="{FF2B5EF4-FFF2-40B4-BE49-F238E27FC236}">
                  <a16:creationId xmlns:a16="http://schemas.microsoft.com/office/drawing/2014/main" id="{6097DBBD-237A-8D6C-1F4F-C460070611AF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34" name="TextBox 8233">
            <a:extLst>
              <a:ext uri="{FF2B5EF4-FFF2-40B4-BE49-F238E27FC236}">
                <a16:creationId xmlns:a16="http://schemas.microsoft.com/office/drawing/2014/main" id="{B3B56708-7D6B-0D8B-912D-EF0CD7F6519A}"/>
              </a:ext>
            </a:extLst>
          </p:cNvPr>
          <p:cNvSpPr txBox="1"/>
          <p:nvPr/>
        </p:nvSpPr>
        <p:spPr>
          <a:xfrm>
            <a:off x="2737980" y="6181145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8235" name="TextBox 8234">
            <a:extLst>
              <a:ext uri="{FF2B5EF4-FFF2-40B4-BE49-F238E27FC236}">
                <a16:creationId xmlns:a16="http://schemas.microsoft.com/office/drawing/2014/main" id="{4FCA4C75-3A04-CAB1-8FBC-E91EA3D600B4}"/>
              </a:ext>
            </a:extLst>
          </p:cNvPr>
          <p:cNvSpPr txBox="1"/>
          <p:nvPr/>
        </p:nvSpPr>
        <p:spPr>
          <a:xfrm>
            <a:off x="3761588" y="6204135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8236" name="TextBox 8235">
            <a:extLst>
              <a:ext uri="{FF2B5EF4-FFF2-40B4-BE49-F238E27FC236}">
                <a16:creationId xmlns:a16="http://schemas.microsoft.com/office/drawing/2014/main" id="{A23D2CA6-5D79-DE6E-CC28-BF4A8E0A4044}"/>
              </a:ext>
            </a:extLst>
          </p:cNvPr>
          <p:cNvSpPr txBox="1"/>
          <p:nvPr/>
        </p:nvSpPr>
        <p:spPr>
          <a:xfrm>
            <a:off x="961021" y="4303671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parameters</a:t>
            </a:r>
          </a:p>
        </p:txBody>
      </p:sp>
      <p:cxnSp>
        <p:nvCxnSpPr>
          <p:cNvPr id="8237" name="Straight Arrow Connector 8236">
            <a:extLst>
              <a:ext uri="{FF2B5EF4-FFF2-40B4-BE49-F238E27FC236}">
                <a16:creationId xmlns:a16="http://schemas.microsoft.com/office/drawing/2014/main" id="{C19E13F0-B6CB-EAEB-F60D-FB82E3A8FEB4}"/>
              </a:ext>
            </a:extLst>
          </p:cNvPr>
          <p:cNvCxnSpPr>
            <a:cxnSpLocks/>
          </p:cNvCxnSpPr>
          <p:nvPr/>
        </p:nvCxnSpPr>
        <p:spPr>
          <a:xfrm>
            <a:off x="1454412" y="4602256"/>
            <a:ext cx="0" cy="1924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38" name="Group 8237">
            <a:extLst>
              <a:ext uri="{FF2B5EF4-FFF2-40B4-BE49-F238E27FC236}">
                <a16:creationId xmlns:a16="http://schemas.microsoft.com/office/drawing/2014/main" id="{119B6D47-D3F2-A395-C187-B568F115364C}"/>
              </a:ext>
            </a:extLst>
          </p:cNvPr>
          <p:cNvGrpSpPr/>
          <p:nvPr/>
        </p:nvGrpSpPr>
        <p:grpSpPr>
          <a:xfrm>
            <a:off x="747537" y="5937514"/>
            <a:ext cx="1522044" cy="806183"/>
            <a:chOff x="568960" y="5902777"/>
            <a:chExt cx="1661160" cy="842290"/>
          </a:xfrm>
        </p:grpSpPr>
        <p:pic>
          <p:nvPicPr>
            <p:cNvPr id="8239" name="Picture 8238">
              <a:extLst>
                <a:ext uri="{FF2B5EF4-FFF2-40B4-BE49-F238E27FC236}">
                  <a16:creationId xmlns:a16="http://schemas.microsoft.com/office/drawing/2014/main" id="{5870C894-F587-92CD-EA51-3BB51B17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8240" name="Straight Arrow Connector 8239">
              <a:extLst>
                <a:ext uri="{FF2B5EF4-FFF2-40B4-BE49-F238E27FC236}">
                  <a16:creationId xmlns:a16="http://schemas.microsoft.com/office/drawing/2014/main" id="{6F486981-C861-D09E-88F0-4556E00AFD22}"/>
                </a:ext>
              </a:extLst>
            </p:cNvPr>
            <p:cNvCxnSpPr>
              <a:cxnSpLocks/>
              <a:endCxn id="8239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1" name="Oval 8240">
              <a:extLst>
                <a:ext uri="{FF2B5EF4-FFF2-40B4-BE49-F238E27FC236}">
                  <a16:creationId xmlns:a16="http://schemas.microsoft.com/office/drawing/2014/main" id="{45DC1CD5-5ABD-D55A-9130-9819BD740705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42" name="Straight Arrow Connector 8241">
              <a:extLst>
                <a:ext uri="{FF2B5EF4-FFF2-40B4-BE49-F238E27FC236}">
                  <a16:creationId xmlns:a16="http://schemas.microsoft.com/office/drawing/2014/main" id="{6E295780-857B-7C15-21B6-D8DD8320D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3" name="Oval 8242">
              <a:extLst>
                <a:ext uri="{FF2B5EF4-FFF2-40B4-BE49-F238E27FC236}">
                  <a16:creationId xmlns:a16="http://schemas.microsoft.com/office/drawing/2014/main" id="{63649B9E-C3EF-2BB2-BA44-62099122F1DC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44" name="Group 8243">
            <a:extLst>
              <a:ext uri="{FF2B5EF4-FFF2-40B4-BE49-F238E27FC236}">
                <a16:creationId xmlns:a16="http://schemas.microsoft.com/office/drawing/2014/main" id="{FCF7C578-3523-CE45-355A-97206A58EF32}"/>
              </a:ext>
            </a:extLst>
          </p:cNvPr>
          <p:cNvGrpSpPr/>
          <p:nvPr/>
        </p:nvGrpSpPr>
        <p:grpSpPr>
          <a:xfrm>
            <a:off x="5254439" y="1473697"/>
            <a:ext cx="3504389" cy="2770181"/>
            <a:chOff x="4791981" y="1501491"/>
            <a:chExt cx="3504389" cy="2770181"/>
          </a:xfrm>
        </p:grpSpPr>
        <p:pic>
          <p:nvPicPr>
            <p:cNvPr id="8245" name="Picture 8244">
              <a:extLst>
                <a:ext uri="{FF2B5EF4-FFF2-40B4-BE49-F238E27FC236}">
                  <a16:creationId xmlns:a16="http://schemas.microsoft.com/office/drawing/2014/main" id="{51F98CEC-BC7F-8038-EE4E-F9501C79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91981" y="1501491"/>
              <a:ext cx="3504389" cy="2770181"/>
            </a:xfrm>
            <a:prstGeom prst="rect">
              <a:avLst/>
            </a:prstGeom>
          </p:spPr>
        </p:pic>
        <p:grpSp>
          <p:nvGrpSpPr>
            <p:cNvPr id="8246" name="Group 8245">
              <a:extLst>
                <a:ext uri="{FF2B5EF4-FFF2-40B4-BE49-F238E27FC236}">
                  <a16:creationId xmlns:a16="http://schemas.microsoft.com/office/drawing/2014/main" id="{DEFFED4A-E568-D680-A2D8-57B1433A7FB5}"/>
                </a:ext>
              </a:extLst>
            </p:cNvPr>
            <p:cNvGrpSpPr/>
            <p:nvPr/>
          </p:nvGrpSpPr>
          <p:grpSpPr>
            <a:xfrm>
              <a:off x="5416832" y="1763778"/>
              <a:ext cx="2714203" cy="1798341"/>
              <a:chOff x="800822" y="2221977"/>
              <a:chExt cx="2714203" cy="1798341"/>
            </a:xfrm>
          </p:grpSpPr>
          <p:grpSp>
            <p:nvGrpSpPr>
              <p:cNvPr id="8247" name="Group 8246">
                <a:extLst>
                  <a:ext uri="{FF2B5EF4-FFF2-40B4-BE49-F238E27FC236}">
                    <a16:creationId xmlns:a16="http://schemas.microsoft.com/office/drawing/2014/main" id="{8FEA55D8-00A4-990D-E038-3D4063C5D99C}"/>
                  </a:ext>
                </a:extLst>
              </p:cNvPr>
              <p:cNvGrpSpPr/>
              <p:nvPr/>
            </p:nvGrpSpPr>
            <p:grpSpPr>
              <a:xfrm>
                <a:off x="800822" y="2221977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8290" name="Group 8289">
                  <a:extLst>
                    <a:ext uri="{FF2B5EF4-FFF2-40B4-BE49-F238E27FC236}">
                      <a16:creationId xmlns:a16="http://schemas.microsoft.com/office/drawing/2014/main" id="{FD4A1D33-C1BE-4A63-DCA9-AD1014EC82FD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8292" name="Straight Connector 8291">
                    <a:extLst>
                      <a:ext uri="{FF2B5EF4-FFF2-40B4-BE49-F238E27FC236}">
                        <a16:creationId xmlns:a16="http://schemas.microsoft.com/office/drawing/2014/main" id="{2B3473D0-05A9-1398-0E38-C0229E6E95C6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93" name="Straight Connector 8292">
                    <a:extLst>
                      <a:ext uri="{FF2B5EF4-FFF2-40B4-BE49-F238E27FC236}">
                        <a16:creationId xmlns:a16="http://schemas.microsoft.com/office/drawing/2014/main" id="{1EF8BC98-0516-B9E8-D90D-0157D742B1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94" name="Straight Connector 8293">
                    <a:extLst>
                      <a:ext uri="{FF2B5EF4-FFF2-40B4-BE49-F238E27FC236}">
                        <a16:creationId xmlns:a16="http://schemas.microsoft.com/office/drawing/2014/main" id="{83F61E0A-2D7C-61E7-7E13-DCAB3875CD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91" name="Oval 8290">
                  <a:extLst>
                    <a:ext uri="{FF2B5EF4-FFF2-40B4-BE49-F238E27FC236}">
                      <a16:creationId xmlns:a16="http://schemas.microsoft.com/office/drawing/2014/main" id="{11109AB4-F57A-E4C7-8582-A829173C1F1D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48" name="Group 8247">
                <a:extLst>
                  <a:ext uri="{FF2B5EF4-FFF2-40B4-BE49-F238E27FC236}">
                    <a16:creationId xmlns:a16="http://schemas.microsoft.com/office/drawing/2014/main" id="{F189A39C-285A-FA2F-8574-BACCFABF5019}"/>
                  </a:ext>
                </a:extLst>
              </p:cNvPr>
              <p:cNvGrpSpPr/>
              <p:nvPr/>
            </p:nvGrpSpPr>
            <p:grpSpPr>
              <a:xfrm>
                <a:off x="1171522" y="2940832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8285" name="Group 8284">
                  <a:extLst>
                    <a:ext uri="{FF2B5EF4-FFF2-40B4-BE49-F238E27FC236}">
                      <a16:creationId xmlns:a16="http://schemas.microsoft.com/office/drawing/2014/main" id="{6D599289-22B6-D239-8286-6B0427E99D6A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8287" name="Straight Connector 8286">
                    <a:extLst>
                      <a:ext uri="{FF2B5EF4-FFF2-40B4-BE49-F238E27FC236}">
                        <a16:creationId xmlns:a16="http://schemas.microsoft.com/office/drawing/2014/main" id="{8D7C87E1-C69D-9EAE-6D70-C38A47754AF8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88" name="Straight Connector 8287">
                    <a:extLst>
                      <a:ext uri="{FF2B5EF4-FFF2-40B4-BE49-F238E27FC236}">
                        <a16:creationId xmlns:a16="http://schemas.microsoft.com/office/drawing/2014/main" id="{E13A803B-74CF-6819-4E7C-17B6B2C3BF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89" name="Straight Connector 8288">
                    <a:extLst>
                      <a:ext uri="{FF2B5EF4-FFF2-40B4-BE49-F238E27FC236}">
                        <a16:creationId xmlns:a16="http://schemas.microsoft.com/office/drawing/2014/main" id="{60DC3A90-75AC-4CC9-4C3F-2D142520A2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86" name="Oval 8285">
                  <a:extLst>
                    <a:ext uri="{FF2B5EF4-FFF2-40B4-BE49-F238E27FC236}">
                      <a16:creationId xmlns:a16="http://schemas.microsoft.com/office/drawing/2014/main" id="{D35B82C7-8A1F-9B5F-7829-D47D55B1BFE0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49" name="Group 8248">
                <a:extLst>
                  <a:ext uri="{FF2B5EF4-FFF2-40B4-BE49-F238E27FC236}">
                    <a16:creationId xmlns:a16="http://schemas.microsoft.com/office/drawing/2014/main" id="{07A28BF6-75D0-19CC-9CA4-10208F08D0F2}"/>
                  </a:ext>
                </a:extLst>
              </p:cNvPr>
              <p:cNvGrpSpPr/>
              <p:nvPr/>
            </p:nvGrpSpPr>
            <p:grpSpPr>
              <a:xfrm>
                <a:off x="1973790" y="2382844"/>
                <a:ext cx="94196" cy="635006"/>
                <a:chOff x="2387586" y="1691220"/>
                <a:chExt cx="94196" cy="635006"/>
              </a:xfrm>
            </p:grpSpPr>
            <p:grpSp>
              <p:nvGrpSpPr>
                <p:cNvPr id="8280" name="Group 8279">
                  <a:extLst>
                    <a:ext uri="{FF2B5EF4-FFF2-40B4-BE49-F238E27FC236}">
                      <a16:creationId xmlns:a16="http://schemas.microsoft.com/office/drawing/2014/main" id="{0D002C4A-7839-53AC-2FD8-D9E9855673FF}"/>
                    </a:ext>
                  </a:extLst>
                </p:cNvPr>
                <p:cNvGrpSpPr/>
                <p:nvPr/>
              </p:nvGrpSpPr>
              <p:grpSpPr>
                <a:xfrm>
                  <a:off x="2387586" y="1691220"/>
                  <a:ext cx="87350" cy="635006"/>
                  <a:chOff x="1414781" y="2055809"/>
                  <a:chExt cx="79057" cy="347660"/>
                </a:xfrm>
              </p:grpSpPr>
              <p:cxnSp>
                <p:nvCxnSpPr>
                  <p:cNvPr id="8282" name="Straight Connector 8281">
                    <a:extLst>
                      <a:ext uri="{FF2B5EF4-FFF2-40B4-BE49-F238E27FC236}">
                        <a16:creationId xmlns:a16="http://schemas.microsoft.com/office/drawing/2014/main" id="{FC42401B-FC24-7B27-C8F8-57BF54814F01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83" name="Straight Connector 8282">
                    <a:extLst>
                      <a:ext uri="{FF2B5EF4-FFF2-40B4-BE49-F238E27FC236}">
                        <a16:creationId xmlns:a16="http://schemas.microsoft.com/office/drawing/2014/main" id="{C587590B-A95A-0BED-1F20-7D1535BB81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84" name="Straight Connector 8283">
                    <a:extLst>
                      <a:ext uri="{FF2B5EF4-FFF2-40B4-BE49-F238E27FC236}">
                        <a16:creationId xmlns:a16="http://schemas.microsoft.com/office/drawing/2014/main" id="{752DC516-3A2E-69FD-503D-55F1AF4AB0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81" name="Oval 8280">
                  <a:extLst>
                    <a:ext uri="{FF2B5EF4-FFF2-40B4-BE49-F238E27FC236}">
                      <a16:creationId xmlns:a16="http://schemas.microsoft.com/office/drawing/2014/main" id="{9D3212C6-103C-037B-F510-725B5B66BE52}"/>
                    </a:ext>
                  </a:extLst>
                </p:cNvPr>
                <p:cNvSpPr/>
                <p:nvPr/>
              </p:nvSpPr>
              <p:spPr>
                <a:xfrm>
                  <a:off x="2390342" y="1956218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50" name="Group 8249">
                <a:extLst>
                  <a:ext uri="{FF2B5EF4-FFF2-40B4-BE49-F238E27FC236}">
                    <a16:creationId xmlns:a16="http://schemas.microsoft.com/office/drawing/2014/main" id="{AE308331-4385-D9EE-269C-0D206DE5702B}"/>
                  </a:ext>
                </a:extLst>
              </p:cNvPr>
              <p:cNvGrpSpPr/>
              <p:nvPr/>
            </p:nvGrpSpPr>
            <p:grpSpPr>
              <a:xfrm>
                <a:off x="3423585" y="2507257"/>
                <a:ext cx="91440" cy="220595"/>
                <a:chOff x="2705353" y="1662646"/>
                <a:chExt cx="91440" cy="220595"/>
              </a:xfrm>
            </p:grpSpPr>
            <p:grpSp>
              <p:nvGrpSpPr>
                <p:cNvPr id="8275" name="Group 8274">
                  <a:extLst>
                    <a:ext uri="{FF2B5EF4-FFF2-40B4-BE49-F238E27FC236}">
                      <a16:creationId xmlns:a16="http://schemas.microsoft.com/office/drawing/2014/main" id="{35B497AB-498E-2E65-4536-FFAAC703AD7E}"/>
                    </a:ext>
                  </a:extLst>
                </p:cNvPr>
                <p:cNvGrpSpPr/>
                <p:nvPr/>
              </p:nvGrpSpPr>
              <p:grpSpPr>
                <a:xfrm>
                  <a:off x="2708529" y="1662646"/>
                  <a:ext cx="79057" cy="220595"/>
                  <a:chOff x="1414781" y="2055809"/>
                  <a:chExt cx="79057" cy="347660"/>
                </a:xfrm>
              </p:grpSpPr>
              <p:cxnSp>
                <p:nvCxnSpPr>
                  <p:cNvPr id="8277" name="Straight Connector 8276">
                    <a:extLst>
                      <a:ext uri="{FF2B5EF4-FFF2-40B4-BE49-F238E27FC236}">
                        <a16:creationId xmlns:a16="http://schemas.microsoft.com/office/drawing/2014/main" id="{5C893A59-5586-59AD-D2CA-5F8454A09AC4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78" name="Straight Connector 8277">
                    <a:extLst>
                      <a:ext uri="{FF2B5EF4-FFF2-40B4-BE49-F238E27FC236}">
                        <a16:creationId xmlns:a16="http://schemas.microsoft.com/office/drawing/2014/main" id="{A76D17FF-4788-7A09-B377-588DD6F23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79" name="Straight Connector 8278">
                    <a:extLst>
                      <a:ext uri="{FF2B5EF4-FFF2-40B4-BE49-F238E27FC236}">
                        <a16:creationId xmlns:a16="http://schemas.microsoft.com/office/drawing/2014/main" id="{CB81C432-CCC4-1BD9-8081-16E6FCF84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76" name="Oval 8275">
                  <a:extLst>
                    <a:ext uri="{FF2B5EF4-FFF2-40B4-BE49-F238E27FC236}">
                      <a16:creationId xmlns:a16="http://schemas.microsoft.com/office/drawing/2014/main" id="{4FFA10ED-29B7-6BE0-67CE-846B998EEEC9}"/>
                    </a:ext>
                  </a:extLst>
                </p:cNvPr>
                <p:cNvSpPr/>
                <p:nvPr/>
              </p:nvSpPr>
              <p:spPr>
                <a:xfrm>
                  <a:off x="2705353" y="1719534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51" name="Group 8250">
                <a:extLst>
                  <a:ext uri="{FF2B5EF4-FFF2-40B4-BE49-F238E27FC236}">
                    <a16:creationId xmlns:a16="http://schemas.microsoft.com/office/drawing/2014/main" id="{5B6A7DD8-4844-4D8A-CB41-06414B46EE8C}"/>
                  </a:ext>
                </a:extLst>
              </p:cNvPr>
              <p:cNvGrpSpPr/>
              <p:nvPr/>
            </p:nvGrpSpPr>
            <p:grpSpPr>
              <a:xfrm>
                <a:off x="2448273" y="2906042"/>
                <a:ext cx="94196" cy="635006"/>
                <a:chOff x="2387586" y="1691220"/>
                <a:chExt cx="94196" cy="635006"/>
              </a:xfrm>
            </p:grpSpPr>
            <p:grpSp>
              <p:nvGrpSpPr>
                <p:cNvPr id="8270" name="Group 8269">
                  <a:extLst>
                    <a:ext uri="{FF2B5EF4-FFF2-40B4-BE49-F238E27FC236}">
                      <a16:creationId xmlns:a16="http://schemas.microsoft.com/office/drawing/2014/main" id="{DB86D2B4-EE6B-86F3-79D3-5D816864246F}"/>
                    </a:ext>
                  </a:extLst>
                </p:cNvPr>
                <p:cNvGrpSpPr/>
                <p:nvPr/>
              </p:nvGrpSpPr>
              <p:grpSpPr>
                <a:xfrm>
                  <a:off x="2387586" y="1691220"/>
                  <a:ext cx="87350" cy="635006"/>
                  <a:chOff x="1414781" y="2055809"/>
                  <a:chExt cx="79057" cy="347660"/>
                </a:xfrm>
              </p:grpSpPr>
              <p:cxnSp>
                <p:nvCxnSpPr>
                  <p:cNvPr id="8272" name="Straight Connector 8271">
                    <a:extLst>
                      <a:ext uri="{FF2B5EF4-FFF2-40B4-BE49-F238E27FC236}">
                        <a16:creationId xmlns:a16="http://schemas.microsoft.com/office/drawing/2014/main" id="{C481C1F8-F440-913A-EF84-27611DC7C1FC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73" name="Straight Connector 8272">
                    <a:extLst>
                      <a:ext uri="{FF2B5EF4-FFF2-40B4-BE49-F238E27FC236}">
                        <a16:creationId xmlns:a16="http://schemas.microsoft.com/office/drawing/2014/main" id="{92ADE3C2-BB57-CA70-2B1E-BC23C0063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74" name="Straight Connector 8273">
                    <a:extLst>
                      <a:ext uri="{FF2B5EF4-FFF2-40B4-BE49-F238E27FC236}">
                        <a16:creationId xmlns:a16="http://schemas.microsoft.com/office/drawing/2014/main" id="{3CBE64DF-CF87-AA0C-239B-9CDB4C08C7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71" name="Oval 8270">
                  <a:extLst>
                    <a:ext uri="{FF2B5EF4-FFF2-40B4-BE49-F238E27FC236}">
                      <a16:creationId xmlns:a16="http://schemas.microsoft.com/office/drawing/2014/main" id="{C6E6148C-AC4A-7901-5435-C9BE3B1C6107}"/>
                    </a:ext>
                  </a:extLst>
                </p:cNvPr>
                <p:cNvSpPr/>
                <p:nvPr/>
              </p:nvSpPr>
              <p:spPr>
                <a:xfrm>
                  <a:off x="2390342" y="1956218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52" name="Group 8251">
                <a:extLst>
                  <a:ext uri="{FF2B5EF4-FFF2-40B4-BE49-F238E27FC236}">
                    <a16:creationId xmlns:a16="http://schemas.microsoft.com/office/drawing/2014/main" id="{A04DE1BA-D789-401D-E062-470CD2A9FB6B}"/>
                  </a:ext>
                </a:extLst>
              </p:cNvPr>
              <p:cNvGrpSpPr/>
              <p:nvPr/>
            </p:nvGrpSpPr>
            <p:grpSpPr>
              <a:xfrm>
                <a:off x="1433358" y="2299975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8265" name="Group 8264">
                  <a:extLst>
                    <a:ext uri="{FF2B5EF4-FFF2-40B4-BE49-F238E27FC236}">
                      <a16:creationId xmlns:a16="http://schemas.microsoft.com/office/drawing/2014/main" id="{8EBFBA6B-E329-13FB-0C88-F57A1B21D369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8267" name="Straight Connector 8266">
                    <a:extLst>
                      <a:ext uri="{FF2B5EF4-FFF2-40B4-BE49-F238E27FC236}">
                        <a16:creationId xmlns:a16="http://schemas.microsoft.com/office/drawing/2014/main" id="{29817E1D-DAC5-F5CC-66ED-C85C759BE25E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68" name="Straight Connector 8267">
                    <a:extLst>
                      <a:ext uri="{FF2B5EF4-FFF2-40B4-BE49-F238E27FC236}">
                        <a16:creationId xmlns:a16="http://schemas.microsoft.com/office/drawing/2014/main" id="{18B0EA05-B711-DC10-520F-40EE9ED92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69" name="Straight Connector 8268">
                    <a:extLst>
                      <a:ext uri="{FF2B5EF4-FFF2-40B4-BE49-F238E27FC236}">
                        <a16:creationId xmlns:a16="http://schemas.microsoft.com/office/drawing/2014/main" id="{F083341C-6487-7267-BCC9-A88BDFB9EF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66" name="Oval 8265">
                  <a:extLst>
                    <a:ext uri="{FF2B5EF4-FFF2-40B4-BE49-F238E27FC236}">
                      <a16:creationId xmlns:a16="http://schemas.microsoft.com/office/drawing/2014/main" id="{0A12B7A0-EAD4-B4D8-D2F1-D93C4B328233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53" name="Group 8252">
                <a:extLst>
                  <a:ext uri="{FF2B5EF4-FFF2-40B4-BE49-F238E27FC236}">
                    <a16:creationId xmlns:a16="http://schemas.microsoft.com/office/drawing/2014/main" id="{0C2B5328-854B-0BB3-BE7C-F2B9AEF99839}"/>
                  </a:ext>
                </a:extLst>
              </p:cNvPr>
              <p:cNvGrpSpPr/>
              <p:nvPr/>
            </p:nvGrpSpPr>
            <p:grpSpPr>
              <a:xfrm>
                <a:off x="2792229" y="3672658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8260" name="Group 8259">
                  <a:extLst>
                    <a:ext uri="{FF2B5EF4-FFF2-40B4-BE49-F238E27FC236}">
                      <a16:creationId xmlns:a16="http://schemas.microsoft.com/office/drawing/2014/main" id="{FBC6F9A0-2F02-5BCD-2D59-02F754274627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8262" name="Straight Connector 8261">
                    <a:extLst>
                      <a:ext uri="{FF2B5EF4-FFF2-40B4-BE49-F238E27FC236}">
                        <a16:creationId xmlns:a16="http://schemas.microsoft.com/office/drawing/2014/main" id="{DBC03E06-18EA-1E75-B674-6F0CF2699DE6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63" name="Straight Connector 8262">
                    <a:extLst>
                      <a:ext uri="{FF2B5EF4-FFF2-40B4-BE49-F238E27FC236}">
                        <a16:creationId xmlns:a16="http://schemas.microsoft.com/office/drawing/2014/main" id="{356AAD62-FACE-30C3-13B3-7FD6F54878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64" name="Straight Connector 8263">
                    <a:extLst>
                      <a:ext uri="{FF2B5EF4-FFF2-40B4-BE49-F238E27FC236}">
                        <a16:creationId xmlns:a16="http://schemas.microsoft.com/office/drawing/2014/main" id="{93A2080A-6160-6D7F-0FA0-AD62424674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61" name="Oval 8260">
                  <a:extLst>
                    <a:ext uri="{FF2B5EF4-FFF2-40B4-BE49-F238E27FC236}">
                      <a16:creationId xmlns:a16="http://schemas.microsoft.com/office/drawing/2014/main" id="{746F2DE3-7A25-E86A-D7E5-EBBA279B0E0D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54" name="Group 8253">
                <a:extLst>
                  <a:ext uri="{FF2B5EF4-FFF2-40B4-BE49-F238E27FC236}">
                    <a16:creationId xmlns:a16="http://schemas.microsoft.com/office/drawing/2014/main" id="{F918CCE1-1BF8-7FF0-F928-DACD7EAB1397}"/>
                  </a:ext>
                </a:extLst>
              </p:cNvPr>
              <p:cNvGrpSpPr/>
              <p:nvPr/>
            </p:nvGrpSpPr>
            <p:grpSpPr>
              <a:xfrm>
                <a:off x="3092450" y="3065860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8255" name="Group 8254">
                  <a:extLst>
                    <a:ext uri="{FF2B5EF4-FFF2-40B4-BE49-F238E27FC236}">
                      <a16:creationId xmlns:a16="http://schemas.microsoft.com/office/drawing/2014/main" id="{C69D4BEC-799F-C370-7B27-BB3852F7E15F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8257" name="Straight Connector 8256">
                    <a:extLst>
                      <a:ext uri="{FF2B5EF4-FFF2-40B4-BE49-F238E27FC236}">
                        <a16:creationId xmlns:a16="http://schemas.microsoft.com/office/drawing/2014/main" id="{346FBE2B-E85F-FDCD-8E6A-9249DE08F1F6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58" name="Straight Connector 8257">
                    <a:extLst>
                      <a:ext uri="{FF2B5EF4-FFF2-40B4-BE49-F238E27FC236}">
                        <a16:creationId xmlns:a16="http://schemas.microsoft.com/office/drawing/2014/main" id="{AB1C99AA-69DA-3DF7-88EA-367FD6820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59" name="Straight Connector 8258">
                    <a:extLst>
                      <a:ext uri="{FF2B5EF4-FFF2-40B4-BE49-F238E27FC236}">
                        <a16:creationId xmlns:a16="http://schemas.microsoft.com/office/drawing/2014/main" id="{57855386-A1B6-972D-A18E-072A061D4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56" name="Oval 8255">
                  <a:extLst>
                    <a:ext uri="{FF2B5EF4-FFF2-40B4-BE49-F238E27FC236}">
                      <a16:creationId xmlns:a16="http://schemas.microsoft.com/office/drawing/2014/main" id="{3E5BEE27-DE62-052A-6154-07386F497C13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295" name="Arrow: Notched Right 8294">
            <a:extLst>
              <a:ext uri="{FF2B5EF4-FFF2-40B4-BE49-F238E27FC236}">
                <a16:creationId xmlns:a16="http://schemas.microsoft.com/office/drawing/2014/main" id="{AA6FC5A3-8BA4-9440-9D3C-F6A59288723F}"/>
              </a:ext>
            </a:extLst>
          </p:cNvPr>
          <p:cNvSpPr/>
          <p:nvPr/>
        </p:nvSpPr>
        <p:spPr>
          <a:xfrm>
            <a:off x="3940801" y="2435145"/>
            <a:ext cx="1198818" cy="423643"/>
          </a:xfrm>
          <a:prstGeom prst="notchedRightArrow">
            <a:avLst>
              <a:gd name="adj1" fmla="val 50000"/>
              <a:gd name="adj2" fmla="val 78354"/>
            </a:avLst>
          </a:prstGeom>
          <a:solidFill>
            <a:srgbClr val="FCD69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96" name="Picture 2">
            <a:extLst>
              <a:ext uri="{FF2B5EF4-FFF2-40B4-BE49-F238E27FC236}">
                <a16:creationId xmlns:a16="http://schemas.microsoft.com/office/drawing/2014/main" id="{82D050C6-A748-B5F1-304B-AD839A54F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56" y="3964317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" name="Picture 4">
            <a:extLst>
              <a:ext uri="{FF2B5EF4-FFF2-40B4-BE49-F238E27FC236}">
                <a16:creationId xmlns:a16="http://schemas.microsoft.com/office/drawing/2014/main" id="{961230BA-51C1-7D55-DE30-560AC0B6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720" y="230047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00" name="Oval 8299">
            <a:extLst>
              <a:ext uri="{FF2B5EF4-FFF2-40B4-BE49-F238E27FC236}">
                <a16:creationId xmlns:a16="http://schemas.microsoft.com/office/drawing/2014/main" id="{1B56953E-9EDF-CEE2-957E-AF0EC4871096}"/>
              </a:ext>
            </a:extLst>
          </p:cNvPr>
          <p:cNvSpPr/>
          <p:nvPr/>
        </p:nvSpPr>
        <p:spPr>
          <a:xfrm>
            <a:off x="5550620" y="161401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DDFA-FB62-33D2-4C71-CCD167F3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94660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BA14D5F-F374-7E6E-11B9-888BD93B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19B900-54CF-7BD3-25F4-B7237323DA7F}"/>
              </a:ext>
            </a:extLst>
          </p:cNvPr>
          <p:cNvCxnSpPr/>
          <p:nvPr/>
        </p:nvCxnSpPr>
        <p:spPr>
          <a:xfrm flipV="1">
            <a:off x="240899" y="231494"/>
            <a:ext cx="1043891" cy="72341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7A19B7-4338-5E2A-6853-1DF66866C2BA}"/>
              </a:ext>
            </a:extLst>
          </p:cNvPr>
          <p:cNvSpPr txBox="1"/>
          <p:nvPr/>
        </p:nvSpPr>
        <p:spPr>
          <a:xfrm>
            <a:off x="240899" y="804969"/>
            <a:ext cx="12232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</a:rPr>
              <a:t>How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7FD03B-25E3-D3E9-4532-622F15ACB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3" y="1631030"/>
            <a:ext cx="3568700" cy="25590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D58DD9F-A41E-6223-4BF1-D5FA6D2ED1AA}"/>
              </a:ext>
            </a:extLst>
          </p:cNvPr>
          <p:cNvGrpSpPr/>
          <p:nvPr/>
        </p:nvGrpSpPr>
        <p:grpSpPr>
          <a:xfrm>
            <a:off x="2884776" y="5043942"/>
            <a:ext cx="486921" cy="1138474"/>
            <a:chOff x="2861216" y="4920037"/>
            <a:chExt cx="651981" cy="159285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A4D50AC-7E4E-01E6-F253-96876A42A859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0363CA6-A7BF-B66E-6B10-085C758EFC64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8A0605-6AB0-BE23-DF5D-184E01E0B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2146246-92DC-7709-871B-DCEF31D622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600A05-4B6F-CEAD-257A-62A7649386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F2BCD68-3FB8-DD70-1E1F-14FB6DEC8A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97B88A4-8D22-2F23-C21B-E61DA11F0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80" y="4556635"/>
            <a:ext cx="794405" cy="62843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58EAE68-3C22-4CC2-85C3-D58DB404531B}"/>
              </a:ext>
            </a:extLst>
          </p:cNvPr>
          <p:cNvGrpSpPr/>
          <p:nvPr/>
        </p:nvGrpSpPr>
        <p:grpSpPr>
          <a:xfrm>
            <a:off x="3840096" y="4784084"/>
            <a:ext cx="631943" cy="1399679"/>
            <a:chOff x="2434519" y="5202030"/>
            <a:chExt cx="631310" cy="133911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A85D55-06EE-9044-32FE-6C46C0840C0C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958650-5538-5CE8-E5B1-017760C2F167}"/>
                </a:ext>
              </a:extLst>
            </p:cNvPr>
            <p:cNvCxnSpPr>
              <a:cxnSpLocks/>
              <a:stCxn id="36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E57D9C0-0A13-5F41-A47C-4AE93CCA8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6FA5EC-834C-4188-F479-BEC922D7270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844CD97-679C-5EDD-315A-3ADDEA2764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84C4D4-3115-A1C5-7F5D-E716CF38B9C7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C0235AB-AB46-94FB-4A39-1CDB7D159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4ED01F6-6919-938E-8519-59029384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AA3A0A-7003-AB8C-58C7-C7AFC58CB93F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6CAB4A4-2761-261F-CC71-4C4072B0892E}"/>
              </a:ext>
            </a:extLst>
          </p:cNvPr>
          <p:cNvGrpSpPr/>
          <p:nvPr/>
        </p:nvGrpSpPr>
        <p:grpSpPr>
          <a:xfrm>
            <a:off x="843555" y="1695039"/>
            <a:ext cx="2714203" cy="1798341"/>
            <a:chOff x="800822" y="2221977"/>
            <a:chExt cx="2714203" cy="179834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C3FA6C6-11C7-D021-3836-5F07C3012A3B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8218" name="Group 8217">
                <a:extLst>
                  <a:ext uri="{FF2B5EF4-FFF2-40B4-BE49-F238E27FC236}">
                    <a16:creationId xmlns:a16="http://schemas.microsoft.com/office/drawing/2014/main" id="{3AFFB7A7-4620-F7B2-8205-3C9A44B2E1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8220" name="Straight Connector 8219">
                  <a:extLst>
                    <a:ext uri="{FF2B5EF4-FFF2-40B4-BE49-F238E27FC236}">
                      <a16:creationId xmlns:a16="http://schemas.microsoft.com/office/drawing/2014/main" id="{6D8AA225-783F-1ECE-6214-2CFF8DD65FF7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1" name="Straight Connector 8220">
                  <a:extLst>
                    <a:ext uri="{FF2B5EF4-FFF2-40B4-BE49-F238E27FC236}">
                      <a16:creationId xmlns:a16="http://schemas.microsoft.com/office/drawing/2014/main" id="{7579214F-C955-EFF0-626B-9BB134DF6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22" name="Straight Connector 8221">
                  <a:extLst>
                    <a:ext uri="{FF2B5EF4-FFF2-40B4-BE49-F238E27FC236}">
                      <a16:creationId xmlns:a16="http://schemas.microsoft.com/office/drawing/2014/main" id="{87898957-377C-CD1E-9258-109747387E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19" name="Oval 8218">
                <a:extLst>
                  <a:ext uri="{FF2B5EF4-FFF2-40B4-BE49-F238E27FC236}">
                    <a16:creationId xmlns:a16="http://schemas.microsoft.com/office/drawing/2014/main" id="{DD09495C-FE68-94E3-74E1-03A9505356C1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46D68D6-D345-4DE2-F00F-6928623AB40A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8213" name="Group 8212">
                <a:extLst>
                  <a:ext uri="{FF2B5EF4-FFF2-40B4-BE49-F238E27FC236}">
                    <a16:creationId xmlns:a16="http://schemas.microsoft.com/office/drawing/2014/main" id="{DD6D64C4-47DF-D544-4248-5182C4834C3D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8215" name="Straight Connector 8214">
                  <a:extLst>
                    <a:ext uri="{FF2B5EF4-FFF2-40B4-BE49-F238E27FC236}">
                      <a16:creationId xmlns:a16="http://schemas.microsoft.com/office/drawing/2014/main" id="{5E012F88-D1CD-48EE-8953-98B2B4999D3B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6" name="Straight Connector 8215">
                  <a:extLst>
                    <a:ext uri="{FF2B5EF4-FFF2-40B4-BE49-F238E27FC236}">
                      <a16:creationId xmlns:a16="http://schemas.microsoft.com/office/drawing/2014/main" id="{37BE953D-2516-BCFF-2778-C547738D6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7" name="Straight Connector 8216">
                  <a:extLst>
                    <a:ext uri="{FF2B5EF4-FFF2-40B4-BE49-F238E27FC236}">
                      <a16:creationId xmlns:a16="http://schemas.microsoft.com/office/drawing/2014/main" id="{E9488AED-EC51-89CB-4A2F-B36AF6AEB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14" name="Oval 8213">
                <a:extLst>
                  <a:ext uri="{FF2B5EF4-FFF2-40B4-BE49-F238E27FC236}">
                    <a16:creationId xmlns:a16="http://schemas.microsoft.com/office/drawing/2014/main" id="{180D225D-AB0A-C24F-710F-00FA5222F213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750EA9C-EF59-DF27-BFAF-81F776D63964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8208" name="Group 8207">
                <a:extLst>
                  <a:ext uri="{FF2B5EF4-FFF2-40B4-BE49-F238E27FC236}">
                    <a16:creationId xmlns:a16="http://schemas.microsoft.com/office/drawing/2014/main" id="{F93A45F7-7A16-9ABF-744E-393D91760A3E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210" name="Straight Connector 8209">
                  <a:extLst>
                    <a:ext uri="{FF2B5EF4-FFF2-40B4-BE49-F238E27FC236}">
                      <a16:creationId xmlns:a16="http://schemas.microsoft.com/office/drawing/2014/main" id="{046290EA-34B8-DF89-4840-D70068DDA128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1" name="Straight Connector 8210">
                  <a:extLst>
                    <a:ext uri="{FF2B5EF4-FFF2-40B4-BE49-F238E27FC236}">
                      <a16:creationId xmlns:a16="http://schemas.microsoft.com/office/drawing/2014/main" id="{A61B88F0-7188-618D-54EF-3868E6CC4F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12" name="Straight Connector 8211">
                  <a:extLst>
                    <a:ext uri="{FF2B5EF4-FFF2-40B4-BE49-F238E27FC236}">
                      <a16:creationId xmlns:a16="http://schemas.microsoft.com/office/drawing/2014/main" id="{1114A729-EB40-ED7A-78F7-13302CDA8F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09" name="Oval 8208">
                <a:extLst>
                  <a:ext uri="{FF2B5EF4-FFF2-40B4-BE49-F238E27FC236}">
                    <a16:creationId xmlns:a16="http://schemas.microsoft.com/office/drawing/2014/main" id="{9B7EAF5A-57AC-95B5-ADCD-FCFDF83E5408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8D606B7-4E95-E03C-9044-AAFC61981A61}"/>
                </a:ext>
              </a:extLst>
            </p:cNvPr>
            <p:cNvGrpSpPr/>
            <p:nvPr/>
          </p:nvGrpSpPr>
          <p:grpSpPr>
            <a:xfrm>
              <a:off x="3423585" y="2507257"/>
              <a:ext cx="91440" cy="220595"/>
              <a:chOff x="2705353" y="1662646"/>
              <a:chExt cx="91440" cy="220595"/>
            </a:xfrm>
          </p:grpSpPr>
          <p:grpSp>
            <p:nvGrpSpPr>
              <p:cNvPr id="8203" name="Group 8202">
                <a:extLst>
                  <a:ext uri="{FF2B5EF4-FFF2-40B4-BE49-F238E27FC236}">
                    <a16:creationId xmlns:a16="http://schemas.microsoft.com/office/drawing/2014/main" id="{D5C7E832-9E81-24C7-E5C1-2678C918C009}"/>
                  </a:ext>
                </a:extLst>
              </p:cNvPr>
              <p:cNvGrpSpPr/>
              <p:nvPr/>
            </p:nvGrpSpPr>
            <p:grpSpPr>
              <a:xfrm>
                <a:off x="2708529" y="1662646"/>
                <a:ext cx="79057" cy="220595"/>
                <a:chOff x="1414781" y="2055809"/>
                <a:chExt cx="79057" cy="347660"/>
              </a:xfrm>
            </p:grpSpPr>
            <p:cxnSp>
              <p:nvCxnSpPr>
                <p:cNvPr id="8205" name="Straight Connector 8204">
                  <a:extLst>
                    <a:ext uri="{FF2B5EF4-FFF2-40B4-BE49-F238E27FC236}">
                      <a16:creationId xmlns:a16="http://schemas.microsoft.com/office/drawing/2014/main" id="{7483689F-E417-19E5-E37B-A4E41FF54C24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6" name="Straight Connector 8205">
                  <a:extLst>
                    <a:ext uri="{FF2B5EF4-FFF2-40B4-BE49-F238E27FC236}">
                      <a16:creationId xmlns:a16="http://schemas.microsoft.com/office/drawing/2014/main" id="{29D40792-B3A2-7C50-8392-36296576C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7" name="Straight Connector 8206">
                  <a:extLst>
                    <a:ext uri="{FF2B5EF4-FFF2-40B4-BE49-F238E27FC236}">
                      <a16:creationId xmlns:a16="http://schemas.microsoft.com/office/drawing/2014/main" id="{1B12CA92-32BC-C144-FC1A-20CFEF0A6C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04" name="Oval 8203">
                <a:extLst>
                  <a:ext uri="{FF2B5EF4-FFF2-40B4-BE49-F238E27FC236}">
                    <a16:creationId xmlns:a16="http://schemas.microsoft.com/office/drawing/2014/main" id="{4E77B20B-574C-0F5D-F3AC-D4C7703F2E1E}"/>
                  </a:ext>
                </a:extLst>
              </p:cNvPr>
              <p:cNvSpPr/>
              <p:nvPr/>
            </p:nvSpPr>
            <p:spPr>
              <a:xfrm>
                <a:off x="2705353" y="1719534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CD78ABA-17B0-F255-8096-FCAD0630A7D8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8198" name="Group 8197">
                <a:extLst>
                  <a:ext uri="{FF2B5EF4-FFF2-40B4-BE49-F238E27FC236}">
                    <a16:creationId xmlns:a16="http://schemas.microsoft.com/office/drawing/2014/main" id="{4DE94D31-52A7-A0AA-ED22-439858BC27AC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200" name="Straight Connector 8199">
                  <a:extLst>
                    <a:ext uri="{FF2B5EF4-FFF2-40B4-BE49-F238E27FC236}">
                      <a16:creationId xmlns:a16="http://schemas.microsoft.com/office/drawing/2014/main" id="{C10F80D8-2D44-671C-0E01-02883B4D507C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1" name="Straight Connector 8200">
                  <a:extLst>
                    <a:ext uri="{FF2B5EF4-FFF2-40B4-BE49-F238E27FC236}">
                      <a16:creationId xmlns:a16="http://schemas.microsoft.com/office/drawing/2014/main" id="{E438F69F-4608-0828-E7C0-BFE340842F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02" name="Straight Connector 8201">
                  <a:extLst>
                    <a:ext uri="{FF2B5EF4-FFF2-40B4-BE49-F238E27FC236}">
                      <a16:creationId xmlns:a16="http://schemas.microsoft.com/office/drawing/2014/main" id="{7937933A-42BA-8EB1-6D62-72DF6D74A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99" name="Oval 8198">
                <a:extLst>
                  <a:ext uri="{FF2B5EF4-FFF2-40B4-BE49-F238E27FC236}">
                    <a16:creationId xmlns:a16="http://schemas.microsoft.com/office/drawing/2014/main" id="{F6E5458B-CA7A-5780-5C56-F7AAF824900C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BB6378F-8AB9-DD3C-BB75-03327CF5BE3B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8192" name="Group 8191">
                <a:extLst>
                  <a:ext uri="{FF2B5EF4-FFF2-40B4-BE49-F238E27FC236}">
                    <a16:creationId xmlns:a16="http://schemas.microsoft.com/office/drawing/2014/main" id="{C220B8DD-3B92-6BF9-FE36-CDDBC79D28B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8195" name="Straight Connector 8194">
                  <a:extLst>
                    <a:ext uri="{FF2B5EF4-FFF2-40B4-BE49-F238E27FC236}">
                      <a16:creationId xmlns:a16="http://schemas.microsoft.com/office/drawing/2014/main" id="{88D0BB87-D721-AD2F-6F9C-D62133D45E0B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6" name="Straight Connector 8195">
                  <a:extLst>
                    <a:ext uri="{FF2B5EF4-FFF2-40B4-BE49-F238E27FC236}">
                      <a16:creationId xmlns:a16="http://schemas.microsoft.com/office/drawing/2014/main" id="{7C978026-F2EB-3759-EB0B-E2BD2F392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97" name="Straight Connector 8196">
                  <a:extLst>
                    <a:ext uri="{FF2B5EF4-FFF2-40B4-BE49-F238E27FC236}">
                      <a16:creationId xmlns:a16="http://schemas.microsoft.com/office/drawing/2014/main" id="{75D498B7-D68D-26D1-1729-26DF5F3D58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93" name="Oval 8192">
                <a:extLst>
                  <a:ext uri="{FF2B5EF4-FFF2-40B4-BE49-F238E27FC236}">
                    <a16:creationId xmlns:a16="http://schemas.microsoft.com/office/drawing/2014/main" id="{C8BEF5DD-9A45-6C28-D3E5-0FA14EA22404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07DEC60-FE47-AD3A-E6CE-3D859232DAF8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B15D236-BE4D-2C49-372D-9FD4E056ABB2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CC1A682-70F1-F249-5A22-11F0318C5ADE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4094CD2-D3DD-A919-05A7-D0B307B95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2058FD0-BEF5-3DB9-E310-5C6E55443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D585063-8C88-25DA-F88E-3C98D0E3ECBB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C7D72E2-76F9-F7FE-E8F3-042B86464B54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6F6479C-685F-D2BE-2BAB-10522DD33E53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485B5898-E03F-4722-D68A-13CB369040D2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ED03780-EE8D-A52B-6C9A-9176991F7D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4AB2499-86F4-8BC1-C668-095B38AFD4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07EC610-8F68-FDA4-CDAF-C27C2ED224BC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223" name="Straight Connector 8222">
            <a:extLst>
              <a:ext uri="{FF2B5EF4-FFF2-40B4-BE49-F238E27FC236}">
                <a16:creationId xmlns:a16="http://schemas.microsoft.com/office/drawing/2014/main" id="{333C65F1-10D3-01E8-E4A3-85309E3183B2}"/>
              </a:ext>
            </a:extLst>
          </p:cNvPr>
          <p:cNvCxnSpPr>
            <a:cxnSpLocks/>
          </p:cNvCxnSpPr>
          <p:nvPr/>
        </p:nvCxnSpPr>
        <p:spPr>
          <a:xfrm>
            <a:off x="300922" y="4922514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24" name="Picture 2">
            <a:extLst>
              <a:ext uri="{FF2B5EF4-FFF2-40B4-BE49-F238E27FC236}">
                <a16:creationId xmlns:a16="http://schemas.microsoft.com/office/drawing/2014/main" id="{4F460718-71AF-15AE-D1CD-48CCD0FB8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810" y="3964317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5" name="Picture 4">
            <a:extLst>
              <a:ext uri="{FF2B5EF4-FFF2-40B4-BE49-F238E27FC236}">
                <a16:creationId xmlns:a16="http://schemas.microsoft.com/office/drawing/2014/main" id="{446C472F-8A70-5226-6EF1-108D5D6F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33" y="2419626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6">
            <a:extLst>
              <a:ext uri="{FF2B5EF4-FFF2-40B4-BE49-F238E27FC236}">
                <a16:creationId xmlns:a16="http://schemas.microsoft.com/office/drawing/2014/main" id="{D2FF181A-5584-1B24-A23A-ED61DB2B3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50" y="4698463"/>
            <a:ext cx="1199707" cy="41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7" name="Picture 8">
            <a:extLst>
              <a:ext uri="{FF2B5EF4-FFF2-40B4-BE49-F238E27FC236}">
                <a16:creationId xmlns:a16="http://schemas.microsoft.com/office/drawing/2014/main" id="{3AE1EC7A-A470-F907-599B-C7A7041B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85" y="5451337"/>
            <a:ext cx="1531009" cy="29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28" name="Group 8227">
            <a:extLst>
              <a:ext uri="{FF2B5EF4-FFF2-40B4-BE49-F238E27FC236}">
                <a16:creationId xmlns:a16="http://schemas.microsoft.com/office/drawing/2014/main" id="{CC6B4A51-20F7-4966-400C-F4B45A69CF62}"/>
              </a:ext>
            </a:extLst>
          </p:cNvPr>
          <p:cNvGrpSpPr/>
          <p:nvPr/>
        </p:nvGrpSpPr>
        <p:grpSpPr>
          <a:xfrm>
            <a:off x="413081" y="5394868"/>
            <a:ext cx="91440" cy="347660"/>
            <a:chOff x="1974637" y="2034380"/>
            <a:chExt cx="91440" cy="347660"/>
          </a:xfrm>
        </p:grpSpPr>
        <p:grpSp>
          <p:nvGrpSpPr>
            <p:cNvPr id="8229" name="Group 8228">
              <a:extLst>
                <a:ext uri="{FF2B5EF4-FFF2-40B4-BE49-F238E27FC236}">
                  <a16:creationId xmlns:a16="http://schemas.microsoft.com/office/drawing/2014/main" id="{A770604E-5B39-7421-A363-1BF4165028B9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8231" name="Straight Connector 8230">
                <a:extLst>
                  <a:ext uri="{FF2B5EF4-FFF2-40B4-BE49-F238E27FC236}">
                    <a16:creationId xmlns:a16="http://schemas.microsoft.com/office/drawing/2014/main" id="{147E1BF9-CE07-D291-B065-EFFB1D777C07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2" name="Straight Connector 8231">
                <a:extLst>
                  <a:ext uri="{FF2B5EF4-FFF2-40B4-BE49-F238E27FC236}">
                    <a16:creationId xmlns:a16="http://schemas.microsoft.com/office/drawing/2014/main" id="{0C6F4A3B-3C1D-C634-D28C-9662AEBF9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3" name="Straight Connector 8232">
                <a:extLst>
                  <a:ext uri="{FF2B5EF4-FFF2-40B4-BE49-F238E27FC236}">
                    <a16:creationId xmlns:a16="http://schemas.microsoft.com/office/drawing/2014/main" id="{3DB06D1D-0EAC-E6F2-8D7F-5E5F09739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30" name="Oval 8229">
              <a:extLst>
                <a:ext uri="{FF2B5EF4-FFF2-40B4-BE49-F238E27FC236}">
                  <a16:creationId xmlns:a16="http://schemas.microsoft.com/office/drawing/2014/main" id="{6097DBBD-237A-8D6C-1F4F-C460070611AF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34" name="TextBox 8233">
            <a:extLst>
              <a:ext uri="{FF2B5EF4-FFF2-40B4-BE49-F238E27FC236}">
                <a16:creationId xmlns:a16="http://schemas.microsoft.com/office/drawing/2014/main" id="{B3B56708-7D6B-0D8B-912D-EF0CD7F6519A}"/>
              </a:ext>
            </a:extLst>
          </p:cNvPr>
          <p:cNvSpPr txBox="1"/>
          <p:nvPr/>
        </p:nvSpPr>
        <p:spPr>
          <a:xfrm>
            <a:off x="2737980" y="6181145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8235" name="TextBox 8234">
            <a:extLst>
              <a:ext uri="{FF2B5EF4-FFF2-40B4-BE49-F238E27FC236}">
                <a16:creationId xmlns:a16="http://schemas.microsoft.com/office/drawing/2014/main" id="{4FCA4C75-3A04-CAB1-8FBC-E91EA3D600B4}"/>
              </a:ext>
            </a:extLst>
          </p:cNvPr>
          <p:cNvSpPr txBox="1"/>
          <p:nvPr/>
        </p:nvSpPr>
        <p:spPr>
          <a:xfrm>
            <a:off x="3761588" y="6204135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8236" name="TextBox 8235">
            <a:extLst>
              <a:ext uri="{FF2B5EF4-FFF2-40B4-BE49-F238E27FC236}">
                <a16:creationId xmlns:a16="http://schemas.microsoft.com/office/drawing/2014/main" id="{A23D2CA6-5D79-DE6E-CC28-BF4A8E0A4044}"/>
              </a:ext>
            </a:extLst>
          </p:cNvPr>
          <p:cNvSpPr txBox="1"/>
          <p:nvPr/>
        </p:nvSpPr>
        <p:spPr>
          <a:xfrm>
            <a:off x="961021" y="4303671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parameters</a:t>
            </a:r>
          </a:p>
        </p:txBody>
      </p:sp>
      <p:cxnSp>
        <p:nvCxnSpPr>
          <p:cNvPr id="8237" name="Straight Arrow Connector 8236">
            <a:extLst>
              <a:ext uri="{FF2B5EF4-FFF2-40B4-BE49-F238E27FC236}">
                <a16:creationId xmlns:a16="http://schemas.microsoft.com/office/drawing/2014/main" id="{C19E13F0-B6CB-EAEB-F60D-FB82E3A8FEB4}"/>
              </a:ext>
            </a:extLst>
          </p:cNvPr>
          <p:cNvCxnSpPr>
            <a:cxnSpLocks/>
          </p:cNvCxnSpPr>
          <p:nvPr/>
        </p:nvCxnSpPr>
        <p:spPr>
          <a:xfrm>
            <a:off x="1454412" y="4602256"/>
            <a:ext cx="0" cy="1924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38" name="Group 8237">
            <a:extLst>
              <a:ext uri="{FF2B5EF4-FFF2-40B4-BE49-F238E27FC236}">
                <a16:creationId xmlns:a16="http://schemas.microsoft.com/office/drawing/2014/main" id="{119B6D47-D3F2-A395-C187-B568F115364C}"/>
              </a:ext>
            </a:extLst>
          </p:cNvPr>
          <p:cNvGrpSpPr/>
          <p:nvPr/>
        </p:nvGrpSpPr>
        <p:grpSpPr>
          <a:xfrm>
            <a:off x="747537" y="5937514"/>
            <a:ext cx="1522044" cy="806183"/>
            <a:chOff x="568960" y="5902777"/>
            <a:chExt cx="1661160" cy="842290"/>
          </a:xfrm>
        </p:grpSpPr>
        <p:pic>
          <p:nvPicPr>
            <p:cNvPr id="8239" name="Picture 8238">
              <a:extLst>
                <a:ext uri="{FF2B5EF4-FFF2-40B4-BE49-F238E27FC236}">
                  <a16:creationId xmlns:a16="http://schemas.microsoft.com/office/drawing/2014/main" id="{5870C894-F587-92CD-EA51-3BB51B17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8240" name="Straight Arrow Connector 8239">
              <a:extLst>
                <a:ext uri="{FF2B5EF4-FFF2-40B4-BE49-F238E27FC236}">
                  <a16:creationId xmlns:a16="http://schemas.microsoft.com/office/drawing/2014/main" id="{6F486981-C861-D09E-88F0-4556E00AFD22}"/>
                </a:ext>
              </a:extLst>
            </p:cNvPr>
            <p:cNvCxnSpPr>
              <a:cxnSpLocks/>
              <a:endCxn id="8239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1" name="Oval 8240">
              <a:extLst>
                <a:ext uri="{FF2B5EF4-FFF2-40B4-BE49-F238E27FC236}">
                  <a16:creationId xmlns:a16="http://schemas.microsoft.com/office/drawing/2014/main" id="{45DC1CD5-5ABD-D55A-9130-9819BD740705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42" name="Straight Arrow Connector 8241">
              <a:extLst>
                <a:ext uri="{FF2B5EF4-FFF2-40B4-BE49-F238E27FC236}">
                  <a16:creationId xmlns:a16="http://schemas.microsoft.com/office/drawing/2014/main" id="{6E295780-857B-7C15-21B6-D8DD8320D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43" name="Oval 8242">
              <a:extLst>
                <a:ext uri="{FF2B5EF4-FFF2-40B4-BE49-F238E27FC236}">
                  <a16:creationId xmlns:a16="http://schemas.microsoft.com/office/drawing/2014/main" id="{63649B9E-C3EF-2BB2-BA44-62099122F1DC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44" name="Group 8243">
            <a:extLst>
              <a:ext uri="{FF2B5EF4-FFF2-40B4-BE49-F238E27FC236}">
                <a16:creationId xmlns:a16="http://schemas.microsoft.com/office/drawing/2014/main" id="{FCF7C578-3523-CE45-355A-97206A58EF32}"/>
              </a:ext>
            </a:extLst>
          </p:cNvPr>
          <p:cNvGrpSpPr/>
          <p:nvPr/>
        </p:nvGrpSpPr>
        <p:grpSpPr>
          <a:xfrm>
            <a:off x="5254439" y="1473697"/>
            <a:ext cx="3504389" cy="2770181"/>
            <a:chOff x="4791981" y="1501491"/>
            <a:chExt cx="3504389" cy="2770181"/>
          </a:xfrm>
        </p:grpSpPr>
        <p:pic>
          <p:nvPicPr>
            <p:cNvPr id="8245" name="Picture 8244">
              <a:extLst>
                <a:ext uri="{FF2B5EF4-FFF2-40B4-BE49-F238E27FC236}">
                  <a16:creationId xmlns:a16="http://schemas.microsoft.com/office/drawing/2014/main" id="{51F98CEC-BC7F-8038-EE4E-F9501C79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91981" y="1501491"/>
              <a:ext cx="3504389" cy="2770181"/>
            </a:xfrm>
            <a:prstGeom prst="rect">
              <a:avLst/>
            </a:prstGeom>
          </p:spPr>
        </p:pic>
        <p:grpSp>
          <p:nvGrpSpPr>
            <p:cNvPr id="8246" name="Group 8245">
              <a:extLst>
                <a:ext uri="{FF2B5EF4-FFF2-40B4-BE49-F238E27FC236}">
                  <a16:creationId xmlns:a16="http://schemas.microsoft.com/office/drawing/2014/main" id="{DEFFED4A-E568-D680-A2D8-57B1433A7FB5}"/>
                </a:ext>
              </a:extLst>
            </p:cNvPr>
            <p:cNvGrpSpPr/>
            <p:nvPr/>
          </p:nvGrpSpPr>
          <p:grpSpPr>
            <a:xfrm>
              <a:off x="5416832" y="1763778"/>
              <a:ext cx="2714203" cy="1798341"/>
              <a:chOff x="800822" y="2221977"/>
              <a:chExt cx="2714203" cy="1798341"/>
            </a:xfrm>
          </p:grpSpPr>
          <p:grpSp>
            <p:nvGrpSpPr>
              <p:cNvPr id="8247" name="Group 8246">
                <a:extLst>
                  <a:ext uri="{FF2B5EF4-FFF2-40B4-BE49-F238E27FC236}">
                    <a16:creationId xmlns:a16="http://schemas.microsoft.com/office/drawing/2014/main" id="{8FEA55D8-00A4-990D-E038-3D4063C5D99C}"/>
                  </a:ext>
                </a:extLst>
              </p:cNvPr>
              <p:cNvGrpSpPr/>
              <p:nvPr/>
            </p:nvGrpSpPr>
            <p:grpSpPr>
              <a:xfrm>
                <a:off x="800822" y="2221977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8290" name="Group 8289">
                  <a:extLst>
                    <a:ext uri="{FF2B5EF4-FFF2-40B4-BE49-F238E27FC236}">
                      <a16:creationId xmlns:a16="http://schemas.microsoft.com/office/drawing/2014/main" id="{FD4A1D33-C1BE-4A63-DCA9-AD1014EC82FD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8292" name="Straight Connector 8291">
                    <a:extLst>
                      <a:ext uri="{FF2B5EF4-FFF2-40B4-BE49-F238E27FC236}">
                        <a16:creationId xmlns:a16="http://schemas.microsoft.com/office/drawing/2014/main" id="{2B3473D0-05A9-1398-0E38-C0229E6E95C6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93" name="Straight Connector 8292">
                    <a:extLst>
                      <a:ext uri="{FF2B5EF4-FFF2-40B4-BE49-F238E27FC236}">
                        <a16:creationId xmlns:a16="http://schemas.microsoft.com/office/drawing/2014/main" id="{1EF8BC98-0516-B9E8-D90D-0157D742B1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94" name="Straight Connector 8293">
                    <a:extLst>
                      <a:ext uri="{FF2B5EF4-FFF2-40B4-BE49-F238E27FC236}">
                        <a16:creationId xmlns:a16="http://schemas.microsoft.com/office/drawing/2014/main" id="{83F61E0A-2D7C-61E7-7E13-DCAB3875CD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91" name="Oval 8290">
                  <a:extLst>
                    <a:ext uri="{FF2B5EF4-FFF2-40B4-BE49-F238E27FC236}">
                      <a16:creationId xmlns:a16="http://schemas.microsoft.com/office/drawing/2014/main" id="{11109AB4-F57A-E4C7-8582-A829173C1F1D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48" name="Group 8247">
                <a:extLst>
                  <a:ext uri="{FF2B5EF4-FFF2-40B4-BE49-F238E27FC236}">
                    <a16:creationId xmlns:a16="http://schemas.microsoft.com/office/drawing/2014/main" id="{F189A39C-285A-FA2F-8574-BACCFABF5019}"/>
                  </a:ext>
                </a:extLst>
              </p:cNvPr>
              <p:cNvGrpSpPr/>
              <p:nvPr/>
            </p:nvGrpSpPr>
            <p:grpSpPr>
              <a:xfrm>
                <a:off x="1171522" y="2940832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8285" name="Group 8284">
                  <a:extLst>
                    <a:ext uri="{FF2B5EF4-FFF2-40B4-BE49-F238E27FC236}">
                      <a16:creationId xmlns:a16="http://schemas.microsoft.com/office/drawing/2014/main" id="{6D599289-22B6-D239-8286-6B0427E99D6A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8287" name="Straight Connector 8286">
                    <a:extLst>
                      <a:ext uri="{FF2B5EF4-FFF2-40B4-BE49-F238E27FC236}">
                        <a16:creationId xmlns:a16="http://schemas.microsoft.com/office/drawing/2014/main" id="{8D7C87E1-C69D-9EAE-6D70-C38A47754AF8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88" name="Straight Connector 8287">
                    <a:extLst>
                      <a:ext uri="{FF2B5EF4-FFF2-40B4-BE49-F238E27FC236}">
                        <a16:creationId xmlns:a16="http://schemas.microsoft.com/office/drawing/2014/main" id="{E13A803B-74CF-6819-4E7C-17B6B2C3BF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89" name="Straight Connector 8288">
                    <a:extLst>
                      <a:ext uri="{FF2B5EF4-FFF2-40B4-BE49-F238E27FC236}">
                        <a16:creationId xmlns:a16="http://schemas.microsoft.com/office/drawing/2014/main" id="{60DC3A90-75AC-4CC9-4C3F-2D142520A2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86" name="Oval 8285">
                  <a:extLst>
                    <a:ext uri="{FF2B5EF4-FFF2-40B4-BE49-F238E27FC236}">
                      <a16:creationId xmlns:a16="http://schemas.microsoft.com/office/drawing/2014/main" id="{D35B82C7-8A1F-9B5F-7829-D47D55B1BFE0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49" name="Group 8248">
                <a:extLst>
                  <a:ext uri="{FF2B5EF4-FFF2-40B4-BE49-F238E27FC236}">
                    <a16:creationId xmlns:a16="http://schemas.microsoft.com/office/drawing/2014/main" id="{07A28BF6-75D0-19CC-9CA4-10208F08D0F2}"/>
                  </a:ext>
                </a:extLst>
              </p:cNvPr>
              <p:cNvGrpSpPr/>
              <p:nvPr/>
            </p:nvGrpSpPr>
            <p:grpSpPr>
              <a:xfrm>
                <a:off x="1973790" y="2382844"/>
                <a:ext cx="94196" cy="635006"/>
                <a:chOff x="2387586" y="1691220"/>
                <a:chExt cx="94196" cy="635006"/>
              </a:xfrm>
            </p:grpSpPr>
            <p:grpSp>
              <p:nvGrpSpPr>
                <p:cNvPr id="8280" name="Group 8279">
                  <a:extLst>
                    <a:ext uri="{FF2B5EF4-FFF2-40B4-BE49-F238E27FC236}">
                      <a16:creationId xmlns:a16="http://schemas.microsoft.com/office/drawing/2014/main" id="{0D002C4A-7839-53AC-2FD8-D9E9855673FF}"/>
                    </a:ext>
                  </a:extLst>
                </p:cNvPr>
                <p:cNvGrpSpPr/>
                <p:nvPr/>
              </p:nvGrpSpPr>
              <p:grpSpPr>
                <a:xfrm>
                  <a:off x="2387586" y="1691220"/>
                  <a:ext cx="87350" cy="635006"/>
                  <a:chOff x="1414781" y="2055809"/>
                  <a:chExt cx="79057" cy="347660"/>
                </a:xfrm>
              </p:grpSpPr>
              <p:cxnSp>
                <p:nvCxnSpPr>
                  <p:cNvPr id="8282" name="Straight Connector 8281">
                    <a:extLst>
                      <a:ext uri="{FF2B5EF4-FFF2-40B4-BE49-F238E27FC236}">
                        <a16:creationId xmlns:a16="http://schemas.microsoft.com/office/drawing/2014/main" id="{FC42401B-FC24-7B27-C8F8-57BF54814F01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83" name="Straight Connector 8282">
                    <a:extLst>
                      <a:ext uri="{FF2B5EF4-FFF2-40B4-BE49-F238E27FC236}">
                        <a16:creationId xmlns:a16="http://schemas.microsoft.com/office/drawing/2014/main" id="{C587590B-A95A-0BED-1F20-7D1535BB81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84" name="Straight Connector 8283">
                    <a:extLst>
                      <a:ext uri="{FF2B5EF4-FFF2-40B4-BE49-F238E27FC236}">
                        <a16:creationId xmlns:a16="http://schemas.microsoft.com/office/drawing/2014/main" id="{752DC516-3A2E-69FD-503D-55F1AF4AB0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81" name="Oval 8280">
                  <a:extLst>
                    <a:ext uri="{FF2B5EF4-FFF2-40B4-BE49-F238E27FC236}">
                      <a16:creationId xmlns:a16="http://schemas.microsoft.com/office/drawing/2014/main" id="{9D3212C6-103C-037B-F510-725B5B66BE52}"/>
                    </a:ext>
                  </a:extLst>
                </p:cNvPr>
                <p:cNvSpPr/>
                <p:nvPr/>
              </p:nvSpPr>
              <p:spPr>
                <a:xfrm>
                  <a:off x="2390342" y="1956218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50" name="Group 8249">
                <a:extLst>
                  <a:ext uri="{FF2B5EF4-FFF2-40B4-BE49-F238E27FC236}">
                    <a16:creationId xmlns:a16="http://schemas.microsoft.com/office/drawing/2014/main" id="{AE308331-4385-D9EE-269C-0D206DE5702B}"/>
                  </a:ext>
                </a:extLst>
              </p:cNvPr>
              <p:cNvGrpSpPr/>
              <p:nvPr/>
            </p:nvGrpSpPr>
            <p:grpSpPr>
              <a:xfrm>
                <a:off x="3423585" y="2507257"/>
                <a:ext cx="91440" cy="220595"/>
                <a:chOff x="2705353" y="1662646"/>
                <a:chExt cx="91440" cy="220595"/>
              </a:xfrm>
            </p:grpSpPr>
            <p:grpSp>
              <p:nvGrpSpPr>
                <p:cNvPr id="8275" name="Group 8274">
                  <a:extLst>
                    <a:ext uri="{FF2B5EF4-FFF2-40B4-BE49-F238E27FC236}">
                      <a16:creationId xmlns:a16="http://schemas.microsoft.com/office/drawing/2014/main" id="{35B497AB-498E-2E65-4536-FFAAC703AD7E}"/>
                    </a:ext>
                  </a:extLst>
                </p:cNvPr>
                <p:cNvGrpSpPr/>
                <p:nvPr/>
              </p:nvGrpSpPr>
              <p:grpSpPr>
                <a:xfrm>
                  <a:off x="2708529" y="1662646"/>
                  <a:ext cx="79057" cy="220595"/>
                  <a:chOff x="1414781" y="2055809"/>
                  <a:chExt cx="79057" cy="347660"/>
                </a:xfrm>
              </p:grpSpPr>
              <p:cxnSp>
                <p:nvCxnSpPr>
                  <p:cNvPr id="8277" name="Straight Connector 8276">
                    <a:extLst>
                      <a:ext uri="{FF2B5EF4-FFF2-40B4-BE49-F238E27FC236}">
                        <a16:creationId xmlns:a16="http://schemas.microsoft.com/office/drawing/2014/main" id="{5C893A59-5586-59AD-D2CA-5F8454A09AC4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78" name="Straight Connector 8277">
                    <a:extLst>
                      <a:ext uri="{FF2B5EF4-FFF2-40B4-BE49-F238E27FC236}">
                        <a16:creationId xmlns:a16="http://schemas.microsoft.com/office/drawing/2014/main" id="{A76D17FF-4788-7A09-B377-588DD6F23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79" name="Straight Connector 8278">
                    <a:extLst>
                      <a:ext uri="{FF2B5EF4-FFF2-40B4-BE49-F238E27FC236}">
                        <a16:creationId xmlns:a16="http://schemas.microsoft.com/office/drawing/2014/main" id="{CB81C432-CCC4-1BD9-8081-16E6FCF84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76" name="Oval 8275">
                  <a:extLst>
                    <a:ext uri="{FF2B5EF4-FFF2-40B4-BE49-F238E27FC236}">
                      <a16:creationId xmlns:a16="http://schemas.microsoft.com/office/drawing/2014/main" id="{4FFA10ED-29B7-6BE0-67CE-846B998EEEC9}"/>
                    </a:ext>
                  </a:extLst>
                </p:cNvPr>
                <p:cNvSpPr/>
                <p:nvPr/>
              </p:nvSpPr>
              <p:spPr>
                <a:xfrm>
                  <a:off x="2705353" y="1719534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51" name="Group 8250">
                <a:extLst>
                  <a:ext uri="{FF2B5EF4-FFF2-40B4-BE49-F238E27FC236}">
                    <a16:creationId xmlns:a16="http://schemas.microsoft.com/office/drawing/2014/main" id="{5B6A7DD8-4844-4D8A-CB41-06414B46EE8C}"/>
                  </a:ext>
                </a:extLst>
              </p:cNvPr>
              <p:cNvGrpSpPr/>
              <p:nvPr/>
            </p:nvGrpSpPr>
            <p:grpSpPr>
              <a:xfrm>
                <a:off x="2448273" y="2906042"/>
                <a:ext cx="94196" cy="635006"/>
                <a:chOff x="2387586" y="1691220"/>
                <a:chExt cx="94196" cy="635006"/>
              </a:xfrm>
            </p:grpSpPr>
            <p:grpSp>
              <p:nvGrpSpPr>
                <p:cNvPr id="8270" name="Group 8269">
                  <a:extLst>
                    <a:ext uri="{FF2B5EF4-FFF2-40B4-BE49-F238E27FC236}">
                      <a16:creationId xmlns:a16="http://schemas.microsoft.com/office/drawing/2014/main" id="{DB86D2B4-EE6B-86F3-79D3-5D816864246F}"/>
                    </a:ext>
                  </a:extLst>
                </p:cNvPr>
                <p:cNvGrpSpPr/>
                <p:nvPr/>
              </p:nvGrpSpPr>
              <p:grpSpPr>
                <a:xfrm>
                  <a:off x="2387586" y="1691220"/>
                  <a:ext cx="87350" cy="635006"/>
                  <a:chOff x="1414781" y="2055809"/>
                  <a:chExt cx="79057" cy="347660"/>
                </a:xfrm>
              </p:grpSpPr>
              <p:cxnSp>
                <p:nvCxnSpPr>
                  <p:cNvPr id="8272" name="Straight Connector 8271">
                    <a:extLst>
                      <a:ext uri="{FF2B5EF4-FFF2-40B4-BE49-F238E27FC236}">
                        <a16:creationId xmlns:a16="http://schemas.microsoft.com/office/drawing/2014/main" id="{C481C1F8-F440-913A-EF84-27611DC7C1FC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73" name="Straight Connector 8272">
                    <a:extLst>
                      <a:ext uri="{FF2B5EF4-FFF2-40B4-BE49-F238E27FC236}">
                        <a16:creationId xmlns:a16="http://schemas.microsoft.com/office/drawing/2014/main" id="{92ADE3C2-BB57-CA70-2B1E-BC23C00634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74" name="Straight Connector 8273">
                    <a:extLst>
                      <a:ext uri="{FF2B5EF4-FFF2-40B4-BE49-F238E27FC236}">
                        <a16:creationId xmlns:a16="http://schemas.microsoft.com/office/drawing/2014/main" id="{3CBE64DF-CF87-AA0C-239B-9CDB4C08C7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71" name="Oval 8270">
                  <a:extLst>
                    <a:ext uri="{FF2B5EF4-FFF2-40B4-BE49-F238E27FC236}">
                      <a16:creationId xmlns:a16="http://schemas.microsoft.com/office/drawing/2014/main" id="{C6E6148C-AC4A-7901-5435-C9BE3B1C6107}"/>
                    </a:ext>
                  </a:extLst>
                </p:cNvPr>
                <p:cNvSpPr/>
                <p:nvPr/>
              </p:nvSpPr>
              <p:spPr>
                <a:xfrm>
                  <a:off x="2390342" y="1956218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52" name="Group 8251">
                <a:extLst>
                  <a:ext uri="{FF2B5EF4-FFF2-40B4-BE49-F238E27FC236}">
                    <a16:creationId xmlns:a16="http://schemas.microsoft.com/office/drawing/2014/main" id="{A04DE1BA-D789-401D-E062-470CD2A9FB6B}"/>
                  </a:ext>
                </a:extLst>
              </p:cNvPr>
              <p:cNvGrpSpPr/>
              <p:nvPr/>
            </p:nvGrpSpPr>
            <p:grpSpPr>
              <a:xfrm>
                <a:off x="1433358" y="2299975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8265" name="Group 8264">
                  <a:extLst>
                    <a:ext uri="{FF2B5EF4-FFF2-40B4-BE49-F238E27FC236}">
                      <a16:creationId xmlns:a16="http://schemas.microsoft.com/office/drawing/2014/main" id="{8EBFBA6B-E329-13FB-0C88-F57A1B21D369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8267" name="Straight Connector 8266">
                    <a:extLst>
                      <a:ext uri="{FF2B5EF4-FFF2-40B4-BE49-F238E27FC236}">
                        <a16:creationId xmlns:a16="http://schemas.microsoft.com/office/drawing/2014/main" id="{29817E1D-DAC5-F5CC-66ED-C85C759BE25E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68" name="Straight Connector 8267">
                    <a:extLst>
                      <a:ext uri="{FF2B5EF4-FFF2-40B4-BE49-F238E27FC236}">
                        <a16:creationId xmlns:a16="http://schemas.microsoft.com/office/drawing/2014/main" id="{18B0EA05-B711-DC10-520F-40EE9ED92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69" name="Straight Connector 8268">
                    <a:extLst>
                      <a:ext uri="{FF2B5EF4-FFF2-40B4-BE49-F238E27FC236}">
                        <a16:creationId xmlns:a16="http://schemas.microsoft.com/office/drawing/2014/main" id="{F083341C-6487-7267-BCC9-A88BDFB9EF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66" name="Oval 8265">
                  <a:extLst>
                    <a:ext uri="{FF2B5EF4-FFF2-40B4-BE49-F238E27FC236}">
                      <a16:creationId xmlns:a16="http://schemas.microsoft.com/office/drawing/2014/main" id="{0A12B7A0-EAD4-B4D8-D2F1-D93C4B328233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53" name="Group 8252">
                <a:extLst>
                  <a:ext uri="{FF2B5EF4-FFF2-40B4-BE49-F238E27FC236}">
                    <a16:creationId xmlns:a16="http://schemas.microsoft.com/office/drawing/2014/main" id="{0C2B5328-854B-0BB3-BE7C-F2B9AEF99839}"/>
                  </a:ext>
                </a:extLst>
              </p:cNvPr>
              <p:cNvGrpSpPr/>
              <p:nvPr/>
            </p:nvGrpSpPr>
            <p:grpSpPr>
              <a:xfrm>
                <a:off x="2792229" y="3672658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8260" name="Group 8259">
                  <a:extLst>
                    <a:ext uri="{FF2B5EF4-FFF2-40B4-BE49-F238E27FC236}">
                      <a16:creationId xmlns:a16="http://schemas.microsoft.com/office/drawing/2014/main" id="{FBC6F9A0-2F02-5BCD-2D59-02F754274627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8262" name="Straight Connector 8261">
                    <a:extLst>
                      <a:ext uri="{FF2B5EF4-FFF2-40B4-BE49-F238E27FC236}">
                        <a16:creationId xmlns:a16="http://schemas.microsoft.com/office/drawing/2014/main" id="{DBC03E06-18EA-1E75-B674-6F0CF2699DE6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63" name="Straight Connector 8262">
                    <a:extLst>
                      <a:ext uri="{FF2B5EF4-FFF2-40B4-BE49-F238E27FC236}">
                        <a16:creationId xmlns:a16="http://schemas.microsoft.com/office/drawing/2014/main" id="{356AAD62-FACE-30C3-13B3-7FD6F54878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64" name="Straight Connector 8263">
                    <a:extLst>
                      <a:ext uri="{FF2B5EF4-FFF2-40B4-BE49-F238E27FC236}">
                        <a16:creationId xmlns:a16="http://schemas.microsoft.com/office/drawing/2014/main" id="{93A2080A-6160-6D7F-0FA0-AD62424674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61" name="Oval 8260">
                  <a:extLst>
                    <a:ext uri="{FF2B5EF4-FFF2-40B4-BE49-F238E27FC236}">
                      <a16:creationId xmlns:a16="http://schemas.microsoft.com/office/drawing/2014/main" id="{746F2DE3-7A25-E86A-D7E5-EBBA279B0E0D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254" name="Group 8253">
                <a:extLst>
                  <a:ext uri="{FF2B5EF4-FFF2-40B4-BE49-F238E27FC236}">
                    <a16:creationId xmlns:a16="http://schemas.microsoft.com/office/drawing/2014/main" id="{F918CCE1-1BF8-7FF0-F928-DACD7EAB1397}"/>
                  </a:ext>
                </a:extLst>
              </p:cNvPr>
              <p:cNvGrpSpPr/>
              <p:nvPr/>
            </p:nvGrpSpPr>
            <p:grpSpPr>
              <a:xfrm>
                <a:off x="3092450" y="3065860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8255" name="Group 8254">
                  <a:extLst>
                    <a:ext uri="{FF2B5EF4-FFF2-40B4-BE49-F238E27FC236}">
                      <a16:creationId xmlns:a16="http://schemas.microsoft.com/office/drawing/2014/main" id="{C69D4BEC-799F-C370-7B27-BB3852F7E15F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8257" name="Straight Connector 8256">
                    <a:extLst>
                      <a:ext uri="{FF2B5EF4-FFF2-40B4-BE49-F238E27FC236}">
                        <a16:creationId xmlns:a16="http://schemas.microsoft.com/office/drawing/2014/main" id="{346FBE2B-E85F-FDCD-8E6A-9249DE08F1F6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58" name="Straight Connector 8257">
                    <a:extLst>
                      <a:ext uri="{FF2B5EF4-FFF2-40B4-BE49-F238E27FC236}">
                        <a16:creationId xmlns:a16="http://schemas.microsoft.com/office/drawing/2014/main" id="{AB1C99AA-69DA-3DF7-88EA-367FD6820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59" name="Straight Connector 8258">
                    <a:extLst>
                      <a:ext uri="{FF2B5EF4-FFF2-40B4-BE49-F238E27FC236}">
                        <a16:creationId xmlns:a16="http://schemas.microsoft.com/office/drawing/2014/main" id="{57855386-A1B6-972D-A18E-072A061D4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56" name="Oval 8255">
                  <a:extLst>
                    <a:ext uri="{FF2B5EF4-FFF2-40B4-BE49-F238E27FC236}">
                      <a16:creationId xmlns:a16="http://schemas.microsoft.com/office/drawing/2014/main" id="{3E5BEE27-DE62-052A-6154-07386F497C13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295" name="Arrow: Notched Right 8294">
            <a:extLst>
              <a:ext uri="{FF2B5EF4-FFF2-40B4-BE49-F238E27FC236}">
                <a16:creationId xmlns:a16="http://schemas.microsoft.com/office/drawing/2014/main" id="{AA6FC5A3-8BA4-9440-9D3C-F6A59288723F}"/>
              </a:ext>
            </a:extLst>
          </p:cNvPr>
          <p:cNvSpPr/>
          <p:nvPr/>
        </p:nvSpPr>
        <p:spPr>
          <a:xfrm>
            <a:off x="3940801" y="2435145"/>
            <a:ext cx="1198818" cy="423643"/>
          </a:xfrm>
          <a:prstGeom prst="notchedRightArrow">
            <a:avLst>
              <a:gd name="adj1" fmla="val 50000"/>
              <a:gd name="adj2" fmla="val 78354"/>
            </a:avLst>
          </a:prstGeom>
          <a:solidFill>
            <a:srgbClr val="FCD69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96" name="Picture 2">
            <a:extLst>
              <a:ext uri="{FF2B5EF4-FFF2-40B4-BE49-F238E27FC236}">
                <a16:creationId xmlns:a16="http://schemas.microsoft.com/office/drawing/2014/main" id="{82D050C6-A748-B5F1-304B-AD839A54F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56" y="3964317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" name="Picture 4">
            <a:extLst>
              <a:ext uri="{FF2B5EF4-FFF2-40B4-BE49-F238E27FC236}">
                <a16:creationId xmlns:a16="http://schemas.microsoft.com/office/drawing/2014/main" id="{961230BA-51C1-7D55-DE30-560AC0B62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720" y="230047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" name="Picture 8297">
            <a:extLst>
              <a:ext uri="{FF2B5EF4-FFF2-40B4-BE49-F238E27FC236}">
                <a16:creationId xmlns:a16="http://schemas.microsoft.com/office/drawing/2014/main" id="{D8DB67EB-9553-544B-3405-FDC2C66F13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4136" y="4749938"/>
            <a:ext cx="3187595" cy="720646"/>
          </a:xfrm>
          <a:prstGeom prst="rect">
            <a:avLst/>
          </a:prstGeom>
        </p:spPr>
      </p:pic>
      <p:sp>
        <p:nvSpPr>
          <p:cNvPr id="8300" name="Oval 8299">
            <a:extLst>
              <a:ext uri="{FF2B5EF4-FFF2-40B4-BE49-F238E27FC236}">
                <a16:creationId xmlns:a16="http://schemas.microsoft.com/office/drawing/2014/main" id="{1B56953E-9EDF-CEE2-957E-AF0EC4871096}"/>
              </a:ext>
            </a:extLst>
          </p:cNvPr>
          <p:cNvSpPr/>
          <p:nvPr/>
        </p:nvSpPr>
        <p:spPr>
          <a:xfrm>
            <a:off x="5550620" y="161401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8" name="TextBox 8307">
            <a:extLst>
              <a:ext uri="{FF2B5EF4-FFF2-40B4-BE49-F238E27FC236}">
                <a16:creationId xmlns:a16="http://schemas.microsoft.com/office/drawing/2014/main" id="{23C50E5B-6AB2-24A6-37EB-997ED779BA87}"/>
              </a:ext>
            </a:extLst>
          </p:cNvPr>
          <p:cNvSpPr txBox="1"/>
          <p:nvPr/>
        </p:nvSpPr>
        <p:spPr>
          <a:xfrm>
            <a:off x="4758434" y="4507514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Bayesian statistics</a:t>
            </a:r>
          </a:p>
        </p:txBody>
      </p:sp>
      <p:sp>
        <p:nvSpPr>
          <p:cNvPr id="8309" name="TextBox 8308">
            <a:extLst>
              <a:ext uri="{FF2B5EF4-FFF2-40B4-BE49-F238E27FC236}">
                <a16:creationId xmlns:a16="http://schemas.microsoft.com/office/drawing/2014/main" id="{4CEE0694-BF71-8930-05CE-344160234279}"/>
              </a:ext>
            </a:extLst>
          </p:cNvPr>
          <p:cNvSpPr txBox="1"/>
          <p:nvPr/>
        </p:nvSpPr>
        <p:spPr>
          <a:xfrm>
            <a:off x="4836974" y="5694913"/>
            <a:ext cx="4108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1) Everything is a random variable</a:t>
            </a:r>
          </a:p>
        </p:txBody>
      </p:sp>
      <p:sp>
        <p:nvSpPr>
          <p:cNvPr id="8310" name="TextBox 8309">
            <a:extLst>
              <a:ext uri="{FF2B5EF4-FFF2-40B4-BE49-F238E27FC236}">
                <a16:creationId xmlns:a16="http://schemas.microsoft.com/office/drawing/2014/main" id="{22ED63B8-A97B-6AD8-25E4-58FAB377EA32}"/>
              </a:ext>
            </a:extLst>
          </p:cNvPr>
          <p:cNvSpPr txBox="1"/>
          <p:nvPr/>
        </p:nvSpPr>
        <p:spPr>
          <a:xfrm>
            <a:off x="4808489" y="6078490"/>
            <a:ext cx="4350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2) Need to model their distributions</a:t>
            </a:r>
          </a:p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and how they interact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1A9A5-6A8B-0096-8ABA-E9272B00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55363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66F80B-7813-614F-1C3F-C7BDC0DF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Bayesian Formulation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06ABFD9A-1230-96DF-D196-3DC596B6A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70" y="2222456"/>
            <a:ext cx="4830460" cy="1092062"/>
          </a:xfrm>
          <a:prstGeom prst="rect">
            <a:avLst/>
          </a:prstGeom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7B72005C-1F68-A419-C547-1BA59B9A61F9}"/>
              </a:ext>
            </a:extLst>
          </p:cNvPr>
          <p:cNvSpPr/>
          <p:nvPr/>
        </p:nvSpPr>
        <p:spPr>
          <a:xfrm>
            <a:off x="2053171" y="2394727"/>
            <a:ext cx="1734855" cy="6821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C5B96F2-377F-2F39-966F-1A8A3D835773}"/>
              </a:ext>
            </a:extLst>
          </p:cNvPr>
          <p:cNvSpPr/>
          <p:nvPr/>
        </p:nvSpPr>
        <p:spPr>
          <a:xfrm>
            <a:off x="4415199" y="2145389"/>
            <a:ext cx="1502964" cy="555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FA67578-5114-6BB2-E800-40EC88463E5A}"/>
              </a:ext>
            </a:extLst>
          </p:cNvPr>
          <p:cNvSpPr/>
          <p:nvPr/>
        </p:nvSpPr>
        <p:spPr>
          <a:xfrm>
            <a:off x="5994842" y="2145388"/>
            <a:ext cx="1005088" cy="55549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36F3682-C63E-A155-2F92-C29F7D64B4DD}"/>
              </a:ext>
            </a:extLst>
          </p:cNvPr>
          <p:cNvSpPr/>
          <p:nvPr/>
        </p:nvSpPr>
        <p:spPr>
          <a:xfrm>
            <a:off x="5063843" y="2816381"/>
            <a:ext cx="1214704" cy="52103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03070-248A-2BD9-7DD7-0D2422342996}"/>
              </a:ext>
            </a:extLst>
          </p:cNvPr>
          <p:cNvSpPr txBox="1"/>
          <p:nvPr/>
        </p:nvSpPr>
        <p:spPr>
          <a:xfrm>
            <a:off x="407303" y="4170988"/>
            <a:ext cx="2768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5E5FE-25F5-7D4F-1BCE-55604CD60D62}"/>
              </a:ext>
            </a:extLst>
          </p:cNvPr>
          <p:cNvSpPr txBox="1"/>
          <p:nvPr/>
        </p:nvSpPr>
        <p:spPr>
          <a:xfrm>
            <a:off x="1473798" y="4717957"/>
            <a:ext cx="591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1) Assumptions are clearly stated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E05B7-F2F6-0EC4-FF88-FAEB864B4CA3}"/>
              </a:ext>
            </a:extLst>
          </p:cNvPr>
          <p:cNvSpPr txBox="1"/>
          <p:nvPr/>
        </p:nvSpPr>
        <p:spPr>
          <a:xfrm>
            <a:off x="1473798" y="5264926"/>
            <a:ext cx="636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2) Allows for natural continuous learning </a:t>
            </a:r>
          </a:p>
        </p:txBody>
      </p:sp>
    </p:spTree>
    <p:extLst>
      <p:ext uri="{BB962C8B-B14F-4D97-AF65-F5344CB8AC3E}">
        <p14:creationId xmlns:p14="http://schemas.microsoft.com/office/powerpoint/2010/main" val="1660751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66F80B-7813-614F-1C3F-C7BDC0DF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Bayesian Formulation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06ABFD9A-1230-96DF-D196-3DC596B6A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70" y="2222456"/>
            <a:ext cx="4830460" cy="109206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AC2A0908-1928-038F-E385-0C3E365EAF40}"/>
              </a:ext>
            </a:extLst>
          </p:cNvPr>
          <p:cNvSpPr txBox="1"/>
          <p:nvPr/>
        </p:nvSpPr>
        <p:spPr>
          <a:xfrm>
            <a:off x="788297" y="19015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Posterior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427FA1D-532A-AF48-4C5A-73EE51047B68}"/>
              </a:ext>
            </a:extLst>
          </p:cNvPr>
          <p:cNvSpPr txBox="1"/>
          <p:nvPr/>
        </p:nvSpPr>
        <p:spPr>
          <a:xfrm>
            <a:off x="3196127" y="149094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96A3AA2-3DB4-F9BB-7DEE-C6AB52A05EB3}"/>
              </a:ext>
            </a:extLst>
          </p:cNvPr>
          <p:cNvSpPr txBox="1"/>
          <p:nvPr/>
        </p:nvSpPr>
        <p:spPr>
          <a:xfrm>
            <a:off x="7051588" y="1527042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Prior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CEA452A-3839-03B1-9834-F4022865F508}"/>
              </a:ext>
            </a:extLst>
          </p:cNvPr>
          <p:cNvSpPr txBox="1"/>
          <p:nvPr/>
        </p:nvSpPr>
        <p:spPr>
          <a:xfrm>
            <a:off x="7147928" y="2907622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Evidence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B72005C-1F68-A419-C547-1BA59B9A61F9}"/>
              </a:ext>
            </a:extLst>
          </p:cNvPr>
          <p:cNvSpPr/>
          <p:nvPr/>
        </p:nvSpPr>
        <p:spPr>
          <a:xfrm>
            <a:off x="2053171" y="2394727"/>
            <a:ext cx="1734855" cy="6821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C5B96F2-377F-2F39-966F-1A8A3D835773}"/>
              </a:ext>
            </a:extLst>
          </p:cNvPr>
          <p:cNvSpPr/>
          <p:nvPr/>
        </p:nvSpPr>
        <p:spPr>
          <a:xfrm>
            <a:off x="4415199" y="2145389"/>
            <a:ext cx="1502964" cy="555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FA67578-5114-6BB2-E800-40EC88463E5A}"/>
              </a:ext>
            </a:extLst>
          </p:cNvPr>
          <p:cNvSpPr/>
          <p:nvPr/>
        </p:nvSpPr>
        <p:spPr>
          <a:xfrm>
            <a:off x="5994842" y="2145388"/>
            <a:ext cx="1005088" cy="55549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36F3682-C63E-A155-2F92-C29F7D64B4DD}"/>
              </a:ext>
            </a:extLst>
          </p:cNvPr>
          <p:cNvSpPr/>
          <p:nvPr/>
        </p:nvSpPr>
        <p:spPr>
          <a:xfrm>
            <a:off x="5063843" y="2816381"/>
            <a:ext cx="1214704" cy="52103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Connector: Curved 209">
            <a:extLst>
              <a:ext uri="{FF2B5EF4-FFF2-40B4-BE49-F238E27FC236}">
                <a16:creationId xmlns:a16="http://schemas.microsoft.com/office/drawing/2014/main" id="{78239CB7-E8C8-8219-BF87-FE07BA8AA90D}"/>
              </a:ext>
            </a:extLst>
          </p:cNvPr>
          <p:cNvCxnSpPr>
            <a:stCxn id="201" idx="3"/>
            <a:endCxn id="205" idx="0"/>
          </p:cNvCxnSpPr>
          <p:nvPr/>
        </p:nvCxnSpPr>
        <p:spPr>
          <a:xfrm>
            <a:off x="2205673" y="2101555"/>
            <a:ext cx="714926" cy="293172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Curved 210">
            <a:extLst>
              <a:ext uri="{FF2B5EF4-FFF2-40B4-BE49-F238E27FC236}">
                <a16:creationId xmlns:a16="http://schemas.microsoft.com/office/drawing/2014/main" id="{B9556EFA-82F9-CA05-6BA8-C6BD6A94D47E}"/>
              </a:ext>
            </a:extLst>
          </p:cNvPr>
          <p:cNvCxnSpPr>
            <a:cxnSpLocks/>
            <a:stCxn id="202" idx="2"/>
            <a:endCxn id="206" idx="1"/>
          </p:cNvCxnSpPr>
          <p:nvPr/>
        </p:nvCxnSpPr>
        <p:spPr>
          <a:xfrm rot="16200000" flipH="1">
            <a:off x="3940454" y="1948391"/>
            <a:ext cx="532080" cy="417410"/>
          </a:xfrm>
          <a:prstGeom prst="curved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Curved 214">
            <a:extLst>
              <a:ext uri="{FF2B5EF4-FFF2-40B4-BE49-F238E27FC236}">
                <a16:creationId xmlns:a16="http://schemas.microsoft.com/office/drawing/2014/main" id="{2BEF7735-7B66-1F46-EA7B-5EBBF034C031}"/>
              </a:ext>
            </a:extLst>
          </p:cNvPr>
          <p:cNvCxnSpPr>
            <a:cxnSpLocks/>
            <a:stCxn id="203" idx="2"/>
            <a:endCxn id="207" idx="3"/>
          </p:cNvCxnSpPr>
          <p:nvPr/>
        </p:nvCxnSpPr>
        <p:spPr>
          <a:xfrm rot="5400000">
            <a:off x="6989445" y="1937637"/>
            <a:ext cx="495983" cy="475012"/>
          </a:xfrm>
          <a:prstGeom prst="curved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2B035EAA-FE2A-EB2B-B279-255D1EAE5358}"/>
              </a:ext>
            </a:extLst>
          </p:cNvPr>
          <p:cNvCxnSpPr>
            <a:cxnSpLocks/>
            <a:stCxn id="204" idx="1"/>
          </p:cNvCxnSpPr>
          <p:nvPr/>
        </p:nvCxnSpPr>
        <p:spPr>
          <a:xfrm flipH="1" flipV="1">
            <a:off x="6314440" y="3076899"/>
            <a:ext cx="833488" cy="3077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9FC38F-2980-4F08-47B2-4C4435AF0AA0}"/>
              </a:ext>
            </a:extLst>
          </p:cNvPr>
          <p:cNvSpPr txBox="1"/>
          <p:nvPr/>
        </p:nvSpPr>
        <p:spPr>
          <a:xfrm>
            <a:off x="407303" y="4170988"/>
            <a:ext cx="2768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A8EE51-ACDC-4AC4-F3BD-D9ABEB862CEC}"/>
              </a:ext>
            </a:extLst>
          </p:cNvPr>
          <p:cNvSpPr txBox="1"/>
          <p:nvPr/>
        </p:nvSpPr>
        <p:spPr>
          <a:xfrm>
            <a:off x="1473798" y="4717957"/>
            <a:ext cx="591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1) Assumptions are clearly stated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6EA19-7CE4-7DC5-ECD5-4AC80402DA32}"/>
              </a:ext>
            </a:extLst>
          </p:cNvPr>
          <p:cNvSpPr txBox="1"/>
          <p:nvPr/>
        </p:nvSpPr>
        <p:spPr>
          <a:xfrm>
            <a:off x="1473798" y="5264926"/>
            <a:ext cx="636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2) Allows for natural continuous learning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29C53-47CB-338A-82D2-7C5E989C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70" y="2217123"/>
            <a:ext cx="4830460" cy="10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EE1829-DEC7-1B73-5BD9-2827A4F9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31442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What to get from today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43657D-CCBC-B463-0160-5FA7CD0A92F0}"/>
              </a:ext>
            </a:extLst>
          </p:cNvPr>
          <p:cNvSpPr txBox="1">
            <a:spLocks/>
          </p:cNvSpPr>
          <p:nvPr/>
        </p:nvSpPr>
        <p:spPr>
          <a:xfrm>
            <a:off x="712528" y="1541031"/>
            <a:ext cx="6119469" cy="445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  <a:cs typeface="Cavolini" panose="03000502040302020204" pitchFamily="66" charset="0"/>
              </a:rPr>
              <a:t>Why Uncertainty Quantification?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C4E3CB-9874-C19D-31C4-4DF376ECFA8D}"/>
              </a:ext>
            </a:extLst>
          </p:cNvPr>
          <p:cNvSpPr txBox="1">
            <a:spLocks/>
          </p:cNvSpPr>
          <p:nvPr/>
        </p:nvSpPr>
        <p:spPr>
          <a:xfrm>
            <a:off x="712528" y="3110253"/>
            <a:ext cx="7291605" cy="1550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  <a:cs typeface="Cavolini" panose="03000502040302020204" pitchFamily="66" charset="0"/>
              </a:rPr>
              <a:t>How to do it?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BD2FE5-BE4A-060E-FD02-6C2CDFAC4CFB}"/>
              </a:ext>
            </a:extLst>
          </p:cNvPr>
          <p:cNvSpPr txBox="1">
            <a:spLocks/>
          </p:cNvSpPr>
          <p:nvPr/>
        </p:nvSpPr>
        <p:spPr>
          <a:xfrm>
            <a:off x="712528" y="4995304"/>
            <a:ext cx="3583900" cy="1550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  <a:cs typeface="Cavolini" panose="03000502040302020204" pitchFamily="66" charset="0"/>
              </a:rPr>
              <a:t>Hands on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40B93-43B8-A416-489D-A0D638E12329}"/>
              </a:ext>
            </a:extLst>
          </p:cNvPr>
          <p:cNvSpPr txBox="1"/>
          <p:nvPr/>
        </p:nvSpPr>
        <p:spPr>
          <a:xfrm>
            <a:off x="3559550" y="4333914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Seek statistics friends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0B255-2A5E-8948-BCD1-02121AF08A34}"/>
              </a:ext>
            </a:extLst>
          </p:cNvPr>
          <p:cNvSpPr txBox="1"/>
          <p:nvPr/>
        </p:nvSpPr>
        <p:spPr>
          <a:xfrm>
            <a:off x="3515709" y="3110253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UQ is a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918FE7-84A3-1803-D2A1-0C98776DAEB9}"/>
              </a:ext>
            </a:extLst>
          </p:cNvPr>
          <p:cNvCxnSpPr>
            <a:cxnSpLocks/>
          </p:cNvCxnSpPr>
          <p:nvPr/>
        </p:nvCxnSpPr>
        <p:spPr>
          <a:xfrm flipV="1">
            <a:off x="2947518" y="3451338"/>
            <a:ext cx="568191" cy="372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D991CD-89EF-0E95-B126-AB9A95FFDC50}"/>
              </a:ext>
            </a:extLst>
          </p:cNvPr>
          <p:cNvCxnSpPr>
            <a:cxnSpLocks/>
          </p:cNvCxnSpPr>
          <p:nvPr/>
        </p:nvCxnSpPr>
        <p:spPr>
          <a:xfrm>
            <a:off x="2947518" y="4164711"/>
            <a:ext cx="509666" cy="3297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Python Jupyter Notebooks | Documentation">
            <a:extLst>
              <a:ext uri="{FF2B5EF4-FFF2-40B4-BE49-F238E27FC236}">
                <a16:creationId xmlns:a16="http://schemas.microsoft.com/office/drawing/2014/main" id="{FE2D3FE2-25A6-9510-2365-B2C4BF481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5" r="17418"/>
          <a:stretch/>
        </p:blipFill>
        <p:spPr bwMode="auto">
          <a:xfrm>
            <a:off x="3813555" y="5377444"/>
            <a:ext cx="1860117" cy="83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D47D93E-BA7B-EAFA-E72C-81766086ED8C}"/>
              </a:ext>
            </a:extLst>
          </p:cNvPr>
          <p:cNvGrpSpPr/>
          <p:nvPr/>
        </p:nvGrpSpPr>
        <p:grpSpPr>
          <a:xfrm>
            <a:off x="7028205" y="3814076"/>
            <a:ext cx="457511" cy="1199554"/>
            <a:chOff x="4060548" y="4683610"/>
            <a:chExt cx="718601" cy="198938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35AB4E-D48F-C692-08C3-B50D7A7847C3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E09CCAE-23B7-41C1-8CCC-637B315F9C7B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65ABAD5-0465-3465-3113-F69F87490196}"/>
                  </a:ext>
                </a:extLst>
              </p:cNvPr>
              <p:cNvCxnSpPr>
                <a:cxnSpLocks/>
                <a:stCxn id="19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855123B-146A-950A-8AE4-C73524A2C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551A045-467A-1340-14A1-8B5277E28C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E9FD6DC-DA4F-E3B9-57DC-C2DEF8EB5F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73B95FB-41CF-098D-7E27-E450EF9178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E6469E-4648-D1CC-3968-4F1373204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FDA645C-B5B5-AF40-F138-F19B3846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036" y="2858590"/>
            <a:ext cx="1207090" cy="79341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1EA235-711E-0286-37FE-48460A48B142}"/>
              </a:ext>
            </a:extLst>
          </p:cNvPr>
          <p:cNvGrpSpPr/>
          <p:nvPr/>
        </p:nvGrpSpPr>
        <p:grpSpPr>
          <a:xfrm>
            <a:off x="5742199" y="1264697"/>
            <a:ext cx="1904942" cy="1234867"/>
            <a:chOff x="4791981" y="1501491"/>
            <a:chExt cx="3504389" cy="27701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4A55CF9-7B7F-9665-F90A-B79185FCB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91981" y="1501491"/>
              <a:ext cx="3504389" cy="2770181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30985C4-FD6D-5DED-86AB-9389930ACB14}"/>
                </a:ext>
              </a:extLst>
            </p:cNvPr>
            <p:cNvGrpSpPr/>
            <p:nvPr/>
          </p:nvGrpSpPr>
          <p:grpSpPr>
            <a:xfrm>
              <a:off x="5416832" y="1763778"/>
              <a:ext cx="2383068" cy="1798341"/>
              <a:chOff x="800822" y="2221977"/>
              <a:chExt cx="2383068" cy="17983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4FE37FA-2FB0-F8AC-53FB-F0C1287C79CF}"/>
                  </a:ext>
                </a:extLst>
              </p:cNvPr>
              <p:cNvGrpSpPr/>
              <p:nvPr/>
            </p:nvGrpSpPr>
            <p:grpSpPr>
              <a:xfrm>
                <a:off x="800822" y="2221977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9CFE7A27-5654-09CC-6C35-CE2DAA341007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70827B1-E88D-9951-4D9E-6CE1E5F8FCC3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133DDCE7-65E3-B1D4-23A4-993488B8CE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619BD637-143D-C603-E349-AADCBE275E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2893774-B7D6-0BEC-DEA7-E8B0DD15DCB4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C96F024-B540-926F-B6EF-06C377DCB819}"/>
                  </a:ext>
                </a:extLst>
              </p:cNvPr>
              <p:cNvGrpSpPr/>
              <p:nvPr/>
            </p:nvGrpSpPr>
            <p:grpSpPr>
              <a:xfrm>
                <a:off x="1171522" y="2940832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0CC06630-FD92-9D52-F7F9-54DBED9F80AB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A27324AE-B8BC-17EB-EE78-FD677F2F5490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55B55AF0-5CB0-B7A4-2588-DBCDB7DFB3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2136A1AB-6DDF-2C23-074C-EE4C8AA7C4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46FA576-9C79-912F-2A46-8D038CEBB44F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E2FCE91-1FAE-6D90-1BB4-D3CF1C814CCD}"/>
                  </a:ext>
                </a:extLst>
              </p:cNvPr>
              <p:cNvGrpSpPr/>
              <p:nvPr/>
            </p:nvGrpSpPr>
            <p:grpSpPr>
              <a:xfrm>
                <a:off x="1973790" y="2382844"/>
                <a:ext cx="94196" cy="635006"/>
                <a:chOff x="2387586" y="1691220"/>
                <a:chExt cx="94196" cy="63500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BDCBAA0-1A40-122C-446A-F08D18245F24}"/>
                    </a:ext>
                  </a:extLst>
                </p:cNvPr>
                <p:cNvGrpSpPr/>
                <p:nvPr/>
              </p:nvGrpSpPr>
              <p:grpSpPr>
                <a:xfrm>
                  <a:off x="2387586" y="1691220"/>
                  <a:ext cx="87350" cy="635006"/>
                  <a:chOff x="1414781" y="2055809"/>
                  <a:chExt cx="79057" cy="347660"/>
                </a:xfrm>
              </p:grpSpPr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76E73F34-F11F-99F0-1333-25079DC2BADA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15223639-244A-DE2D-C89F-9984EA72FB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3F0F79E7-FCBC-57E9-BC10-6FF4116DD6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AC1D3DF5-1F62-66F7-F21F-5AFDCBFC0305}"/>
                    </a:ext>
                  </a:extLst>
                </p:cNvPr>
                <p:cNvSpPr/>
                <p:nvPr/>
              </p:nvSpPr>
              <p:spPr>
                <a:xfrm>
                  <a:off x="2390342" y="1956218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360F471-E760-3AF5-18FC-E313D3AC3619}"/>
                  </a:ext>
                </a:extLst>
              </p:cNvPr>
              <p:cNvGrpSpPr/>
              <p:nvPr/>
            </p:nvGrpSpPr>
            <p:grpSpPr>
              <a:xfrm>
                <a:off x="2448273" y="2906042"/>
                <a:ext cx="94196" cy="635006"/>
                <a:chOff x="2387586" y="1691220"/>
                <a:chExt cx="94196" cy="63500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1407B64-AAFF-767A-6266-7BEB6636F1DC}"/>
                    </a:ext>
                  </a:extLst>
                </p:cNvPr>
                <p:cNvGrpSpPr/>
                <p:nvPr/>
              </p:nvGrpSpPr>
              <p:grpSpPr>
                <a:xfrm>
                  <a:off x="2387586" y="1691220"/>
                  <a:ext cx="87350" cy="635006"/>
                  <a:chOff x="1414781" y="2055809"/>
                  <a:chExt cx="79057" cy="347660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30985029-7755-8B37-312F-0FA5469876CC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BDA49573-8FEE-E56F-AECC-653B38D9EE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0B76DA8C-F29F-6944-7663-4E50F7BA0A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425926E-37A2-4F06-1960-419F4441F371}"/>
                    </a:ext>
                  </a:extLst>
                </p:cNvPr>
                <p:cNvSpPr/>
                <p:nvPr/>
              </p:nvSpPr>
              <p:spPr>
                <a:xfrm>
                  <a:off x="2390342" y="1956218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8321D6D-8712-7638-96F4-1FFC19B8EB77}"/>
                  </a:ext>
                </a:extLst>
              </p:cNvPr>
              <p:cNvGrpSpPr/>
              <p:nvPr/>
            </p:nvGrpSpPr>
            <p:grpSpPr>
              <a:xfrm>
                <a:off x="1433358" y="2299975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55D05787-22CA-2087-A5AF-9A5E0429859C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64352B78-6813-5026-FFE6-493C994FF2AC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3A82574A-32B9-58C6-882C-4D0F7588E4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8638B91F-84A6-760F-52C8-9CCFC6A25D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EC4D83BD-9E8F-42AA-2F6F-F2C8346E87C3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0AB6A75-DB70-BCF8-FFF0-581D91F02439}"/>
                  </a:ext>
                </a:extLst>
              </p:cNvPr>
              <p:cNvGrpSpPr/>
              <p:nvPr/>
            </p:nvGrpSpPr>
            <p:grpSpPr>
              <a:xfrm>
                <a:off x="2792229" y="3672658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57817BA2-94BC-56B0-3052-8DCA6984731B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1A1E2508-4B88-58DE-7A4C-9D3A904941AF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554DC592-C6F0-E736-E9FF-5B62BAEF74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27A7D79D-F090-EECD-69C9-1482E09AEB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BD2F9404-BC67-82C1-662D-AD65E44529A8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EE6B762-F666-41B5-F7EB-AA3E1E5DBEDB}"/>
                  </a:ext>
                </a:extLst>
              </p:cNvPr>
              <p:cNvGrpSpPr/>
              <p:nvPr/>
            </p:nvGrpSpPr>
            <p:grpSpPr>
              <a:xfrm>
                <a:off x="3092450" y="3065860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71F2DEA7-569A-7A85-9124-E141EF7924B0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76EDD587-118B-A010-A987-4E20C0535B37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5B0B76BD-8EBE-44E2-7CAE-430E5BB436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8D7171FC-BF0D-D3FD-94AB-D7B9AE083D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F36B2F80-88B8-2FD7-6E11-3833623F13DA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D9E5D3C-6EEB-4C4D-6788-96F96B01F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950" y="4770902"/>
            <a:ext cx="1739989" cy="2329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36A204-C385-74BB-2449-1F467D384598}"/>
              </a:ext>
            </a:extLst>
          </p:cNvPr>
          <p:cNvSpPr txBox="1"/>
          <p:nvPr/>
        </p:nvSpPr>
        <p:spPr>
          <a:xfrm>
            <a:off x="6007326" y="5784539"/>
            <a:ext cx="1763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Ask questions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611DC7-56E1-F96D-954C-1A4706604C23}"/>
              </a:ext>
            </a:extLst>
          </p:cNvPr>
          <p:cNvCxnSpPr>
            <a:cxnSpLocks/>
          </p:cNvCxnSpPr>
          <p:nvPr/>
        </p:nvCxnSpPr>
        <p:spPr>
          <a:xfrm flipV="1">
            <a:off x="7822504" y="5887233"/>
            <a:ext cx="484186" cy="1691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07FCDE-56A3-797A-46CA-588D479AF521}"/>
              </a:ext>
            </a:extLst>
          </p:cNvPr>
          <p:cNvCxnSpPr>
            <a:cxnSpLocks/>
          </p:cNvCxnSpPr>
          <p:nvPr/>
        </p:nvCxnSpPr>
        <p:spPr>
          <a:xfrm>
            <a:off x="7725469" y="5793984"/>
            <a:ext cx="581221" cy="932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213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66F80B-7813-614F-1C3F-C7BDC0DF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Bayesian Formulation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06ABFD9A-1230-96DF-D196-3DC596B6A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70" y="2222456"/>
            <a:ext cx="4830460" cy="109206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AC2A0908-1928-038F-E385-0C3E365EAF40}"/>
              </a:ext>
            </a:extLst>
          </p:cNvPr>
          <p:cNvSpPr txBox="1"/>
          <p:nvPr/>
        </p:nvSpPr>
        <p:spPr>
          <a:xfrm>
            <a:off x="788297" y="19015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Posterior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427FA1D-532A-AF48-4C5A-73EE51047B68}"/>
              </a:ext>
            </a:extLst>
          </p:cNvPr>
          <p:cNvSpPr txBox="1"/>
          <p:nvPr/>
        </p:nvSpPr>
        <p:spPr>
          <a:xfrm>
            <a:off x="3196127" y="149094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96A3AA2-3DB4-F9BB-7DEE-C6AB52A05EB3}"/>
              </a:ext>
            </a:extLst>
          </p:cNvPr>
          <p:cNvSpPr txBox="1"/>
          <p:nvPr/>
        </p:nvSpPr>
        <p:spPr>
          <a:xfrm>
            <a:off x="7051588" y="1527042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Prior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CEA452A-3839-03B1-9834-F4022865F508}"/>
              </a:ext>
            </a:extLst>
          </p:cNvPr>
          <p:cNvSpPr txBox="1"/>
          <p:nvPr/>
        </p:nvSpPr>
        <p:spPr>
          <a:xfrm>
            <a:off x="7147928" y="2907622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Evidence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B72005C-1F68-A419-C547-1BA59B9A61F9}"/>
              </a:ext>
            </a:extLst>
          </p:cNvPr>
          <p:cNvSpPr/>
          <p:nvPr/>
        </p:nvSpPr>
        <p:spPr>
          <a:xfrm>
            <a:off x="2053171" y="2394727"/>
            <a:ext cx="1734855" cy="6821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C5B96F2-377F-2F39-966F-1A8A3D835773}"/>
              </a:ext>
            </a:extLst>
          </p:cNvPr>
          <p:cNvSpPr/>
          <p:nvPr/>
        </p:nvSpPr>
        <p:spPr>
          <a:xfrm>
            <a:off x="4415199" y="2145389"/>
            <a:ext cx="1502964" cy="555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FA67578-5114-6BB2-E800-40EC88463E5A}"/>
              </a:ext>
            </a:extLst>
          </p:cNvPr>
          <p:cNvSpPr/>
          <p:nvPr/>
        </p:nvSpPr>
        <p:spPr>
          <a:xfrm>
            <a:off x="5994842" y="2145388"/>
            <a:ext cx="1005088" cy="55549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36F3682-C63E-A155-2F92-C29F7D64B4DD}"/>
              </a:ext>
            </a:extLst>
          </p:cNvPr>
          <p:cNvSpPr/>
          <p:nvPr/>
        </p:nvSpPr>
        <p:spPr>
          <a:xfrm>
            <a:off x="5063843" y="2816381"/>
            <a:ext cx="1214704" cy="52103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Connector: Curved 209">
            <a:extLst>
              <a:ext uri="{FF2B5EF4-FFF2-40B4-BE49-F238E27FC236}">
                <a16:creationId xmlns:a16="http://schemas.microsoft.com/office/drawing/2014/main" id="{78239CB7-E8C8-8219-BF87-FE07BA8AA90D}"/>
              </a:ext>
            </a:extLst>
          </p:cNvPr>
          <p:cNvCxnSpPr>
            <a:stCxn id="201" idx="3"/>
            <a:endCxn id="205" idx="0"/>
          </p:cNvCxnSpPr>
          <p:nvPr/>
        </p:nvCxnSpPr>
        <p:spPr>
          <a:xfrm>
            <a:off x="2205673" y="2101555"/>
            <a:ext cx="714926" cy="293172"/>
          </a:xfrm>
          <a:prstGeom prst="curved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ctor: Curved 210">
            <a:extLst>
              <a:ext uri="{FF2B5EF4-FFF2-40B4-BE49-F238E27FC236}">
                <a16:creationId xmlns:a16="http://schemas.microsoft.com/office/drawing/2014/main" id="{B9556EFA-82F9-CA05-6BA8-C6BD6A94D47E}"/>
              </a:ext>
            </a:extLst>
          </p:cNvPr>
          <p:cNvCxnSpPr>
            <a:cxnSpLocks/>
            <a:stCxn id="202" idx="2"/>
            <a:endCxn id="206" idx="1"/>
          </p:cNvCxnSpPr>
          <p:nvPr/>
        </p:nvCxnSpPr>
        <p:spPr>
          <a:xfrm rot="16200000" flipH="1">
            <a:off x="3940454" y="1948391"/>
            <a:ext cx="532080" cy="417410"/>
          </a:xfrm>
          <a:prstGeom prst="curved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ctor: Curved 214">
            <a:extLst>
              <a:ext uri="{FF2B5EF4-FFF2-40B4-BE49-F238E27FC236}">
                <a16:creationId xmlns:a16="http://schemas.microsoft.com/office/drawing/2014/main" id="{2BEF7735-7B66-1F46-EA7B-5EBBF034C031}"/>
              </a:ext>
            </a:extLst>
          </p:cNvPr>
          <p:cNvCxnSpPr>
            <a:cxnSpLocks/>
            <a:stCxn id="203" idx="2"/>
            <a:endCxn id="207" idx="3"/>
          </p:cNvCxnSpPr>
          <p:nvPr/>
        </p:nvCxnSpPr>
        <p:spPr>
          <a:xfrm rot="5400000">
            <a:off x="6989445" y="1937637"/>
            <a:ext cx="495983" cy="475012"/>
          </a:xfrm>
          <a:prstGeom prst="curvedConnector2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2B035EAA-FE2A-EB2B-B279-255D1EAE5358}"/>
              </a:ext>
            </a:extLst>
          </p:cNvPr>
          <p:cNvCxnSpPr>
            <a:cxnSpLocks/>
            <a:stCxn id="204" idx="1"/>
          </p:cNvCxnSpPr>
          <p:nvPr/>
        </p:nvCxnSpPr>
        <p:spPr>
          <a:xfrm flipH="1" flipV="1">
            <a:off x="6314440" y="3076899"/>
            <a:ext cx="833488" cy="3077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CB019-5FEC-63A1-5ADF-64A5F19F9055}"/>
              </a:ext>
            </a:extLst>
          </p:cNvPr>
          <p:cNvSpPr txBox="1"/>
          <p:nvPr/>
        </p:nvSpPr>
        <p:spPr>
          <a:xfrm>
            <a:off x="486131" y="1646283"/>
            <a:ext cx="2021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want)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A488D3F-929C-9403-5D6D-158DF390FAF6}"/>
              </a:ext>
            </a:extLst>
          </p:cNvPr>
          <p:cNvSpPr txBox="1"/>
          <p:nvPr/>
        </p:nvSpPr>
        <p:spPr>
          <a:xfrm>
            <a:off x="5899030" y="1295582"/>
            <a:ext cx="3151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we know)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2E8F9FF-2D1D-BA21-9E33-F5B7B897E612}"/>
              </a:ext>
            </a:extLst>
          </p:cNvPr>
          <p:cNvSpPr txBox="1"/>
          <p:nvPr/>
        </p:nvSpPr>
        <p:spPr>
          <a:xfrm>
            <a:off x="2308471" y="1210976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2BDC1EA-C37F-CEAF-6677-03920D5B8E40}"/>
              </a:ext>
            </a:extLst>
          </p:cNvPr>
          <p:cNvSpPr txBox="1"/>
          <p:nvPr/>
        </p:nvSpPr>
        <p:spPr>
          <a:xfrm>
            <a:off x="6770884" y="3257881"/>
            <a:ext cx="213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(how much sense all makes)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B50DD-08E0-20A9-40BB-4AEE154D967A}"/>
              </a:ext>
            </a:extLst>
          </p:cNvPr>
          <p:cNvSpPr txBox="1"/>
          <p:nvPr/>
        </p:nvSpPr>
        <p:spPr>
          <a:xfrm>
            <a:off x="407303" y="4170988"/>
            <a:ext cx="2768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10D50-6CA4-119B-C8D5-4E33428C062E}"/>
              </a:ext>
            </a:extLst>
          </p:cNvPr>
          <p:cNvSpPr txBox="1"/>
          <p:nvPr/>
        </p:nvSpPr>
        <p:spPr>
          <a:xfrm>
            <a:off x="1473798" y="4717957"/>
            <a:ext cx="591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1) Assumptions are clearly stated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9BB63-B247-6A68-9541-41CF8DC4D592}"/>
              </a:ext>
            </a:extLst>
          </p:cNvPr>
          <p:cNvSpPr txBox="1"/>
          <p:nvPr/>
        </p:nvSpPr>
        <p:spPr>
          <a:xfrm>
            <a:off x="1473798" y="5264926"/>
            <a:ext cx="636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2) Allows for natural continuous learning </a:t>
            </a:r>
          </a:p>
        </p:txBody>
      </p:sp>
    </p:spTree>
    <p:extLst>
      <p:ext uri="{BB962C8B-B14F-4D97-AF65-F5344CB8AC3E}">
        <p14:creationId xmlns:p14="http://schemas.microsoft.com/office/powerpoint/2010/main" val="3711442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66F80B-7813-614F-1C3F-C7BDC0DF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Bayesian Formulation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06ABFD9A-1230-96DF-D196-3DC596B6A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70" y="2222456"/>
            <a:ext cx="4830460" cy="109206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AC2A0908-1928-038F-E385-0C3E365EAF40}"/>
              </a:ext>
            </a:extLst>
          </p:cNvPr>
          <p:cNvSpPr txBox="1"/>
          <p:nvPr/>
        </p:nvSpPr>
        <p:spPr>
          <a:xfrm>
            <a:off x="788297" y="19015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Posterior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427FA1D-532A-AF48-4C5A-73EE51047B68}"/>
              </a:ext>
            </a:extLst>
          </p:cNvPr>
          <p:cNvSpPr txBox="1"/>
          <p:nvPr/>
        </p:nvSpPr>
        <p:spPr>
          <a:xfrm>
            <a:off x="3196127" y="149094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96A3AA2-3DB4-F9BB-7DEE-C6AB52A05EB3}"/>
              </a:ext>
            </a:extLst>
          </p:cNvPr>
          <p:cNvSpPr txBox="1"/>
          <p:nvPr/>
        </p:nvSpPr>
        <p:spPr>
          <a:xfrm>
            <a:off x="7051588" y="1527042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Prior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CEA452A-3839-03B1-9834-F4022865F508}"/>
              </a:ext>
            </a:extLst>
          </p:cNvPr>
          <p:cNvSpPr txBox="1"/>
          <p:nvPr/>
        </p:nvSpPr>
        <p:spPr>
          <a:xfrm>
            <a:off x="7147928" y="2907622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Evidence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B72005C-1F68-A419-C547-1BA59B9A61F9}"/>
              </a:ext>
            </a:extLst>
          </p:cNvPr>
          <p:cNvSpPr/>
          <p:nvPr/>
        </p:nvSpPr>
        <p:spPr>
          <a:xfrm>
            <a:off x="2053171" y="2394727"/>
            <a:ext cx="1734855" cy="6821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C5B96F2-377F-2F39-966F-1A8A3D835773}"/>
              </a:ext>
            </a:extLst>
          </p:cNvPr>
          <p:cNvSpPr/>
          <p:nvPr/>
        </p:nvSpPr>
        <p:spPr>
          <a:xfrm>
            <a:off x="4415199" y="2145389"/>
            <a:ext cx="1502964" cy="555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FA67578-5114-6BB2-E800-40EC88463E5A}"/>
              </a:ext>
            </a:extLst>
          </p:cNvPr>
          <p:cNvSpPr/>
          <p:nvPr/>
        </p:nvSpPr>
        <p:spPr>
          <a:xfrm>
            <a:off x="5994842" y="2145388"/>
            <a:ext cx="1005088" cy="55549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36F3682-C63E-A155-2F92-C29F7D64B4DD}"/>
              </a:ext>
            </a:extLst>
          </p:cNvPr>
          <p:cNvSpPr/>
          <p:nvPr/>
        </p:nvSpPr>
        <p:spPr>
          <a:xfrm>
            <a:off x="5063843" y="2816381"/>
            <a:ext cx="1214704" cy="52103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CB019-5FEC-63A1-5ADF-64A5F19F9055}"/>
              </a:ext>
            </a:extLst>
          </p:cNvPr>
          <p:cNvSpPr txBox="1"/>
          <p:nvPr/>
        </p:nvSpPr>
        <p:spPr>
          <a:xfrm>
            <a:off x="486131" y="1646283"/>
            <a:ext cx="2021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want)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A488D3F-929C-9403-5D6D-158DF390FAF6}"/>
              </a:ext>
            </a:extLst>
          </p:cNvPr>
          <p:cNvSpPr txBox="1"/>
          <p:nvPr/>
        </p:nvSpPr>
        <p:spPr>
          <a:xfrm>
            <a:off x="5899030" y="1295582"/>
            <a:ext cx="3151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we know)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2E8F9FF-2D1D-BA21-9E33-F5B7B897E612}"/>
              </a:ext>
            </a:extLst>
          </p:cNvPr>
          <p:cNvSpPr txBox="1"/>
          <p:nvPr/>
        </p:nvSpPr>
        <p:spPr>
          <a:xfrm>
            <a:off x="2308471" y="1210976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2BDC1EA-C37F-CEAF-6677-03920D5B8E40}"/>
              </a:ext>
            </a:extLst>
          </p:cNvPr>
          <p:cNvSpPr txBox="1"/>
          <p:nvPr/>
        </p:nvSpPr>
        <p:spPr>
          <a:xfrm>
            <a:off x="6770884" y="3257881"/>
            <a:ext cx="213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(how much sense all makes)</a:t>
            </a:r>
          </a:p>
        </p:txBody>
      </p: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6A2BDE56-E886-7071-0DF8-32AD0FF10B31}"/>
              </a:ext>
            </a:extLst>
          </p:cNvPr>
          <p:cNvCxnSpPr>
            <a:cxnSpLocks/>
          </p:cNvCxnSpPr>
          <p:nvPr/>
        </p:nvCxnSpPr>
        <p:spPr>
          <a:xfrm>
            <a:off x="6677134" y="2801185"/>
            <a:ext cx="14823" cy="19437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Freeform: Shape 7177">
            <a:extLst>
              <a:ext uri="{FF2B5EF4-FFF2-40B4-BE49-F238E27FC236}">
                <a16:creationId xmlns:a16="http://schemas.microsoft.com/office/drawing/2014/main" id="{23F825B4-D8F9-F6A5-7DC8-2E916171B2BF}"/>
              </a:ext>
            </a:extLst>
          </p:cNvPr>
          <p:cNvSpPr/>
          <p:nvPr/>
        </p:nvSpPr>
        <p:spPr>
          <a:xfrm>
            <a:off x="6516073" y="4401473"/>
            <a:ext cx="1917734" cy="1323883"/>
          </a:xfrm>
          <a:custGeom>
            <a:avLst/>
            <a:gdLst>
              <a:gd name="connsiteX0" fmla="*/ -66 w 2447897"/>
              <a:gd name="connsiteY0" fmla="*/ 1323879 h 1323883"/>
              <a:gd name="connsiteX1" fmla="*/ 685 w 2447897"/>
              <a:gd name="connsiteY1" fmla="*/ 1323879 h 1323883"/>
              <a:gd name="connsiteX2" fmla="*/ 1435 w 2447897"/>
              <a:gd name="connsiteY2" fmla="*/ 1323852 h 1323883"/>
              <a:gd name="connsiteX3" fmla="*/ 2937 w 2447897"/>
              <a:gd name="connsiteY3" fmla="*/ 1323852 h 1323883"/>
              <a:gd name="connsiteX4" fmla="*/ 5939 w 2447897"/>
              <a:gd name="connsiteY4" fmla="*/ 1323825 h 1323883"/>
              <a:gd name="connsiteX5" fmla="*/ 11943 w 2447897"/>
              <a:gd name="connsiteY5" fmla="*/ 1323799 h 1323883"/>
              <a:gd name="connsiteX6" fmla="*/ 12693 w 2447897"/>
              <a:gd name="connsiteY6" fmla="*/ 1323799 h 1323883"/>
              <a:gd name="connsiteX7" fmla="*/ 13444 w 2447897"/>
              <a:gd name="connsiteY7" fmla="*/ 1323772 h 1323883"/>
              <a:gd name="connsiteX8" fmla="*/ 14945 w 2447897"/>
              <a:gd name="connsiteY8" fmla="*/ 1323772 h 1323883"/>
              <a:gd name="connsiteX9" fmla="*/ 17947 w 2447897"/>
              <a:gd name="connsiteY9" fmla="*/ 1323745 h 1323883"/>
              <a:gd name="connsiteX10" fmla="*/ 23951 w 2447897"/>
              <a:gd name="connsiteY10" fmla="*/ 1323718 h 1323883"/>
              <a:gd name="connsiteX11" fmla="*/ 24702 w 2447897"/>
              <a:gd name="connsiteY11" fmla="*/ 1323691 h 1323883"/>
              <a:gd name="connsiteX12" fmla="*/ 26954 w 2447897"/>
              <a:gd name="connsiteY12" fmla="*/ 1323691 h 1323883"/>
              <a:gd name="connsiteX13" fmla="*/ 35960 w 2447897"/>
              <a:gd name="connsiteY13" fmla="*/ 1323617 h 1323883"/>
              <a:gd name="connsiteX14" fmla="*/ 47969 w 2447897"/>
              <a:gd name="connsiteY14" fmla="*/ 1323483 h 1323883"/>
              <a:gd name="connsiteX15" fmla="*/ 49599 w 2447897"/>
              <a:gd name="connsiteY15" fmla="*/ 1323483 h 1323883"/>
              <a:gd name="connsiteX16" fmla="*/ 51230 w 2447897"/>
              <a:gd name="connsiteY16" fmla="*/ 1323456 h 1323883"/>
              <a:gd name="connsiteX17" fmla="*/ 54491 w 2447897"/>
              <a:gd name="connsiteY17" fmla="*/ 1323429 h 1323883"/>
              <a:gd name="connsiteX18" fmla="*/ 60987 w 2447897"/>
              <a:gd name="connsiteY18" fmla="*/ 1323356 h 1323883"/>
              <a:gd name="connsiteX19" fmla="*/ 61815 w 2447897"/>
              <a:gd name="connsiteY19" fmla="*/ 1323329 h 1323883"/>
              <a:gd name="connsiteX20" fmla="*/ 62617 w 2447897"/>
              <a:gd name="connsiteY20" fmla="*/ 1323329 h 1323883"/>
              <a:gd name="connsiteX21" fmla="*/ 64248 w 2447897"/>
              <a:gd name="connsiteY21" fmla="*/ 1323302 h 1323883"/>
              <a:gd name="connsiteX22" fmla="*/ 67509 w 2447897"/>
              <a:gd name="connsiteY22" fmla="*/ 1323275 h 1323883"/>
              <a:gd name="connsiteX23" fmla="*/ 74005 w 2447897"/>
              <a:gd name="connsiteY23" fmla="*/ 1323168 h 1323883"/>
              <a:gd name="connsiteX24" fmla="*/ 74833 w 2447897"/>
              <a:gd name="connsiteY24" fmla="*/ 1323168 h 1323883"/>
              <a:gd name="connsiteX25" fmla="*/ 75635 w 2447897"/>
              <a:gd name="connsiteY25" fmla="*/ 1323141 h 1323883"/>
              <a:gd name="connsiteX26" fmla="*/ 77266 w 2447897"/>
              <a:gd name="connsiteY26" fmla="*/ 1323141 h 1323883"/>
              <a:gd name="connsiteX27" fmla="*/ 87049 w 2447897"/>
              <a:gd name="connsiteY27" fmla="*/ 1322986 h 1323883"/>
              <a:gd name="connsiteX28" fmla="*/ 100067 w 2447897"/>
              <a:gd name="connsiteY28" fmla="*/ 1322752 h 1323883"/>
              <a:gd name="connsiteX29" fmla="*/ 100817 w 2447897"/>
              <a:gd name="connsiteY29" fmla="*/ 1322752 h 1323883"/>
              <a:gd name="connsiteX30" fmla="*/ 101594 w 2447897"/>
              <a:gd name="connsiteY30" fmla="*/ 1322725 h 1323883"/>
              <a:gd name="connsiteX31" fmla="*/ 103095 w 2447897"/>
              <a:gd name="connsiteY31" fmla="*/ 1322698 h 1323883"/>
              <a:gd name="connsiteX32" fmla="*/ 106149 w 2447897"/>
              <a:gd name="connsiteY32" fmla="*/ 1322644 h 1323883"/>
              <a:gd name="connsiteX33" fmla="*/ 112231 w 2447897"/>
              <a:gd name="connsiteY33" fmla="*/ 1322517 h 1323883"/>
              <a:gd name="connsiteX34" fmla="*/ 112981 w 2447897"/>
              <a:gd name="connsiteY34" fmla="*/ 1322490 h 1323883"/>
              <a:gd name="connsiteX35" fmla="*/ 113732 w 2447897"/>
              <a:gd name="connsiteY35" fmla="*/ 1322490 h 1323883"/>
              <a:gd name="connsiteX36" fmla="*/ 115259 w 2447897"/>
              <a:gd name="connsiteY36" fmla="*/ 1322436 h 1323883"/>
              <a:gd name="connsiteX37" fmla="*/ 118312 w 2447897"/>
              <a:gd name="connsiteY37" fmla="*/ 1322382 h 1323883"/>
              <a:gd name="connsiteX38" fmla="*/ 124369 w 2447897"/>
              <a:gd name="connsiteY38" fmla="*/ 1322228 h 1323883"/>
              <a:gd name="connsiteX39" fmla="*/ 125145 w 2447897"/>
              <a:gd name="connsiteY39" fmla="*/ 1322228 h 1323883"/>
              <a:gd name="connsiteX40" fmla="*/ 125896 w 2447897"/>
              <a:gd name="connsiteY40" fmla="*/ 1322201 h 1323883"/>
              <a:gd name="connsiteX41" fmla="*/ 127422 w 2447897"/>
              <a:gd name="connsiteY41" fmla="*/ 1322148 h 1323883"/>
              <a:gd name="connsiteX42" fmla="*/ 130451 w 2447897"/>
              <a:gd name="connsiteY42" fmla="*/ 1322067 h 1323883"/>
              <a:gd name="connsiteX43" fmla="*/ 136532 w 2447897"/>
              <a:gd name="connsiteY43" fmla="*/ 1321913 h 1323883"/>
              <a:gd name="connsiteX44" fmla="*/ 148697 w 2447897"/>
              <a:gd name="connsiteY44" fmla="*/ 1321544 h 1323883"/>
              <a:gd name="connsiteX45" fmla="*/ 149447 w 2447897"/>
              <a:gd name="connsiteY45" fmla="*/ 1321517 h 1323883"/>
              <a:gd name="connsiteX46" fmla="*/ 150197 w 2447897"/>
              <a:gd name="connsiteY46" fmla="*/ 1321517 h 1323883"/>
              <a:gd name="connsiteX47" fmla="*/ 151673 w 2447897"/>
              <a:gd name="connsiteY47" fmla="*/ 1321463 h 1323883"/>
              <a:gd name="connsiteX48" fmla="*/ 154649 w 2447897"/>
              <a:gd name="connsiteY48" fmla="*/ 1321362 h 1323883"/>
              <a:gd name="connsiteX49" fmla="*/ 160627 w 2447897"/>
              <a:gd name="connsiteY49" fmla="*/ 1321148 h 1323883"/>
              <a:gd name="connsiteX50" fmla="*/ 161378 w 2447897"/>
              <a:gd name="connsiteY50" fmla="*/ 1321127 h 1323883"/>
              <a:gd name="connsiteX51" fmla="*/ 162103 w 2447897"/>
              <a:gd name="connsiteY51" fmla="*/ 1321101 h 1323883"/>
              <a:gd name="connsiteX52" fmla="*/ 163604 w 2447897"/>
              <a:gd name="connsiteY52" fmla="*/ 1321047 h 1323883"/>
              <a:gd name="connsiteX53" fmla="*/ 166580 w 2447897"/>
              <a:gd name="connsiteY53" fmla="*/ 1320940 h 1323883"/>
              <a:gd name="connsiteX54" fmla="*/ 172532 w 2447897"/>
              <a:gd name="connsiteY54" fmla="*/ 1320705 h 1323883"/>
              <a:gd name="connsiteX55" fmla="*/ 173283 w 2447897"/>
              <a:gd name="connsiteY55" fmla="*/ 1320651 h 1323883"/>
              <a:gd name="connsiteX56" fmla="*/ 175534 w 2447897"/>
              <a:gd name="connsiteY56" fmla="*/ 1320570 h 1323883"/>
              <a:gd name="connsiteX57" fmla="*/ 184464 w 2447897"/>
              <a:gd name="connsiteY57" fmla="*/ 1320181 h 1323883"/>
              <a:gd name="connsiteX58" fmla="*/ 196395 w 2447897"/>
              <a:gd name="connsiteY58" fmla="*/ 1319604 h 1323883"/>
              <a:gd name="connsiteX59" fmla="*/ 197197 w 2447897"/>
              <a:gd name="connsiteY59" fmla="*/ 1319550 h 1323883"/>
              <a:gd name="connsiteX60" fmla="*/ 197999 w 2447897"/>
              <a:gd name="connsiteY60" fmla="*/ 1319523 h 1323883"/>
              <a:gd name="connsiteX61" fmla="*/ 199630 w 2447897"/>
              <a:gd name="connsiteY61" fmla="*/ 1319423 h 1323883"/>
              <a:gd name="connsiteX62" fmla="*/ 202839 w 2447897"/>
              <a:gd name="connsiteY62" fmla="*/ 1319262 h 1323883"/>
              <a:gd name="connsiteX63" fmla="*/ 209309 w 2447897"/>
              <a:gd name="connsiteY63" fmla="*/ 1318893 h 1323883"/>
              <a:gd name="connsiteX64" fmla="*/ 210137 w 2447897"/>
              <a:gd name="connsiteY64" fmla="*/ 1318846 h 1323883"/>
              <a:gd name="connsiteX65" fmla="*/ 212544 w 2447897"/>
              <a:gd name="connsiteY65" fmla="*/ 1318685 h 1323883"/>
              <a:gd name="connsiteX66" fmla="*/ 215779 w 2447897"/>
              <a:gd name="connsiteY66" fmla="*/ 1318503 h 1323883"/>
              <a:gd name="connsiteX67" fmla="*/ 222249 w 2447897"/>
              <a:gd name="connsiteY67" fmla="*/ 1318080 h 1323883"/>
              <a:gd name="connsiteX68" fmla="*/ 223052 w 2447897"/>
              <a:gd name="connsiteY68" fmla="*/ 1318034 h 1323883"/>
              <a:gd name="connsiteX69" fmla="*/ 223854 w 2447897"/>
              <a:gd name="connsiteY69" fmla="*/ 1317953 h 1323883"/>
              <a:gd name="connsiteX70" fmla="*/ 225484 w 2447897"/>
              <a:gd name="connsiteY70" fmla="*/ 1317846 h 1323883"/>
              <a:gd name="connsiteX71" fmla="*/ 228720 w 2447897"/>
              <a:gd name="connsiteY71" fmla="*/ 1317638 h 1323883"/>
              <a:gd name="connsiteX72" fmla="*/ 235189 w 2447897"/>
              <a:gd name="connsiteY72" fmla="*/ 1317168 h 1323883"/>
              <a:gd name="connsiteX73" fmla="*/ 248104 w 2447897"/>
              <a:gd name="connsiteY73" fmla="*/ 1316114 h 1323883"/>
              <a:gd name="connsiteX74" fmla="*/ 248855 w 2447897"/>
              <a:gd name="connsiteY74" fmla="*/ 1316040 h 1323883"/>
              <a:gd name="connsiteX75" fmla="*/ 249631 w 2447897"/>
              <a:gd name="connsiteY75" fmla="*/ 1315987 h 1323883"/>
              <a:gd name="connsiteX76" fmla="*/ 254134 w 2447897"/>
              <a:gd name="connsiteY76" fmla="*/ 1315591 h 1323883"/>
              <a:gd name="connsiteX77" fmla="*/ 260191 w 2447897"/>
              <a:gd name="connsiteY77" fmla="*/ 1315013 h 1323883"/>
              <a:gd name="connsiteX78" fmla="*/ 272251 w 2447897"/>
              <a:gd name="connsiteY78" fmla="*/ 1313812 h 1323883"/>
              <a:gd name="connsiteX79" fmla="*/ 273001 w 2447897"/>
              <a:gd name="connsiteY79" fmla="*/ 1313732 h 1323883"/>
              <a:gd name="connsiteX80" fmla="*/ 273752 w 2447897"/>
              <a:gd name="connsiteY80" fmla="*/ 1313624 h 1323883"/>
              <a:gd name="connsiteX81" fmla="*/ 275253 w 2447897"/>
              <a:gd name="connsiteY81" fmla="*/ 1313470 h 1323883"/>
              <a:gd name="connsiteX82" fmla="*/ 278281 w 2447897"/>
              <a:gd name="connsiteY82" fmla="*/ 1313128 h 1323883"/>
              <a:gd name="connsiteX83" fmla="*/ 284311 w 2447897"/>
              <a:gd name="connsiteY83" fmla="*/ 1312450 h 1323883"/>
              <a:gd name="connsiteX84" fmla="*/ 296401 w 2447897"/>
              <a:gd name="connsiteY84" fmla="*/ 1310926 h 1323883"/>
              <a:gd name="connsiteX85" fmla="*/ 297202 w 2447897"/>
              <a:gd name="connsiteY85" fmla="*/ 1310819 h 1323883"/>
              <a:gd name="connsiteX86" fmla="*/ 298030 w 2447897"/>
              <a:gd name="connsiteY86" fmla="*/ 1310691 h 1323883"/>
              <a:gd name="connsiteX87" fmla="*/ 299660 w 2447897"/>
              <a:gd name="connsiteY87" fmla="*/ 1310483 h 1323883"/>
              <a:gd name="connsiteX88" fmla="*/ 302920 w 2447897"/>
              <a:gd name="connsiteY88" fmla="*/ 1310034 h 1323883"/>
              <a:gd name="connsiteX89" fmla="*/ 309466 w 2447897"/>
              <a:gd name="connsiteY89" fmla="*/ 1309094 h 1323883"/>
              <a:gd name="connsiteX90" fmla="*/ 322538 w 2447897"/>
              <a:gd name="connsiteY90" fmla="*/ 1307020 h 1323883"/>
              <a:gd name="connsiteX91" fmla="*/ 323366 w 2447897"/>
              <a:gd name="connsiteY91" fmla="*/ 1306886 h 1323883"/>
              <a:gd name="connsiteX92" fmla="*/ 324168 w 2447897"/>
              <a:gd name="connsiteY92" fmla="*/ 1306759 h 1323883"/>
              <a:gd name="connsiteX93" fmla="*/ 325824 w 2447897"/>
              <a:gd name="connsiteY93" fmla="*/ 1306470 h 1323883"/>
              <a:gd name="connsiteX94" fmla="*/ 329084 w 2447897"/>
              <a:gd name="connsiteY94" fmla="*/ 1305893 h 1323883"/>
              <a:gd name="connsiteX95" fmla="*/ 335630 w 2447897"/>
              <a:gd name="connsiteY95" fmla="*/ 1304712 h 1323883"/>
              <a:gd name="connsiteX96" fmla="*/ 348702 w 2447897"/>
              <a:gd name="connsiteY96" fmla="*/ 1302141 h 1323883"/>
              <a:gd name="connsiteX97" fmla="*/ 349504 w 2447897"/>
              <a:gd name="connsiteY97" fmla="*/ 1301987 h 1323883"/>
              <a:gd name="connsiteX98" fmla="*/ 350305 w 2447897"/>
              <a:gd name="connsiteY98" fmla="*/ 1301806 h 1323883"/>
              <a:gd name="connsiteX99" fmla="*/ 351909 w 2447897"/>
              <a:gd name="connsiteY99" fmla="*/ 1301490 h 1323883"/>
              <a:gd name="connsiteX100" fmla="*/ 355122 w 2447897"/>
              <a:gd name="connsiteY100" fmla="*/ 1300779 h 1323883"/>
              <a:gd name="connsiteX101" fmla="*/ 361542 w 2447897"/>
              <a:gd name="connsiteY101" fmla="*/ 1299336 h 1323883"/>
              <a:gd name="connsiteX102" fmla="*/ 374376 w 2447897"/>
              <a:gd name="connsiteY102" fmla="*/ 1296249 h 1323883"/>
              <a:gd name="connsiteX103" fmla="*/ 380796 w 2447897"/>
              <a:gd name="connsiteY103" fmla="*/ 1294571 h 1323883"/>
              <a:gd name="connsiteX104" fmla="*/ 387216 w 2447897"/>
              <a:gd name="connsiteY104" fmla="*/ 1292786 h 1323883"/>
              <a:gd name="connsiteX105" fmla="*/ 400076 w 2447897"/>
              <a:gd name="connsiteY105" fmla="*/ 1288980 h 1323883"/>
              <a:gd name="connsiteX106" fmla="*/ 400798 w 2447897"/>
              <a:gd name="connsiteY106" fmla="*/ 1288772 h 1323883"/>
              <a:gd name="connsiteX107" fmla="*/ 403051 w 2447897"/>
              <a:gd name="connsiteY107" fmla="*/ 1288068 h 1323883"/>
              <a:gd name="connsiteX108" fmla="*/ 406052 w 2447897"/>
              <a:gd name="connsiteY108" fmla="*/ 1287095 h 1323883"/>
              <a:gd name="connsiteX109" fmla="*/ 412035 w 2447897"/>
              <a:gd name="connsiteY109" fmla="*/ 1285101 h 1323883"/>
              <a:gd name="connsiteX110" fmla="*/ 424014 w 2447897"/>
              <a:gd name="connsiteY110" fmla="*/ 1280833 h 1323883"/>
              <a:gd name="connsiteX111" fmla="*/ 424769 w 2447897"/>
              <a:gd name="connsiteY111" fmla="*/ 1280571 h 1323883"/>
              <a:gd name="connsiteX112" fmla="*/ 425518 w 2447897"/>
              <a:gd name="connsiteY112" fmla="*/ 1280283 h 1323883"/>
              <a:gd name="connsiteX113" fmla="*/ 427015 w 2447897"/>
              <a:gd name="connsiteY113" fmla="*/ 1279732 h 1323883"/>
              <a:gd name="connsiteX114" fmla="*/ 430016 w 2447897"/>
              <a:gd name="connsiteY114" fmla="*/ 1278578 h 1323883"/>
              <a:gd name="connsiteX115" fmla="*/ 435999 w 2447897"/>
              <a:gd name="connsiteY115" fmla="*/ 1276189 h 1323883"/>
              <a:gd name="connsiteX116" fmla="*/ 447978 w 2447897"/>
              <a:gd name="connsiteY116" fmla="*/ 1271128 h 1323883"/>
              <a:gd name="connsiteX117" fmla="*/ 448786 w 2447897"/>
              <a:gd name="connsiteY117" fmla="*/ 1270766 h 1323883"/>
              <a:gd name="connsiteX118" fmla="*/ 449588 w 2447897"/>
              <a:gd name="connsiteY118" fmla="*/ 1270424 h 1323883"/>
              <a:gd name="connsiteX119" fmla="*/ 451218 w 2447897"/>
              <a:gd name="connsiteY119" fmla="*/ 1269685 h 1323883"/>
              <a:gd name="connsiteX120" fmla="*/ 454477 w 2447897"/>
              <a:gd name="connsiteY120" fmla="*/ 1268195 h 1323883"/>
              <a:gd name="connsiteX121" fmla="*/ 460970 w 2447897"/>
              <a:gd name="connsiteY121" fmla="*/ 1265155 h 1323883"/>
              <a:gd name="connsiteX122" fmla="*/ 473936 w 2447897"/>
              <a:gd name="connsiteY122" fmla="*/ 1258598 h 1323883"/>
              <a:gd name="connsiteX123" fmla="*/ 474764 w 2447897"/>
              <a:gd name="connsiteY123" fmla="*/ 1258182 h 1323883"/>
              <a:gd name="connsiteX124" fmla="*/ 475573 w 2447897"/>
              <a:gd name="connsiteY124" fmla="*/ 1257733 h 1323883"/>
              <a:gd name="connsiteX125" fmla="*/ 477203 w 2447897"/>
              <a:gd name="connsiteY125" fmla="*/ 1256867 h 1323883"/>
              <a:gd name="connsiteX126" fmla="*/ 480436 w 2447897"/>
              <a:gd name="connsiteY126" fmla="*/ 1255115 h 1323883"/>
              <a:gd name="connsiteX127" fmla="*/ 486929 w 2447897"/>
              <a:gd name="connsiteY127" fmla="*/ 1251471 h 1323883"/>
              <a:gd name="connsiteX128" fmla="*/ 499921 w 2447897"/>
              <a:gd name="connsiteY128" fmla="*/ 1243679 h 1323883"/>
              <a:gd name="connsiteX129" fmla="*/ 500677 w 2447897"/>
              <a:gd name="connsiteY129" fmla="*/ 1243209 h 1323883"/>
              <a:gd name="connsiteX130" fmla="*/ 501452 w 2447897"/>
              <a:gd name="connsiteY130" fmla="*/ 1242739 h 1323883"/>
              <a:gd name="connsiteX131" fmla="*/ 502949 w 2447897"/>
              <a:gd name="connsiteY131" fmla="*/ 1241766 h 1323883"/>
              <a:gd name="connsiteX132" fmla="*/ 505977 w 2447897"/>
              <a:gd name="connsiteY132" fmla="*/ 1239827 h 1323883"/>
              <a:gd name="connsiteX133" fmla="*/ 512059 w 2447897"/>
              <a:gd name="connsiteY133" fmla="*/ 1235847 h 1323883"/>
              <a:gd name="connsiteX134" fmla="*/ 524171 w 2447897"/>
              <a:gd name="connsiteY134" fmla="*/ 1227377 h 1323883"/>
              <a:gd name="connsiteX135" fmla="*/ 524926 w 2447897"/>
              <a:gd name="connsiteY135" fmla="*/ 1226827 h 1323883"/>
              <a:gd name="connsiteX136" fmla="*/ 525701 w 2447897"/>
              <a:gd name="connsiteY136" fmla="*/ 1226277 h 1323883"/>
              <a:gd name="connsiteX137" fmla="*/ 527198 w 2447897"/>
              <a:gd name="connsiteY137" fmla="*/ 1225149 h 1323883"/>
              <a:gd name="connsiteX138" fmla="*/ 530233 w 2447897"/>
              <a:gd name="connsiteY138" fmla="*/ 1222894 h 1323883"/>
              <a:gd name="connsiteX139" fmla="*/ 536308 w 2447897"/>
              <a:gd name="connsiteY139" fmla="*/ 1218250 h 1323883"/>
              <a:gd name="connsiteX140" fmla="*/ 548426 w 2447897"/>
              <a:gd name="connsiteY140" fmla="*/ 1208472 h 1323883"/>
              <a:gd name="connsiteX141" fmla="*/ 549175 w 2447897"/>
              <a:gd name="connsiteY141" fmla="*/ 1207848 h 1323883"/>
              <a:gd name="connsiteX142" fmla="*/ 549897 w 2447897"/>
              <a:gd name="connsiteY142" fmla="*/ 1207217 h 1323883"/>
              <a:gd name="connsiteX143" fmla="*/ 551401 w 2447897"/>
              <a:gd name="connsiteY143" fmla="*/ 1205955 h 1323883"/>
              <a:gd name="connsiteX144" fmla="*/ 554376 w 2447897"/>
              <a:gd name="connsiteY144" fmla="*/ 1203411 h 1323883"/>
              <a:gd name="connsiteX145" fmla="*/ 560306 w 2447897"/>
              <a:gd name="connsiteY145" fmla="*/ 1198197 h 1323883"/>
              <a:gd name="connsiteX146" fmla="*/ 572205 w 2447897"/>
              <a:gd name="connsiteY146" fmla="*/ 1187210 h 1323883"/>
              <a:gd name="connsiteX147" fmla="*/ 572934 w 2447897"/>
              <a:gd name="connsiteY147" fmla="*/ 1186506 h 1323883"/>
              <a:gd name="connsiteX148" fmla="*/ 573683 w 2447897"/>
              <a:gd name="connsiteY148" fmla="*/ 1185794 h 1323883"/>
              <a:gd name="connsiteX149" fmla="*/ 575160 w 2447897"/>
              <a:gd name="connsiteY149" fmla="*/ 1184358 h 1323883"/>
              <a:gd name="connsiteX150" fmla="*/ 578135 w 2447897"/>
              <a:gd name="connsiteY150" fmla="*/ 1181445 h 1323883"/>
              <a:gd name="connsiteX151" fmla="*/ 584085 w 2447897"/>
              <a:gd name="connsiteY151" fmla="*/ 1175492 h 1323883"/>
              <a:gd name="connsiteX152" fmla="*/ 595964 w 2447897"/>
              <a:gd name="connsiteY152" fmla="*/ 1163016 h 1323883"/>
              <a:gd name="connsiteX153" fmla="*/ 597574 w 2447897"/>
              <a:gd name="connsiteY153" fmla="*/ 1161284 h 1323883"/>
              <a:gd name="connsiteX154" fmla="*/ 599204 w 2447897"/>
              <a:gd name="connsiteY154" fmla="*/ 1159499 h 1323883"/>
              <a:gd name="connsiteX155" fmla="*/ 602411 w 2447897"/>
              <a:gd name="connsiteY155" fmla="*/ 1155936 h 1323883"/>
              <a:gd name="connsiteX156" fmla="*/ 608857 w 2447897"/>
              <a:gd name="connsiteY156" fmla="*/ 1148620 h 1323883"/>
              <a:gd name="connsiteX157" fmla="*/ 621770 w 2447897"/>
              <a:gd name="connsiteY157" fmla="*/ 1133258 h 1323883"/>
              <a:gd name="connsiteX158" fmla="*/ 647550 w 2447897"/>
              <a:gd name="connsiteY158" fmla="*/ 1099574 h 1323883"/>
              <a:gd name="connsiteX159" fmla="*/ 648298 w 2447897"/>
              <a:gd name="connsiteY159" fmla="*/ 1098527 h 1323883"/>
              <a:gd name="connsiteX160" fmla="*/ 649074 w 2447897"/>
              <a:gd name="connsiteY160" fmla="*/ 1097474 h 1323883"/>
              <a:gd name="connsiteX161" fmla="*/ 650578 w 2447897"/>
              <a:gd name="connsiteY161" fmla="*/ 1095380 h 1323883"/>
              <a:gd name="connsiteX162" fmla="*/ 653579 w 2447897"/>
              <a:gd name="connsiteY162" fmla="*/ 1091131 h 1323883"/>
              <a:gd name="connsiteX163" fmla="*/ 659582 w 2447897"/>
              <a:gd name="connsiteY163" fmla="*/ 1082480 h 1323883"/>
              <a:gd name="connsiteX164" fmla="*/ 671613 w 2447897"/>
              <a:gd name="connsiteY164" fmla="*/ 1064494 h 1323883"/>
              <a:gd name="connsiteX165" fmla="*/ 695684 w 2447897"/>
              <a:gd name="connsiteY165" fmla="*/ 1025804 h 1323883"/>
              <a:gd name="connsiteX166" fmla="*/ 696512 w 2447897"/>
              <a:gd name="connsiteY166" fmla="*/ 1024414 h 1323883"/>
              <a:gd name="connsiteX167" fmla="*/ 697314 w 2447897"/>
              <a:gd name="connsiteY167" fmla="*/ 1023045 h 1323883"/>
              <a:gd name="connsiteX168" fmla="*/ 698943 w 2447897"/>
              <a:gd name="connsiteY168" fmla="*/ 1020267 h 1323883"/>
              <a:gd name="connsiteX169" fmla="*/ 702210 w 2447897"/>
              <a:gd name="connsiteY169" fmla="*/ 1014656 h 1323883"/>
              <a:gd name="connsiteX170" fmla="*/ 708729 w 2447897"/>
              <a:gd name="connsiteY170" fmla="*/ 1003280 h 1323883"/>
              <a:gd name="connsiteX171" fmla="*/ 721775 w 2447897"/>
              <a:gd name="connsiteY171" fmla="*/ 979710 h 1323883"/>
              <a:gd name="connsiteX172" fmla="*/ 747859 w 2447897"/>
              <a:gd name="connsiteY172" fmla="*/ 929402 h 1323883"/>
              <a:gd name="connsiteX173" fmla="*/ 799107 w 2447897"/>
              <a:gd name="connsiteY173" fmla="*/ 819062 h 1323883"/>
              <a:gd name="connsiteX174" fmla="*/ 846857 w 2447897"/>
              <a:gd name="connsiteY174" fmla="*/ 704393 h 1323883"/>
              <a:gd name="connsiteX175" fmla="*/ 898668 w 2447897"/>
              <a:gd name="connsiteY175" fmla="*/ 571449 h 1323883"/>
              <a:gd name="connsiteX176" fmla="*/ 947040 w 2447897"/>
              <a:gd name="connsiteY176" fmla="*/ 444802 h 1323883"/>
              <a:gd name="connsiteX177" fmla="*/ 999448 w 2447897"/>
              <a:gd name="connsiteY177" fmla="*/ 312332 h 1323883"/>
              <a:gd name="connsiteX178" fmla="*/ 1002654 w 2447897"/>
              <a:gd name="connsiteY178" fmla="*/ 304572 h 1323883"/>
              <a:gd name="connsiteX179" fmla="*/ 1005868 w 2447897"/>
              <a:gd name="connsiteY179" fmla="*/ 296838 h 1323883"/>
              <a:gd name="connsiteX180" fmla="*/ 1012308 w 2447897"/>
              <a:gd name="connsiteY180" fmla="*/ 281581 h 1323883"/>
              <a:gd name="connsiteX181" fmla="*/ 1025174 w 2447897"/>
              <a:gd name="connsiteY181" fmla="*/ 251773 h 1323883"/>
              <a:gd name="connsiteX182" fmla="*/ 1050894 w 2447897"/>
              <a:gd name="connsiteY182" fmla="*/ 195592 h 1323883"/>
              <a:gd name="connsiteX183" fmla="*/ 1051650 w 2447897"/>
              <a:gd name="connsiteY183" fmla="*/ 194019 h 1323883"/>
              <a:gd name="connsiteX184" fmla="*/ 1052372 w 2447897"/>
              <a:gd name="connsiteY184" fmla="*/ 192473 h 1323883"/>
              <a:gd name="connsiteX185" fmla="*/ 1053876 w 2447897"/>
              <a:gd name="connsiteY185" fmla="*/ 189379 h 1323883"/>
              <a:gd name="connsiteX186" fmla="*/ 1056877 w 2447897"/>
              <a:gd name="connsiteY186" fmla="*/ 183219 h 1323883"/>
              <a:gd name="connsiteX187" fmla="*/ 1062880 w 2447897"/>
              <a:gd name="connsiteY187" fmla="*/ 171185 h 1323883"/>
              <a:gd name="connsiteX188" fmla="*/ 1074892 w 2447897"/>
              <a:gd name="connsiteY188" fmla="*/ 148037 h 1323883"/>
              <a:gd name="connsiteX189" fmla="*/ 1075640 w 2447897"/>
              <a:gd name="connsiteY189" fmla="*/ 146647 h 1323883"/>
              <a:gd name="connsiteX190" fmla="*/ 1076389 w 2447897"/>
              <a:gd name="connsiteY190" fmla="*/ 145232 h 1323883"/>
              <a:gd name="connsiteX191" fmla="*/ 1080894 w 2447897"/>
              <a:gd name="connsiteY191" fmla="*/ 136973 h 1323883"/>
              <a:gd name="connsiteX192" fmla="*/ 1086871 w 2447897"/>
              <a:gd name="connsiteY192" fmla="*/ 126277 h 1323883"/>
              <a:gd name="connsiteX193" fmla="*/ 1098883 w 2447897"/>
              <a:gd name="connsiteY193" fmla="*/ 106012 h 1323883"/>
              <a:gd name="connsiteX194" fmla="*/ 1099684 w 2447897"/>
              <a:gd name="connsiteY194" fmla="*/ 104675 h 1323883"/>
              <a:gd name="connsiteX195" fmla="*/ 1100512 w 2447897"/>
              <a:gd name="connsiteY195" fmla="*/ 103364 h 1323883"/>
              <a:gd name="connsiteX196" fmla="*/ 1102142 w 2447897"/>
              <a:gd name="connsiteY196" fmla="*/ 100769 h 1323883"/>
              <a:gd name="connsiteX197" fmla="*/ 1105375 w 2447897"/>
              <a:gd name="connsiteY197" fmla="*/ 95657 h 1323883"/>
              <a:gd name="connsiteX198" fmla="*/ 1111895 w 2447897"/>
              <a:gd name="connsiteY198" fmla="*/ 85773 h 1323883"/>
              <a:gd name="connsiteX199" fmla="*/ 1112703 w 2447897"/>
              <a:gd name="connsiteY199" fmla="*/ 84567 h 1323883"/>
              <a:gd name="connsiteX200" fmla="*/ 1113531 w 2447897"/>
              <a:gd name="connsiteY200" fmla="*/ 83388 h 1323883"/>
              <a:gd name="connsiteX201" fmla="*/ 1115135 w 2447897"/>
              <a:gd name="connsiteY201" fmla="*/ 81029 h 1323883"/>
              <a:gd name="connsiteX202" fmla="*/ 1118394 w 2447897"/>
              <a:gd name="connsiteY202" fmla="*/ 76388 h 1323883"/>
              <a:gd name="connsiteX203" fmla="*/ 1124887 w 2447897"/>
              <a:gd name="connsiteY203" fmla="*/ 67501 h 1323883"/>
              <a:gd name="connsiteX204" fmla="*/ 1125716 w 2447897"/>
              <a:gd name="connsiteY204" fmla="*/ 66426 h 1323883"/>
              <a:gd name="connsiteX205" fmla="*/ 1126524 w 2447897"/>
              <a:gd name="connsiteY205" fmla="*/ 65351 h 1323883"/>
              <a:gd name="connsiteX206" fmla="*/ 1128154 w 2447897"/>
              <a:gd name="connsiteY206" fmla="*/ 63228 h 1323883"/>
              <a:gd name="connsiteX207" fmla="*/ 1131413 w 2447897"/>
              <a:gd name="connsiteY207" fmla="*/ 59112 h 1323883"/>
              <a:gd name="connsiteX208" fmla="*/ 1137906 w 2447897"/>
              <a:gd name="connsiteY208" fmla="*/ 51247 h 1323883"/>
              <a:gd name="connsiteX209" fmla="*/ 1150925 w 2447897"/>
              <a:gd name="connsiteY209" fmla="*/ 37117 h 1323883"/>
              <a:gd name="connsiteX210" fmla="*/ 1152429 w 2447897"/>
              <a:gd name="connsiteY210" fmla="*/ 35596 h 1323883"/>
              <a:gd name="connsiteX211" fmla="*/ 1153953 w 2447897"/>
              <a:gd name="connsiteY211" fmla="*/ 34128 h 1323883"/>
              <a:gd name="connsiteX212" fmla="*/ 1156981 w 2447897"/>
              <a:gd name="connsiteY212" fmla="*/ 31244 h 1323883"/>
              <a:gd name="connsiteX213" fmla="*/ 1163063 w 2447897"/>
              <a:gd name="connsiteY213" fmla="*/ 25896 h 1323883"/>
              <a:gd name="connsiteX214" fmla="*/ 1163812 w 2447897"/>
              <a:gd name="connsiteY214" fmla="*/ 25241 h 1323883"/>
              <a:gd name="connsiteX215" fmla="*/ 1164594 w 2447897"/>
              <a:gd name="connsiteY215" fmla="*/ 24611 h 1323883"/>
              <a:gd name="connsiteX216" fmla="*/ 1166091 w 2447897"/>
              <a:gd name="connsiteY216" fmla="*/ 23379 h 1323883"/>
              <a:gd name="connsiteX217" fmla="*/ 1169145 w 2447897"/>
              <a:gd name="connsiteY217" fmla="*/ 21020 h 1323883"/>
              <a:gd name="connsiteX218" fmla="*/ 1175201 w 2447897"/>
              <a:gd name="connsiteY218" fmla="*/ 16642 h 1323883"/>
              <a:gd name="connsiteX219" fmla="*/ 1175976 w 2447897"/>
              <a:gd name="connsiteY219" fmla="*/ 16118 h 1323883"/>
              <a:gd name="connsiteX220" fmla="*/ 1176732 w 2447897"/>
              <a:gd name="connsiteY220" fmla="*/ 15620 h 1323883"/>
              <a:gd name="connsiteX221" fmla="*/ 1178255 w 2447897"/>
              <a:gd name="connsiteY221" fmla="*/ 14624 h 1323883"/>
              <a:gd name="connsiteX222" fmla="*/ 1181283 w 2447897"/>
              <a:gd name="connsiteY222" fmla="*/ 12762 h 1323883"/>
              <a:gd name="connsiteX223" fmla="*/ 1182032 w 2447897"/>
              <a:gd name="connsiteY223" fmla="*/ 12316 h 1323883"/>
              <a:gd name="connsiteX224" fmla="*/ 1182814 w 2447897"/>
              <a:gd name="connsiteY224" fmla="*/ 11871 h 1323883"/>
              <a:gd name="connsiteX225" fmla="*/ 1184311 w 2447897"/>
              <a:gd name="connsiteY225" fmla="*/ 11006 h 1323883"/>
              <a:gd name="connsiteX226" fmla="*/ 1187365 w 2447897"/>
              <a:gd name="connsiteY226" fmla="*/ 9380 h 1323883"/>
              <a:gd name="connsiteX227" fmla="*/ 1188114 w 2447897"/>
              <a:gd name="connsiteY227" fmla="*/ 9013 h 1323883"/>
              <a:gd name="connsiteX228" fmla="*/ 1188869 w 2447897"/>
              <a:gd name="connsiteY228" fmla="*/ 8620 h 1323883"/>
              <a:gd name="connsiteX229" fmla="*/ 1190393 w 2447897"/>
              <a:gd name="connsiteY229" fmla="*/ 7886 h 1323883"/>
              <a:gd name="connsiteX230" fmla="*/ 1193421 w 2447897"/>
              <a:gd name="connsiteY230" fmla="*/ 6522 h 1323883"/>
              <a:gd name="connsiteX231" fmla="*/ 1194196 w 2447897"/>
              <a:gd name="connsiteY231" fmla="*/ 6208 h 1323883"/>
              <a:gd name="connsiteX232" fmla="*/ 1194952 w 2447897"/>
              <a:gd name="connsiteY232" fmla="*/ 5894 h 1323883"/>
              <a:gd name="connsiteX233" fmla="*/ 1196475 w 2447897"/>
              <a:gd name="connsiteY233" fmla="*/ 5290 h 1323883"/>
              <a:gd name="connsiteX234" fmla="*/ 1199503 w 2447897"/>
              <a:gd name="connsiteY234" fmla="*/ 4190 h 1323883"/>
              <a:gd name="connsiteX235" fmla="*/ 1200252 w 2447897"/>
              <a:gd name="connsiteY235" fmla="*/ 3927 h 1323883"/>
              <a:gd name="connsiteX236" fmla="*/ 1201007 w 2447897"/>
              <a:gd name="connsiteY236" fmla="*/ 3692 h 1323883"/>
              <a:gd name="connsiteX237" fmla="*/ 1202478 w 2447897"/>
              <a:gd name="connsiteY237" fmla="*/ 3219 h 1323883"/>
              <a:gd name="connsiteX238" fmla="*/ 1203982 w 2447897"/>
              <a:gd name="connsiteY238" fmla="*/ 2800 h 1323883"/>
              <a:gd name="connsiteX239" fmla="*/ 1205460 w 2447897"/>
              <a:gd name="connsiteY239" fmla="*/ 2380 h 1323883"/>
              <a:gd name="connsiteX240" fmla="*/ 1206957 w 2447897"/>
              <a:gd name="connsiteY240" fmla="*/ 2014 h 1323883"/>
              <a:gd name="connsiteX241" fmla="*/ 1208434 w 2447897"/>
              <a:gd name="connsiteY241" fmla="*/ 1673 h 1323883"/>
              <a:gd name="connsiteX242" fmla="*/ 1209932 w 2447897"/>
              <a:gd name="connsiteY242" fmla="*/ 1358 h 1323883"/>
              <a:gd name="connsiteX243" fmla="*/ 1211409 w 2447897"/>
              <a:gd name="connsiteY243" fmla="*/ 1096 h 1323883"/>
              <a:gd name="connsiteX244" fmla="*/ 1212913 w 2447897"/>
              <a:gd name="connsiteY244" fmla="*/ 834 h 1323883"/>
              <a:gd name="connsiteX245" fmla="*/ 1213635 w 2447897"/>
              <a:gd name="connsiteY245" fmla="*/ 729 h 1323883"/>
              <a:gd name="connsiteX246" fmla="*/ 1214384 w 2447897"/>
              <a:gd name="connsiteY246" fmla="*/ 624 h 1323883"/>
              <a:gd name="connsiteX247" fmla="*/ 1215133 w 2447897"/>
              <a:gd name="connsiteY247" fmla="*/ 545 h 1323883"/>
              <a:gd name="connsiteX248" fmla="*/ 1215888 w 2447897"/>
              <a:gd name="connsiteY248" fmla="*/ 441 h 1323883"/>
              <a:gd name="connsiteX249" fmla="*/ 1216610 w 2447897"/>
              <a:gd name="connsiteY249" fmla="*/ 362 h 1323883"/>
              <a:gd name="connsiteX250" fmla="*/ 1217359 w 2447897"/>
              <a:gd name="connsiteY250" fmla="*/ 283 h 1323883"/>
              <a:gd name="connsiteX251" fmla="*/ 1218863 w 2447897"/>
              <a:gd name="connsiteY251" fmla="*/ 178 h 1323883"/>
              <a:gd name="connsiteX252" fmla="*/ 1219585 w 2447897"/>
              <a:gd name="connsiteY252" fmla="*/ 126 h 1323883"/>
              <a:gd name="connsiteX253" fmla="*/ 1220340 w 2447897"/>
              <a:gd name="connsiteY253" fmla="*/ 74 h 1323883"/>
              <a:gd name="connsiteX254" fmla="*/ 1221838 w 2447897"/>
              <a:gd name="connsiteY254" fmla="*/ 21 h 1323883"/>
              <a:gd name="connsiteX255" fmla="*/ 1222567 w 2447897"/>
              <a:gd name="connsiteY255" fmla="*/ -5 h 1323883"/>
              <a:gd name="connsiteX256" fmla="*/ 1224812 w 2447897"/>
              <a:gd name="connsiteY256" fmla="*/ -5 h 1323883"/>
              <a:gd name="connsiteX257" fmla="*/ 1225541 w 2447897"/>
              <a:gd name="connsiteY257" fmla="*/ 21 h 1323883"/>
              <a:gd name="connsiteX258" fmla="*/ 1227794 w 2447897"/>
              <a:gd name="connsiteY258" fmla="*/ 100 h 1323883"/>
              <a:gd name="connsiteX259" fmla="*/ 1228543 w 2447897"/>
              <a:gd name="connsiteY259" fmla="*/ 152 h 1323883"/>
              <a:gd name="connsiteX260" fmla="*/ 1229265 w 2447897"/>
              <a:gd name="connsiteY260" fmla="*/ 204 h 1323883"/>
              <a:gd name="connsiteX261" fmla="*/ 1230020 w 2447897"/>
              <a:gd name="connsiteY261" fmla="*/ 257 h 1323883"/>
              <a:gd name="connsiteX262" fmla="*/ 1231517 w 2447897"/>
              <a:gd name="connsiteY262" fmla="*/ 414 h 1323883"/>
              <a:gd name="connsiteX263" fmla="*/ 1232246 w 2447897"/>
              <a:gd name="connsiteY263" fmla="*/ 493 h 1323883"/>
              <a:gd name="connsiteX264" fmla="*/ 1232995 w 2447897"/>
              <a:gd name="connsiteY264" fmla="*/ 572 h 1323883"/>
              <a:gd name="connsiteX265" fmla="*/ 1233744 w 2447897"/>
              <a:gd name="connsiteY265" fmla="*/ 676 h 1323883"/>
              <a:gd name="connsiteX266" fmla="*/ 1235221 w 2447897"/>
              <a:gd name="connsiteY266" fmla="*/ 912 h 1323883"/>
              <a:gd name="connsiteX267" fmla="*/ 1235970 w 2447897"/>
              <a:gd name="connsiteY267" fmla="*/ 1017 h 1323883"/>
              <a:gd name="connsiteX268" fmla="*/ 1236719 w 2447897"/>
              <a:gd name="connsiteY268" fmla="*/ 1148 h 1323883"/>
              <a:gd name="connsiteX269" fmla="*/ 1238196 w 2447897"/>
              <a:gd name="connsiteY269" fmla="*/ 1437 h 1323883"/>
              <a:gd name="connsiteX270" fmla="*/ 1239700 w 2447897"/>
              <a:gd name="connsiteY270" fmla="*/ 1751 h 1323883"/>
              <a:gd name="connsiteX271" fmla="*/ 1241171 w 2447897"/>
              <a:gd name="connsiteY271" fmla="*/ 2118 h 1323883"/>
              <a:gd name="connsiteX272" fmla="*/ 1242675 w 2447897"/>
              <a:gd name="connsiteY272" fmla="*/ 2486 h 1323883"/>
              <a:gd name="connsiteX273" fmla="*/ 1244146 w 2447897"/>
              <a:gd name="connsiteY273" fmla="*/ 2905 h 1323883"/>
              <a:gd name="connsiteX274" fmla="*/ 1247127 w 2447897"/>
              <a:gd name="connsiteY274" fmla="*/ 3822 h 1323883"/>
              <a:gd name="connsiteX275" fmla="*/ 1247955 w 2447897"/>
              <a:gd name="connsiteY275" fmla="*/ 4084 h 1323883"/>
              <a:gd name="connsiteX276" fmla="*/ 1250360 w 2447897"/>
              <a:gd name="connsiteY276" fmla="*/ 4949 h 1323883"/>
              <a:gd name="connsiteX277" fmla="*/ 1253594 w 2447897"/>
              <a:gd name="connsiteY277" fmla="*/ 6234 h 1323883"/>
              <a:gd name="connsiteX278" fmla="*/ 1255197 w 2447897"/>
              <a:gd name="connsiteY278" fmla="*/ 6916 h 1323883"/>
              <a:gd name="connsiteX279" fmla="*/ 1256827 w 2447897"/>
              <a:gd name="connsiteY279" fmla="*/ 7650 h 1323883"/>
              <a:gd name="connsiteX280" fmla="*/ 1260067 w 2447897"/>
              <a:gd name="connsiteY280" fmla="*/ 9223 h 1323883"/>
              <a:gd name="connsiteX281" fmla="*/ 1261670 w 2447897"/>
              <a:gd name="connsiteY281" fmla="*/ 10062 h 1323883"/>
              <a:gd name="connsiteX282" fmla="*/ 1263273 w 2447897"/>
              <a:gd name="connsiteY282" fmla="*/ 10927 h 1323883"/>
              <a:gd name="connsiteX283" fmla="*/ 1266506 w 2447897"/>
              <a:gd name="connsiteY283" fmla="*/ 12788 h 1323883"/>
              <a:gd name="connsiteX284" fmla="*/ 1272980 w 2447897"/>
              <a:gd name="connsiteY284" fmla="*/ 16930 h 1323883"/>
              <a:gd name="connsiteX285" fmla="*/ 1273781 w 2447897"/>
              <a:gd name="connsiteY285" fmla="*/ 17481 h 1323883"/>
              <a:gd name="connsiteX286" fmla="*/ 1274583 w 2447897"/>
              <a:gd name="connsiteY286" fmla="*/ 18058 h 1323883"/>
              <a:gd name="connsiteX287" fmla="*/ 1276213 w 2447897"/>
              <a:gd name="connsiteY287" fmla="*/ 19211 h 1323883"/>
              <a:gd name="connsiteX288" fmla="*/ 1279426 w 2447897"/>
              <a:gd name="connsiteY288" fmla="*/ 21649 h 1323883"/>
              <a:gd name="connsiteX289" fmla="*/ 1285893 w 2447897"/>
              <a:gd name="connsiteY289" fmla="*/ 26919 h 1323883"/>
              <a:gd name="connsiteX290" fmla="*/ 1286694 w 2447897"/>
              <a:gd name="connsiteY290" fmla="*/ 27600 h 1323883"/>
              <a:gd name="connsiteX291" fmla="*/ 1287496 w 2447897"/>
              <a:gd name="connsiteY291" fmla="*/ 28308 h 1323883"/>
              <a:gd name="connsiteX292" fmla="*/ 1289126 w 2447897"/>
              <a:gd name="connsiteY292" fmla="*/ 29750 h 1323883"/>
              <a:gd name="connsiteX293" fmla="*/ 1292339 w 2447897"/>
              <a:gd name="connsiteY293" fmla="*/ 32739 h 1323883"/>
              <a:gd name="connsiteX294" fmla="*/ 1298806 w 2447897"/>
              <a:gd name="connsiteY294" fmla="*/ 39109 h 1323883"/>
              <a:gd name="connsiteX295" fmla="*/ 1300310 w 2447897"/>
              <a:gd name="connsiteY295" fmla="*/ 40682 h 1323883"/>
              <a:gd name="connsiteX296" fmla="*/ 1301814 w 2447897"/>
              <a:gd name="connsiteY296" fmla="*/ 42282 h 1323883"/>
              <a:gd name="connsiteX297" fmla="*/ 1304841 w 2447897"/>
              <a:gd name="connsiteY297" fmla="*/ 45558 h 1323883"/>
              <a:gd name="connsiteX298" fmla="*/ 1310871 w 2447897"/>
              <a:gd name="connsiteY298" fmla="*/ 52453 h 1323883"/>
              <a:gd name="connsiteX299" fmla="*/ 1322929 w 2447897"/>
              <a:gd name="connsiteY299" fmla="*/ 67580 h 1323883"/>
              <a:gd name="connsiteX300" fmla="*/ 1323678 w 2447897"/>
              <a:gd name="connsiteY300" fmla="*/ 68576 h 1323883"/>
              <a:gd name="connsiteX301" fmla="*/ 1325930 w 2447897"/>
              <a:gd name="connsiteY301" fmla="*/ 71643 h 1323883"/>
              <a:gd name="connsiteX302" fmla="*/ 1328958 w 2447897"/>
              <a:gd name="connsiteY302" fmla="*/ 75811 h 1323883"/>
              <a:gd name="connsiteX303" fmla="*/ 1334961 w 2447897"/>
              <a:gd name="connsiteY303" fmla="*/ 84463 h 1323883"/>
              <a:gd name="connsiteX304" fmla="*/ 1347026 w 2447897"/>
              <a:gd name="connsiteY304" fmla="*/ 103024 h 1323883"/>
              <a:gd name="connsiteX305" fmla="*/ 1347854 w 2447897"/>
              <a:gd name="connsiteY305" fmla="*/ 104334 h 1323883"/>
              <a:gd name="connsiteX306" fmla="*/ 1348656 w 2447897"/>
              <a:gd name="connsiteY306" fmla="*/ 105672 h 1323883"/>
              <a:gd name="connsiteX307" fmla="*/ 1350285 w 2447897"/>
              <a:gd name="connsiteY307" fmla="*/ 108346 h 1323883"/>
              <a:gd name="connsiteX308" fmla="*/ 1353572 w 2447897"/>
              <a:gd name="connsiteY308" fmla="*/ 113746 h 1323883"/>
              <a:gd name="connsiteX309" fmla="*/ 1360091 w 2447897"/>
              <a:gd name="connsiteY309" fmla="*/ 124941 h 1323883"/>
              <a:gd name="connsiteX310" fmla="*/ 1373163 w 2447897"/>
              <a:gd name="connsiteY310" fmla="*/ 148587 h 1323883"/>
              <a:gd name="connsiteX311" fmla="*/ 1399301 w 2447897"/>
              <a:gd name="connsiteY311" fmla="*/ 200678 h 1323883"/>
              <a:gd name="connsiteX312" fmla="*/ 1400102 w 2447897"/>
              <a:gd name="connsiteY312" fmla="*/ 202356 h 1323883"/>
              <a:gd name="connsiteX313" fmla="*/ 1402514 w 2447897"/>
              <a:gd name="connsiteY313" fmla="*/ 207468 h 1323883"/>
              <a:gd name="connsiteX314" fmla="*/ 1405694 w 2447897"/>
              <a:gd name="connsiteY314" fmla="*/ 214337 h 1323883"/>
              <a:gd name="connsiteX315" fmla="*/ 1412114 w 2447897"/>
              <a:gd name="connsiteY315" fmla="*/ 228310 h 1323883"/>
              <a:gd name="connsiteX316" fmla="*/ 1424948 w 2447897"/>
              <a:gd name="connsiteY316" fmla="*/ 257148 h 1323883"/>
              <a:gd name="connsiteX317" fmla="*/ 1450601 w 2447897"/>
              <a:gd name="connsiteY317" fmla="*/ 317917 h 1323883"/>
              <a:gd name="connsiteX318" fmla="*/ 1498450 w 2447897"/>
              <a:gd name="connsiteY318" fmla="*/ 438929 h 1323883"/>
              <a:gd name="connsiteX319" fmla="*/ 1550368 w 2447897"/>
              <a:gd name="connsiteY319" fmla="*/ 574784 h 1323883"/>
              <a:gd name="connsiteX320" fmla="*/ 1598793 w 2447897"/>
              <a:gd name="connsiteY320" fmla="*/ 699178 h 1323883"/>
              <a:gd name="connsiteX321" fmla="*/ 1646311 w 2447897"/>
              <a:gd name="connsiteY321" fmla="*/ 813632 h 1323883"/>
              <a:gd name="connsiteX322" fmla="*/ 1697837 w 2447897"/>
              <a:gd name="connsiteY322" fmla="*/ 925262 h 1323883"/>
              <a:gd name="connsiteX323" fmla="*/ 1699341 w 2447897"/>
              <a:gd name="connsiteY323" fmla="*/ 928302 h 1323883"/>
              <a:gd name="connsiteX324" fmla="*/ 1700838 w 2447897"/>
              <a:gd name="connsiteY324" fmla="*/ 931315 h 1323883"/>
              <a:gd name="connsiteX325" fmla="*/ 1703840 w 2447897"/>
              <a:gd name="connsiteY325" fmla="*/ 937295 h 1323883"/>
              <a:gd name="connsiteX326" fmla="*/ 1709842 w 2447897"/>
              <a:gd name="connsiteY326" fmla="*/ 949120 h 1323883"/>
              <a:gd name="connsiteX327" fmla="*/ 1721881 w 2447897"/>
              <a:gd name="connsiteY327" fmla="*/ 972086 h 1323883"/>
              <a:gd name="connsiteX328" fmla="*/ 1745924 w 2447897"/>
              <a:gd name="connsiteY328" fmla="*/ 1015314 h 1323883"/>
              <a:gd name="connsiteX329" fmla="*/ 1746726 w 2447897"/>
              <a:gd name="connsiteY329" fmla="*/ 1016730 h 1323883"/>
              <a:gd name="connsiteX330" fmla="*/ 1747528 w 2447897"/>
              <a:gd name="connsiteY330" fmla="*/ 1018119 h 1323883"/>
              <a:gd name="connsiteX331" fmla="*/ 1749158 w 2447897"/>
              <a:gd name="connsiteY331" fmla="*/ 1020898 h 1323883"/>
              <a:gd name="connsiteX332" fmla="*/ 1752417 w 2447897"/>
              <a:gd name="connsiteY332" fmla="*/ 1026401 h 1323883"/>
              <a:gd name="connsiteX333" fmla="*/ 1758943 w 2447897"/>
              <a:gd name="connsiteY333" fmla="*/ 1037233 h 1323883"/>
              <a:gd name="connsiteX334" fmla="*/ 1771982 w 2447897"/>
              <a:gd name="connsiteY334" fmla="*/ 1058071 h 1323883"/>
              <a:gd name="connsiteX335" fmla="*/ 1798047 w 2447897"/>
              <a:gd name="connsiteY335" fmla="*/ 1096588 h 1323883"/>
              <a:gd name="connsiteX336" fmla="*/ 1799551 w 2447897"/>
              <a:gd name="connsiteY336" fmla="*/ 1098681 h 1323883"/>
              <a:gd name="connsiteX337" fmla="*/ 1801075 w 2447897"/>
              <a:gd name="connsiteY337" fmla="*/ 1100802 h 1323883"/>
              <a:gd name="connsiteX338" fmla="*/ 1804129 w 2447897"/>
              <a:gd name="connsiteY338" fmla="*/ 1104950 h 1323883"/>
              <a:gd name="connsiteX339" fmla="*/ 1810211 w 2447897"/>
              <a:gd name="connsiteY339" fmla="*/ 1113124 h 1323883"/>
              <a:gd name="connsiteX340" fmla="*/ 1822376 w 2447897"/>
              <a:gd name="connsiteY340" fmla="*/ 1128775 h 1323883"/>
              <a:gd name="connsiteX341" fmla="*/ 1823124 w 2447897"/>
              <a:gd name="connsiteY341" fmla="*/ 1129721 h 1323883"/>
              <a:gd name="connsiteX342" fmla="*/ 1823900 w 2447897"/>
              <a:gd name="connsiteY342" fmla="*/ 1130668 h 1323883"/>
              <a:gd name="connsiteX343" fmla="*/ 1825403 w 2447897"/>
              <a:gd name="connsiteY343" fmla="*/ 1132553 h 1323883"/>
              <a:gd name="connsiteX344" fmla="*/ 1828458 w 2447897"/>
              <a:gd name="connsiteY344" fmla="*/ 1136251 h 1323883"/>
              <a:gd name="connsiteX345" fmla="*/ 1834540 w 2447897"/>
              <a:gd name="connsiteY345" fmla="*/ 1143540 h 1323883"/>
              <a:gd name="connsiteX346" fmla="*/ 1846704 w 2447897"/>
              <a:gd name="connsiteY346" fmla="*/ 1157459 h 1323883"/>
              <a:gd name="connsiteX347" fmla="*/ 1847453 w 2447897"/>
              <a:gd name="connsiteY347" fmla="*/ 1158298 h 1323883"/>
              <a:gd name="connsiteX348" fmla="*/ 1848202 w 2447897"/>
              <a:gd name="connsiteY348" fmla="*/ 1159110 h 1323883"/>
              <a:gd name="connsiteX349" fmla="*/ 1849679 w 2447897"/>
              <a:gd name="connsiteY349" fmla="*/ 1160761 h 1323883"/>
              <a:gd name="connsiteX350" fmla="*/ 1852680 w 2447897"/>
              <a:gd name="connsiteY350" fmla="*/ 1163982 h 1323883"/>
              <a:gd name="connsiteX351" fmla="*/ 1858637 w 2447897"/>
              <a:gd name="connsiteY351" fmla="*/ 1170304 h 1323883"/>
              <a:gd name="connsiteX352" fmla="*/ 1870563 w 2447897"/>
              <a:gd name="connsiteY352" fmla="*/ 1182392 h 1323883"/>
              <a:gd name="connsiteX353" fmla="*/ 1871318 w 2447897"/>
              <a:gd name="connsiteY353" fmla="*/ 1183123 h 1323883"/>
              <a:gd name="connsiteX354" fmla="*/ 1872066 w 2447897"/>
              <a:gd name="connsiteY354" fmla="*/ 1183834 h 1323883"/>
              <a:gd name="connsiteX355" fmla="*/ 1873544 w 2447897"/>
              <a:gd name="connsiteY355" fmla="*/ 1185271 h 1323883"/>
              <a:gd name="connsiteX356" fmla="*/ 1876545 w 2447897"/>
              <a:gd name="connsiteY356" fmla="*/ 1188130 h 1323883"/>
              <a:gd name="connsiteX357" fmla="*/ 1882495 w 2447897"/>
              <a:gd name="connsiteY357" fmla="*/ 1193713 h 1323883"/>
              <a:gd name="connsiteX358" fmla="*/ 1894427 w 2447897"/>
              <a:gd name="connsiteY358" fmla="*/ 1204304 h 1323883"/>
              <a:gd name="connsiteX359" fmla="*/ 1895229 w 2447897"/>
              <a:gd name="connsiteY359" fmla="*/ 1205015 h 1323883"/>
              <a:gd name="connsiteX360" fmla="*/ 1896031 w 2447897"/>
              <a:gd name="connsiteY360" fmla="*/ 1205693 h 1323883"/>
              <a:gd name="connsiteX361" fmla="*/ 1897661 w 2447897"/>
              <a:gd name="connsiteY361" fmla="*/ 1207055 h 1323883"/>
              <a:gd name="connsiteX362" fmla="*/ 1900894 w 2447897"/>
              <a:gd name="connsiteY362" fmla="*/ 1209760 h 1323883"/>
              <a:gd name="connsiteX363" fmla="*/ 1907367 w 2447897"/>
              <a:gd name="connsiteY363" fmla="*/ 1215029 h 1323883"/>
              <a:gd name="connsiteX364" fmla="*/ 1920306 w 2447897"/>
              <a:gd name="connsiteY364" fmla="*/ 1224961 h 1323883"/>
              <a:gd name="connsiteX365" fmla="*/ 1921910 w 2447897"/>
              <a:gd name="connsiteY365" fmla="*/ 1226169 h 1323883"/>
              <a:gd name="connsiteX366" fmla="*/ 1923540 w 2447897"/>
              <a:gd name="connsiteY366" fmla="*/ 1227350 h 1323883"/>
              <a:gd name="connsiteX367" fmla="*/ 1926779 w 2447897"/>
              <a:gd name="connsiteY367" fmla="*/ 1229659 h 1323883"/>
              <a:gd name="connsiteX368" fmla="*/ 1933246 w 2447897"/>
              <a:gd name="connsiteY368" fmla="*/ 1234169 h 1323883"/>
              <a:gd name="connsiteX369" fmla="*/ 1946186 w 2447897"/>
              <a:gd name="connsiteY369" fmla="*/ 1242659 h 1323883"/>
              <a:gd name="connsiteX370" fmla="*/ 1949187 w 2447897"/>
              <a:gd name="connsiteY370" fmla="*/ 1244545 h 1323883"/>
              <a:gd name="connsiteX371" fmla="*/ 1952215 w 2447897"/>
              <a:gd name="connsiteY371" fmla="*/ 1246384 h 1323883"/>
              <a:gd name="connsiteX372" fmla="*/ 1958250 w 2447897"/>
              <a:gd name="connsiteY372" fmla="*/ 1249974 h 1323883"/>
              <a:gd name="connsiteX373" fmla="*/ 1970335 w 2447897"/>
              <a:gd name="connsiteY373" fmla="*/ 1256739 h 1323883"/>
              <a:gd name="connsiteX374" fmla="*/ 1971084 w 2447897"/>
              <a:gd name="connsiteY374" fmla="*/ 1257155 h 1323883"/>
              <a:gd name="connsiteX375" fmla="*/ 1971833 w 2447897"/>
              <a:gd name="connsiteY375" fmla="*/ 1257551 h 1323883"/>
              <a:gd name="connsiteX376" fmla="*/ 1973363 w 2447897"/>
              <a:gd name="connsiteY376" fmla="*/ 1258363 h 1323883"/>
              <a:gd name="connsiteX377" fmla="*/ 1976364 w 2447897"/>
              <a:gd name="connsiteY377" fmla="*/ 1259934 h 1323883"/>
              <a:gd name="connsiteX378" fmla="*/ 1982420 w 2447897"/>
              <a:gd name="connsiteY378" fmla="*/ 1263001 h 1323883"/>
              <a:gd name="connsiteX379" fmla="*/ 1994478 w 2447897"/>
              <a:gd name="connsiteY379" fmla="*/ 1268773 h 1323883"/>
              <a:gd name="connsiteX380" fmla="*/ 1996135 w 2447897"/>
              <a:gd name="connsiteY380" fmla="*/ 1269504 h 1323883"/>
              <a:gd name="connsiteX381" fmla="*/ 1997771 w 2447897"/>
              <a:gd name="connsiteY381" fmla="*/ 1270236 h 1323883"/>
              <a:gd name="connsiteX382" fmla="*/ 2001031 w 2447897"/>
              <a:gd name="connsiteY382" fmla="*/ 1271679 h 1323883"/>
              <a:gd name="connsiteX383" fmla="*/ 2007577 w 2447897"/>
              <a:gd name="connsiteY383" fmla="*/ 1274484 h 1323883"/>
              <a:gd name="connsiteX384" fmla="*/ 2020675 w 2447897"/>
              <a:gd name="connsiteY384" fmla="*/ 1279678 h 1323883"/>
              <a:gd name="connsiteX385" fmla="*/ 2021477 w 2447897"/>
              <a:gd name="connsiteY385" fmla="*/ 1279994 h 1323883"/>
              <a:gd name="connsiteX386" fmla="*/ 2022305 w 2447897"/>
              <a:gd name="connsiteY386" fmla="*/ 1280303 h 1323883"/>
              <a:gd name="connsiteX387" fmla="*/ 2023935 w 2447897"/>
              <a:gd name="connsiteY387" fmla="*/ 1280907 h 1323883"/>
              <a:gd name="connsiteX388" fmla="*/ 2027221 w 2447897"/>
              <a:gd name="connsiteY388" fmla="*/ 1282115 h 1323883"/>
              <a:gd name="connsiteX389" fmla="*/ 2033741 w 2447897"/>
              <a:gd name="connsiteY389" fmla="*/ 1284423 h 1323883"/>
              <a:gd name="connsiteX390" fmla="*/ 2046839 w 2447897"/>
              <a:gd name="connsiteY390" fmla="*/ 1288719 h 1323883"/>
              <a:gd name="connsiteX391" fmla="*/ 2047641 w 2447897"/>
              <a:gd name="connsiteY391" fmla="*/ 1288980 h 1323883"/>
              <a:gd name="connsiteX392" fmla="*/ 2048443 w 2447897"/>
              <a:gd name="connsiteY392" fmla="*/ 1289222 h 1323883"/>
              <a:gd name="connsiteX393" fmla="*/ 2050046 w 2447897"/>
              <a:gd name="connsiteY393" fmla="*/ 1289719 h 1323883"/>
              <a:gd name="connsiteX394" fmla="*/ 2053253 w 2447897"/>
              <a:gd name="connsiteY394" fmla="*/ 1290685 h 1323883"/>
              <a:gd name="connsiteX395" fmla="*/ 2059699 w 2447897"/>
              <a:gd name="connsiteY395" fmla="*/ 1292551 h 1323883"/>
              <a:gd name="connsiteX396" fmla="*/ 2072539 w 2447897"/>
              <a:gd name="connsiteY396" fmla="*/ 1296034 h 1323883"/>
              <a:gd name="connsiteX397" fmla="*/ 2073341 w 2447897"/>
              <a:gd name="connsiteY397" fmla="*/ 1296222 h 1323883"/>
              <a:gd name="connsiteX398" fmla="*/ 2075746 w 2447897"/>
              <a:gd name="connsiteY398" fmla="*/ 1296846 h 1323883"/>
              <a:gd name="connsiteX399" fmla="*/ 2078953 w 2447897"/>
              <a:gd name="connsiteY399" fmla="*/ 1297638 h 1323883"/>
              <a:gd name="connsiteX400" fmla="*/ 2085373 w 2447897"/>
              <a:gd name="connsiteY400" fmla="*/ 1299155 h 1323883"/>
              <a:gd name="connsiteX401" fmla="*/ 2098240 w 2447897"/>
              <a:gd name="connsiteY401" fmla="*/ 1301987 h 1323883"/>
              <a:gd name="connsiteX402" fmla="*/ 2099737 w 2447897"/>
              <a:gd name="connsiteY402" fmla="*/ 1302302 h 1323883"/>
              <a:gd name="connsiteX403" fmla="*/ 2101241 w 2447897"/>
              <a:gd name="connsiteY403" fmla="*/ 1302591 h 1323883"/>
              <a:gd name="connsiteX404" fmla="*/ 2104216 w 2447897"/>
              <a:gd name="connsiteY404" fmla="*/ 1303195 h 1323883"/>
              <a:gd name="connsiteX405" fmla="*/ 2110219 w 2447897"/>
              <a:gd name="connsiteY405" fmla="*/ 1304369 h 1323883"/>
              <a:gd name="connsiteX406" fmla="*/ 2122204 w 2447897"/>
              <a:gd name="connsiteY406" fmla="*/ 1306524 h 1323883"/>
              <a:gd name="connsiteX407" fmla="*/ 2122953 w 2447897"/>
              <a:gd name="connsiteY407" fmla="*/ 1306651 h 1323883"/>
              <a:gd name="connsiteX408" fmla="*/ 2123701 w 2447897"/>
              <a:gd name="connsiteY408" fmla="*/ 1306759 h 1323883"/>
              <a:gd name="connsiteX409" fmla="*/ 2125205 w 2447897"/>
              <a:gd name="connsiteY409" fmla="*/ 1307020 h 1323883"/>
              <a:gd name="connsiteX410" fmla="*/ 2128207 w 2447897"/>
              <a:gd name="connsiteY410" fmla="*/ 1307517 h 1323883"/>
              <a:gd name="connsiteX411" fmla="*/ 2134183 w 2447897"/>
              <a:gd name="connsiteY411" fmla="*/ 1308463 h 1323883"/>
              <a:gd name="connsiteX412" fmla="*/ 2146168 w 2447897"/>
              <a:gd name="connsiteY412" fmla="*/ 1310222 h 1323883"/>
              <a:gd name="connsiteX413" fmla="*/ 2146996 w 2447897"/>
              <a:gd name="connsiteY413" fmla="*/ 1310322 h 1323883"/>
              <a:gd name="connsiteX414" fmla="*/ 2147798 w 2447897"/>
              <a:gd name="connsiteY414" fmla="*/ 1310430 h 1323883"/>
              <a:gd name="connsiteX415" fmla="*/ 2149428 w 2447897"/>
              <a:gd name="connsiteY415" fmla="*/ 1310665 h 1323883"/>
              <a:gd name="connsiteX416" fmla="*/ 2152661 w 2447897"/>
              <a:gd name="connsiteY416" fmla="*/ 1311081 h 1323883"/>
              <a:gd name="connsiteX417" fmla="*/ 2159187 w 2447897"/>
              <a:gd name="connsiteY417" fmla="*/ 1311920 h 1323883"/>
              <a:gd name="connsiteX418" fmla="*/ 2172180 w 2447897"/>
              <a:gd name="connsiteY418" fmla="*/ 1313443 h 1323883"/>
              <a:gd name="connsiteX419" fmla="*/ 2172981 w 2447897"/>
              <a:gd name="connsiteY419" fmla="*/ 1313524 h 1323883"/>
              <a:gd name="connsiteX420" fmla="*/ 2173783 w 2447897"/>
              <a:gd name="connsiteY420" fmla="*/ 1313624 h 1323883"/>
              <a:gd name="connsiteX421" fmla="*/ 2175413 w 2447897"/>
              <a:gd name="connsiteY421" fmla="*/ 1313785 h 1323883"/>
              <a:gd name="connsiteX422" fmla="*/ 2178673 w 2447897"/>
              <a:gd name="connsiteY422" fmla="*/ 1314128 h 1323883"/>
              <a:gd name="connsiteX423" fmla="*/ 2185172 w 2447897"/>
              <a:gd name="connsiteY423" fmla="*/ 1314779 h 1323883"/>
              <a:gd name="connsiteX424" fmla="*/ 2198165 w 2447897"/>
              <a:gd name="connsiteY424" fmla="*/ 1315987 h 1323883"/>
              <a:gd name="connsiteX425" fmla="*/ 2198914 w 2447897"/>
              <a:gd name="connsiteY425" fmla="*/ 1316040 h 1323883"/>
              <a:gd name="connsiteX426" fmla="*/ 2199689 w 2447897"/>
              <a:gd name="connsiteY426" fmla="*/ 1316114 h 1323883"/>
              <a:gd name="connsiteX427" fmla="*/ 2201193 w 2447897"/>
              <a:gd name="connsiteY427" fmla="*/ 1316248 h 1323883"/>
              <a:gd name="connsiteX428" fmla="*/ 2204220 w 2447897"/>
              <a:gd name="connsiteY428" fmla="*/ 1316483 h 1323883"/>
              <a:gd name="connsiteX429" fmla="*/ 2210303 w 2447897"/>
              <a:gd name="connsiteY429" fmla="*/ 1316980 h 1323883"/>
              <a:gd name="connsiteX430" fmla="*/ 2222440 w 2447897"/>
              <a:gd name="connsiteY430" fmla="*/ 1317873 h 1323883"/>
              <a:gd name="connsiteX431" fmla="*/ 2223938 w 2447897"/>
              <a:gd name="connsiteY431" fmla="*/ 1317980 h 1323883"/>
              <a:gd name="connsiteX432" fmla="*/ 2225468 w 2447897"/>
              <a:gd name="connsiteY432" fmla="*/ 1318060 h 1323883"/>
              <a:gd name="connsiteX433" fmla="*/ 2228496 w 2447897"/>
              <a:gd name="connsiteY433" fmla="*/ 1318268 h 1323883"/>
              <a:gd name="connsiteX434" fmla="*/ 2234552 w 2447897"/>
              <a:gd name="connsiteY434" fmla="*/ 1318658 h 1323883"/>
              <a:gd name="connsiteX435" fmla="*/ 2246690 w 2447897"/>
              <a:gd name="connsiteY435" fmla="*/ 1319342 h 1323883"/>
              <a:gd name="connsiteX436" fmla="*/ 2247438 w 2447897"/>
              <a:gd name="connsiteY436" fmla="*/ 1319396 h 1323883"/>
              <a:gd name="connsiteX437" fmla="*/ 2248187 w 2447897"/>
              <a:gd name="connsiteY437" fmla="*/ 1319423 h 1323883"/>
              <a:gd name="connsiteX438" fmla="*/ 2249665 w 2447897"/>
              <a:gd name="connsiteY438" fmla="*/ 1319497 h 1323883"/>
              <a:gd name="connsiteX439" fmla="*/ 2258596 w 2447897"/>
              <a:gd name="connsiteY439" fmla="*/ 1319973 h 1323883"/>
              <a:gd name="connsiteX440" fmla="*/ 2259344 w 2447897"/>
              <a:gd name="connsiteY440" fmla="*/ 1320000 h 1323883"/>
              <a:gd name="connsiteX441" fmla="*/ 2260067 w 2447897"/>
              <a:gd name="connsiteY441" fmla="*/ 1320020 h 1323883"/>
              <a:gd name="connsiteX442" fmla="*/ 2261570 w 2447897"/>
              <a:gd name="connsiteY442" fmla="*/ 1320101 h 1323883"/>
              <a:gd name="connsiteX443" fmla="*/ 2264545 w 2447897"/>
              <a:gd name="connsiteY443" fmla="*/ 1320235 h 1323883"/>
              <a:gd name="connsiteX444" fmla="*/ 2270475 w 2447897"/>
              <a:gd name="connsiteY444" fmla="*/ 1320497 h 1323883"/>
              <a:gd name="connsiteX445" fmla="*/ 2271224 w 2447897"/>
              <a:gd name="connsiteY445" fmla="*/ 1320523 h 1323883"/>
              <a:gd name="connsiteX446" fmla="*/ 2271972 w 2447897"/>
              <a:gd name="connsiteY446" fmla="*/ 1320570 h 1323883"/>
              <a:gd name="connsiteX447" fmla="*/ 2273450 w 2447897"/>
              <a:gd name="connsiteY447" fmla="*/ 1320624 h 1323883"/>
              <a:gd name="connsiteX448" fmla="*/ 2276425 w 2447897"/>
              <a:gd name="connsiteY448" fmla="*/ 1320731 h 1323883"/>
              <a:gd name="connsiteX449" fmla="*/ 2282381 w 2447897"/>
              <a:gd name="connsiteY449" fmla="*/ 1320966 h 1323883"/>
              <a:gd name="connsiteX450" fmla="*/ 2294280 w 2447897"/>
              <a:gd name="connsiteY450" fmla="*/ 1321389 h 1323883"/>
              <a:gd name="connsiteX451" fmla="*/ 2297494 w 2447897"/>
              <a:gd name="connsiteY451" fmla="*/ 1321490 h 1323883"/>
              <a:gd name="connsiteX452" fmla="*/ 2300727 w 2447897"/>
              <a:gd name="connsiteY452" fmla="*/ 1321597 h 1323883"/>
              <a:gd name="connsiteX453" fmla="*/ 2307173 w 2447897"/>
              <a:gd name="connsiteY453" fmla="*/ 1321805 h 1323883"/>
              <a:gd name="connsiteX454" fmla="*/ 2307975 w 2447897"/>
              <a:gd name="connsiteY454" fmla="*/ 1321832 h 1323883"/>
              <a:gd name="connsiteX455" fmla="*/ 2308803 w 2447897"/>
              <a:gd name="connsiteY455" fmla="*/ 1321859 h 1323883"/>
              <a:gd name="connsiteX456" fmla="*/ 2310407 w 2447897"/>
              <a:gd name="connsiteY456" fmla="*/ 1321886 h 1323883"/>
              <a:gd name="connsiteX457" fmla="*/ 2313640 w 2447897"/>
              <a:gd name="connsiteY457" fmla="*/ 1321986 h 1323883"/>
              <a:gd name="connsiteX458" fmla="*/ 2320086 w 2447897"/>
              <a:gd name="connsiteY458" fmla="*/ 1322148 h 1323883"/>
              <a:gd name="connsiteX459" fmla="*/ 2321690 w 2447897"/>
              <a:gd name="connsiteY459" fmla="*/ 1322201 h 1323883"/>
              <a:gd name="connsiteX460" fmla="*/ 2323320 w 2447897"/>
              <a:gd name="connsiteY460" fmla="*/ 1322228 h 1323883"/>
              <a:gd name="connsiteX461" fmla="*/ 2326533 w 2447897"/>
              <a:gd name="connsiteY461" fmla="*/ 1322302 h 1323883"/>
              <a:gd name="connsiteX462" fmla="*/ 2332973 w 2447897"/>
              <a:gd name="connsiteY462" fmla="*/ 1322463 h 1323883"/>
              <a:gd name="connsiteX463" fmla="*/ 2345886 w 2447897"/>
              <a:gd name="connsiteY463" fmla="*/ 1322725 h 1323883"/>
              <a:gd name="connsiteX464" fmla="*/ 2346641 w 2447897"/>
              <a:gd name="connsiteY464" fmla="*/ 1322725 h 1323883"/>
              <a:gd name="connsiteX465" fmla="*/ 2347390 w 2447897"/>
              <a:gd name="connsiteY465" fmla="*/ 1322752 h 1323883"/>
              <a:gd name="connsiteX466" fmla="*/ 2348894 w 2447897"/>
              <a:gd name="connsiteY466" fmla="*/ 1322778 h 1323883"/>
              <a:gd name="connsiteX467" fmla="*/ 2351922 w 2447897"/>
              <a:gd name="connsiteY467" fmla="*/ 1322825 h 1323883"/>
              <a:gd name="connsiteX468" fmla="*/ 2357924 w 2447897"/>
              <a:gd name="connsiteY468" fmla="*/ 1322933 h 1323883"/>
              <a:gd name="connsiteX469" fmla="*/ 2358673 w 2447897"/>
              <a:gd name="connsiteY469" fmla="*/ 1322960 h 1323883"/>
              <a:gd name="connsiteX470" fmla="*/ 2359448 w 2447897"/>
              <a:gd name="connsiteY470" fmla="*/ 1322960 h 1323883"/>
              <a:gd name="connsiteX471" fmla="*/ 2363954 w 2447897"/>
              <a:gd name="connsiteY471" fmla="*/ 1323040 h 1323883"/>
              <a:gd name="connsiteX472" fmla="*/ 2369983 w 2447897"/>
              <a:gd name="connsiteY472" fmla="*/ 1323114 h 1323883"/>
              <a:gd name="connsiteX473" fmla="*/ 2370732 w 2447897"/>
              <a:gd name="connsiteY473" fmla="*/ 1323141 h 1323883"/>
              <a:gd name="connsiteX474" fmla="*/ 2371487 w 2447897"/>
              <a:gd name="connsiteY474" fmla="*/ 1323141 h 1323883"/>
              <a:gd name="connsiteX475" fmla="*/ 2372984 w 2447897"/>
              <a:gd name="connsiteY475" fmla="*/ 1323168 h 1323883"/>
              <a:gd name="connsiteX476" fmla="*/ 2375986 w 2447897"/>
              <a:gd name="connsiteY476" fmla="*/ 1323195 h 1323883"/>
              <a:gd name="connsiteX477" fmla="*/ 2382021 w 2447897"/>
              <a:gd name="connsiteY477" fmla="*/ 1323275 h 1323883"/>
              <a:gd name="connsiteX478" fmla="*/ 2394053 w 2447897"/>
              <a:gd name="connsiteY478" fmla="*/ 1323429 h 1323883"/>
              <a:gd name="connsiteX479" fmla="*/ 2394908 w 2447897"/>
              <a:gd name="connsiteY479" fmla="*/ 1323429 h 1323883"/>
              <a:gd name="connsiteX480" fmla="*/ 2395736 w 2447897"/>
              <a:gd name="connsiteY480" fmla="*/ 1323456 h 1323883"/>
              <a:gd name="connsiteX481" fmla="*/ 2397419 w 2447897"/>
              <a:gd name="connsiteY481" fmla="*/ 1323456 h 1323883"/>
              <a:gd name="connsiteX482" fmla="*/ 2400784 w 2447897"/>
              <a:gd name="connsiteY482" fmla="*/ 1323510 h 1323883"/>
              <a:gd name="connsiteX483" fmla="*/ 2407509 w 2447897"/>
              <a:gd name="connsiteY483" fmla="*/ 1323564 h 1323883"/>
              <a:gd name="connsiteX484" fmla="*/ 2408338 w 2447897"/>
              <a:gd name="connsiteY484" fmla="*/ 1323564 h 1323883"/>
              <a:gd name="connsiteX485" fmla="*/ 2409192 w 2447897"/>
              <a:gd name="connsiteY485" fmla="*/ 1323590 h 1323883"/>
              <a:gd name="connsiteX486" fmla="*/ 2410875 w 2447897"/>
              <a:gd name="connsiteY486" fmla="*/ 1323590 h 1323883"/>
              <a:gd name="connsiteX487" fmla="*/ 2414214 w 2447897"/>
              <a:gd name="connsiteY487" fmla="*/ 1323644 h 1323883"/>
              <a:gd name="connsiteX488" fmla="*/ 2420946 w 2447897"/>
              <a:gd name="connsiteY488" fmla="*/ 1323691 h 1323883"/>
              <a:gd name="connsiteX489" fmla="*/ 2422622 w 2447897"/>
              <a:gd name="connsiteY489" fmla="*/ 1323691 h 1323883"/>
              <a:gd name="connsiteX490" fmla="*/ 2424305 w 2447897"/>
              <a:gd name="connsiteY490" fmla="*/ 1323718 h 1323883"/>
              <a:gd name="connsiteX491" fmla="*/ 2427671 w 2447897"/>
              <a:gd name="connsiteY491" fmla="*/ 1323745 h 1323883"/>
              <a:gd name="connsiteX492" fmla="*/ 2434376 w 2447897"/>
              <a:gd name="connsiteY492" fmla="*/ 1323772 h 1323883"/>
              <a:gd name="connsiteX493" fmla="*/ 2435230 w 2447897"/>
              <a:gd name="connsiteY493" fmla="*/ 1323799 h 1323883"/>
              <a:gd name="connsiteX494" fmla="*/ 2437741 w 2447897"/>
              <a:gd name="connsiteY494" fmla="*/ 1323799 h 1323883"/>
              <a:gd name="connsiteX495" fmla="*/ 2441107 w 2447897"/>
              <a:gd name="connsiteY495" fmla="*/ 1323825 h 1323883"/>
              <a:gd name="connsiteX496" fmla="*/ 2441955 w 2447897"/>
              <a:gd name="connsiteY496" fmla="*/ 1323825 h 1323883"/>
              <a:gd name="connsiteX497" fmla="*/ 2442783 w 2447897"/>
              <a:gd name="connsiteY497" fmla="*/ 1323852 h 1323883"/>
              <a:gd name="connsiteX498" fmla="*/ 2446149 w 2447897"/>
              <a:gd name="connsiteY498" fmla="*/ 1323852 h 1323883"/>
              <a:gd name="connsiteX499" fmla="*/ 2446977 w 2447897"/>
              <a:gd name="connsiteY499" fmla="*/ 1323879 h 1323883"/>
              <a:gd name="connsiteX500" fmla="*/ 2447832 w 2447897"/>
              <a:gd name="connsiteY500" fmla="*/ 1323879 h 132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</a:cxnLst>
            <a:rect l="l" t="t" r="r" b="b"/>
            <a:pathLst>
              <a:path w="2447897" h="1323883">
                <a:moveTo>
                  <a:pt x="-66" y="1323879"/>
                </a:moveTo>
                <a:lnTo>
                  <a:pt x="685" y="1323879"/>
                </a:lnTo>
                <a:lnTo>
                  <a:pt x="1435" y="1323852"/>
                </a:lnTo>
                <a:lnTo>
                  <a:pt x="2937" y="1323852"/>
                </a:lnTo>
                <a:lnTo>
                  <a:pt x="5939" y="1323825"/>
                </a:lnTo>
                <a:lnTo>
                  <a:pt x="11943" y="1323799"/>
                </a:lnTo>
                <a:lnTo>
                  <a:pt x="12693" y="1323799"/>
                </a:lnTo>
                <a:lnTo>
                  <a:pt x="13444" y="1323772"/>
                </a:lnTo>
                <a:lnTo>
                  <a:pt x="14945" y="1323772"/>
                </a:lnTo>
                <a:lnTo>
                  <a:pt x="17947" y="1323745"/>
                </a:lnTo>
                <a:lnTo>
                  <a:pt x="23951" y="1323718"/>
                </a:lnTo>
                <a:lnTo>
                  <a:pt x="24702" y="1323691"/>
                </a:lnTo>
                <a:lnTo>
                  <a:pt x="26954" y="1323691"/>
                </a:lnTo>
                <a:lnTo>
                  <a:pt x="35960" y="1323617"/>
                </a:lnTo>
                <a:lnTo>
                  <a:pt x="47969" y="1323483"/>
                </a:lnTo>
                <a:lnTo>
                  <a:pt x="49599" y="1323483"/>
                </a:lnTo>
                <a:lnTo>
                  <a:pt x="51230" y="1323456"/>
                </a:lnTo>
                <a:lnTo>
                  <a:pt x="54491" y="1323429"/>
                </a:lnTo>
                <a:lnTo>
                  <a:pt x="60987" y="1323356"/>
                </a:lnTo>
                <a:lnTo>
                  <a:pt x="61815" y="1323329"/>
                </a:lnTo>
                <a:lnTo>
                  <a:pt x="62617" y="1323329"/>
                </a:lnTo>
                <a:lnTo>
                  <a:pt x="64248" y="1323302"/>
                </a:lnTo>
                <a:lnTo>
                  <a:pt x="67509" y="1323275"/>
                </a:lnTo>
                <a:lnTo>
                  <a:pt x="74005" y="1323168"/>
                </a:lnTo>
                <a:lnTo>
                  <a:pt x="74833" y="1323168"/>
                </a:lnTo>
                <a:lnTo>
                  <a:pt x="75635" y="1323141"/>
                </a:lnTo>
                <a:lnTo>
                  <a:pt x="77266" y="1323141"/>
                </a:lnTo>
                <a:lnTo>
                  <a:pt x="87049" y="1322986"/>
                </a:lnTo>
                <a:lnTo>
                  <a:pt x="100067" y="1322752"/>
                </a:lnTo>
                <a:lnTo>
                  <a:pt x="100817" y="1322752"/>
                </a:lnTo>
                <a:lnTo>
                  <a:pt x="101594" y="1322725"/>
                </a:lnTo>
                <a:lnTo>
                  <a:pt x="103095" y="1322698"/>
                </a:lnTo>
                <a:lnTo>
                  <a:pt x="106149" y="1322644"/>
                </a:lnTo>
                <a:lnTo>
                  <a:pt x="112231" y="1322517"/>
                </a:lnTo>
                <a:lnTo>
                  <a:pt x="112981" y="1322490"/>
                </a:lnTo>
                <a:lnTo>
                  <a:pt x="113732" y="1322490"/>
                </a:lnTo>
                <a:lnTo>
                  <a:pt x="115259" y="1322436"/>
                </a:lnTo>
                <a:lnTo>
                  <a:pt x="118312" y="1322382"/>
                </a:lnTo>
                <a:lnTo>
                  <a:pt x="124369" y="1322228"/>
                </a:lnTo>
                <a:lnTo>
                  <a:pt x="125145" y="1322228"/>
                </a:lnTo>
                <a:lnTo>
                  <a:pt x="125896" y="1322201"/>
                </a:lnTo>
                <a:lnTo>
                  <a:pt x="127422" y="1322148"/>
                </a:lnTo>
                <a:lnTo>
                  <a:pt x="130451" y="1322067"/>
                </a:lnTo>
                <a:lnTo>
                  <a:pt x="136532" y="1321913"/>
                </a:lnTo>
                <a:lnTo>
                  <a:pt x="148697" y="1321544"/>
                </a:lnTo>
                <a:lnTo>
                  <a:pt x="149447" y="1321517"/>
                </a:lnTo>
                <a:lnTo>
                  <a:pt x="150197" y="1321517"/>
                </a:lnTo>
                <a:lnTo>
                  <a:pt x="151673" y="1321463"/>
                </a:lnTo>
                <a:lnTo>
                  <a:pt x="154649" y="1321362"/>
                </a:lnTo>
                <a:lnTo>
                  <a:pt x="160627" y="1321148"/>
                </a:lnTo>
                <a:lnTo>
                  <a:pt x="161378" y="1321127"/>
                </a:lnTo>
                <a:lnTo>
                  <a:pt x="162103" y="1321101"/>
                </a:lnTo>
                <a:lnTo>
                  <a:pt x="163604" y="1321047"/>
                </a:lnTo>
                <a:lnTo>
                  <a:pt x="166580" y="1320940"/>
                </a:lnTo>
                <a:lnTo>
                  <a:pt x="172532" y="1320705"/>
                </a:lnTo>
                <a:lnTo>
                  <a:pt x="173283" y="1320651"/>
                </a:lnTo>
                <a:lnTo>
                  <a:pt x="175534" y="1320570"/>
                </a:lnTo>
                <a:lnTo>
                  <a:pt x="184464" y="1320181"/>
                </a:lnTo>
                <a:lnTo>
                  <a:pt x="196395" y="1319604"/>
                </a:lnTo>
                <a:lnTo>
                  <a:pt x="197197" y="1319550"/>
                </a:lnTo>
                <a:lnTo>
                  <a:pt x="197999" y="1319523"/>
                </a:lnTo>
                <a:lnTo>
                  <a:pt x="199630" y="1319423"/>
                </a:lnTo>
                <a:lnTo>
                  <a:pt x="202839" y="1319262"/>
                </a:lnTo>
                <a:lnTo>
                  <a:pt x="209309" y="1318893"/>
                </a:lnTo>
                <a:lnTo>
                  <a:pt x="210137" y="1318846"/>
                </a:lnTo>
                <a:lnTo>
                  <a:pt x="212544" y="1318685"/>
                </a:lnTo>
                <a:lnTo>
                  <a:pt x="215779" y="1318503"/>
                </a:lnTo>
                <a:lnTo>
                  <a:pt x="222249" y="1318080"/>
                </a:lnTo>
                <a:lnTo>
                  <a:pt x="223052" y="1318034"/>
                </a:lnTo>
                <a:lnTo>
                  <a:pt x="223854" y="1317953"/>
                </a:lnTo>
                <a:lnTo>
                  <a:pt x="225484" y="1317846"/>
                </a:lnTo>
                <a:lnTo>
                  <a:pt x="228720" y="1317638"/>
                </a:lnTo>
                <a:lnTo>
                  <a:pt x="235189" y="1317168"/>
                </a:lnTo>
                <a:lnTo>
                  <a:pt x="248104" y="1316114"/>
                </a:lnTo>
                <a:lnTo>
                  <a:pt x="248855" y="1316040"/>
                </a:lnTo>
                <a:lnTo>
                  <a:pt x="249631" y="1315987"/>
                </a:lnTo>
                <a:lnTo>
                  <a:pt x="254134" y="1315591"/>
                </a:lnTo>
                <a:lnTo>
                  <a:pt x="260191" y="1315013"/>
                </a:lnTo>
                <a:lnTo>
                  <a:pt x="272251" y="1313812"/>
                </a:lnTo>
                <a:lnTo>
                  <a:pt x="273001" y="1313732"/>
                </a:lnTo>
                <a:lnTo>
                  <a:pt x="273752" y="1313624"/>
                </a:lnTo>
                <a:lnTo>
                  <a:pt x="275253" y="1313470"/>
                </a:lnTo>
                <a:lnTo>
                  <a:pt x="278281" y="1313128"/>
                </a:lnTo>
                <a:lnTo>
                  <a:pt x="284311" y="1312450"/>
                </a:lnTo>
                <a:lnTo>
                  <a:pt x="296401" y="1310926"/>
                </a:lnTo>
                <a:lnTo>
                  <a:pt x="297202" y="1310819"/>
                </a:lnTo>
                <a:lnTo>
                  <a:pt x="298030" y="1310691"/>
                </a:lnTo>
                <a:lnTo>
                  <a:pt x="299660" y="1310483"/>
                </a:lnTo>
                <a:lnTo>
                  <a:pt x="302920" y="1310034"/>
                </a:lnTo>
                <a:lnTo>
                  <a:pt x="309466" y="1309094"/>
                </a:lnTo>
                <a:lnTo>
                  <a:pt x="322538" y="1307020"/>
                </a:lnTo>
                <a:lnTo>
                  <a:pt x="323366" y="1306886"/>
                </a:lnTo>
                <a:lnTo>
                  <a:pt x="324168" y="1306759"/>
                </a:lnTo>
                <a:lnTo>
                  <a:pt x="325824" y="1306470"/>
                </a:lnTo>
                <a:lnTo>
                  <a:pt x="329084" y="1305893"/>
                </a:lnTo>
                <a:lnTo>
                  <a:pt x="335630" y="1304712"/>
                </a:lnTo>
                <a:lnTo>
                  <a:pt x="348702" y="1302141"/>
                </a:lnTo>
                <a:lnTo>
                  <a:pt x="349504" y="1301987"/>
                </a:lnTo>
                <a:lnTo>
                  <a:pt x="350305" y="1301806"/>
                </a:lnTo>
                <a:lnTo>
                  <a:pt x="351909" y="1301490"/>
                </a:lnTo>
                <a:lnTo>
                  <a:pt x="355122" y="1300779"/>
                </a:lnTo>
                <a:lnTo>
                  <a:pt x="361542" y="1299336"/>
                </a:lnTo>
                <a:lnTo>
                  <a:pt x="374376" y="1296249"/>
                </a:lnTo>
                <a:lnTo>
                  <a:pt x="380796" y="1294571"/>
                </a:lnTo>
                <a:lnTo>
                  <a:pt x="387216" y="1292786"/>
                </a:lnTo>
                <a:lnTo>
                  <a:pt x="400076" y="1288980"/>
                </a:lnTo>
                <a:lnTo>
                  <a:pt x="400798" y="1288772"/>
                </a:lnTo>
                <a:lnTo>
                  <a:pt x="403051" y="1288068"/>
                </a:lnTo>
                <a:lnTo>
                  <a:pt x="406052" y="1287095"/>
                </a:lnTo>
                <a:lnTo>
                  <a:pt x="412035" y="1285101"/>
                </a:lnTo>
                <a:lnTo>
                  <a:pt x="424014" y="1280833"/>
                </a:lnTo>
                <a:lnTo>
                  <a:pt x="424769" y="1280571"/>
                </a:lnTo>
                <a:lnTo>
                  <a:pt x="425518" y="1280283"/>
                </a:lnTo>
                <a:lnTo>
                  <a:pt x="427015" y="1279732"/>
                </a:lnTo>
                <a:lnTo>
                  <a:pt x="430016" y="1278578"/>
                </a:lnTo>
                <a:lnTo>
                  <a:pt x="435999" y="1276189"/>
                </a:lnTo>
                <a:lnTo>
                  <a:pt x="447978" y="1271128"/>
                </a:lnTo>
                <a:lnTo>
                  <a:pt x="448786" y="1270766"/>
                </a:lnTo>
                <a:lnTo>
                  <a:pt x="449588" y="1270424"/>
                </a:lnTo>
                <a:lnTo>
                  <a:pt x="451218" y="1269685"/>
                </a:lnTo>
                <a:lnTo>
                  <a:pt x="454477" y="1268195"/>
                </a:lnTo>
                <a:lnTo>
                  <a:pt x="460970" y="1265155"/>
                </a:lnTo>
                <a:lnTo>
                  <a:pt x="473936" y="1258598"/>
                </a:lnTo>
                <a:lnTo>
                  <a:pt x="474764" y="1258182"/>
                </a:lnTo>
                <a:lnTo>
                  <a:pt x="475573" y="1257733"/>
                </a:lnTo>
                <a:lnTo>
                  <a:pt x="477203" y="1256867"/>
                </a:lnTo>
                <a:lnTo>
                  <a:pt x="480436" y="1255115"/>
                </a:lnTo>
                <a:lnTo>
                  <a:pt x="486929" y="1251471"/>
                </a:lnTo>
                <a:lnTo>
                  <a:pt x="499921" y="1243679"/>
                </a:lnTo>
                <a:lnTo>
                  <a:pt x="500677" y="1243209"/>
                </a:lnTo>
                <a:lnTo>
                  <a:pt x="501452" y="1242739"/>
                </a:lnTo>
                <a:lnTo>
                  <a:pt x="502949" y="1241766"/>
                </a:lnTo>
                <a:lnTo>
                  <a:pt x="505977" y="1239827"/>
                </a:lnTo>
                <a:lnTo>
                  <a:pt x="512059" y="1235847"/>
                </a:lnTo>
                <a:lnTo>
                  <a:pt x="524171" y="1227377"/>
                </a:lnTo>
                <a:lnTo>
                  <a:pt x="524926" y="1226827"/>
                </a:lnTo>
                <a:lnTo>
                  <a:pt x="525701" y="1226277"/>
                </a:lnTo>
                <a:lnTo>
                  <a:pt x="527198" y="1225149"/>
                </a:lnTo>
                <a:lnTo>
                  <a:pt x="530233" y="1222894"/>
                </a:lnTo>
                <a:lnTo>
                  <a:pt x="536308" y="1218250"/>
                </a:lnTo>
                <a:lnTo>
                  <a:pt x="548426" y="1208472"/>
                </a:lnTo>
                <a:lnTo>
                  <a:pt x="549175" y="1207848"/>
                </a:lnTo>
                <a:lnTo>
                  <a:pt x="549897" y="1207217"/>
                </a:lnTo>
                <a:lnTo>
                  <a:pt x="551401" y="1205955"/>
                </a:lnTo>
                <a:lnTo>
                  <a:pt x="554376" y="1203411"/>
                </a:lnTo>
                <a:lnTo>
                  <a:pt x="560306" y="1198197"/>
                </a:lnTo>
                <a:lnTo>
                  <a:pt x="572205" y="1187210"/>
                </a:lnTo>
                <a:lnTo>
                  <a:pt x="572934" y="1186506"/>
                </a:lnTo>
                <a:lnTo>
                  <a:pt x="573683" y="1185794"/>
                </a:lnTo>
                <a:lnTo>
                  <a:pt x="575160" y="1184358"/>
                </a:lnTo>
                <a:lnTo>
                  <a:pt x="578135" y="1181445"/>
                </a:lnTo>
                <a:lnTo>
                  <a:pt x="584085" y="1175492"/>
                </a:lnTo>
                <a:lnTo>
                  <a:pt x="595964" y="1163016"/>
                </a:lnTo>
                <a:lnTo>
                  <a:pt x="597574" y="1161284"/>
                </a:lnTo>
                <a:lnTo>
                  <a:pt x="599204" y="1159499"/>
                </a:lnTo>
                <a:lnTo>
                  <a:pt x="602411" y="1155936"/>
                </a:lnTo>
                <a:lnTo>
                  <a:pt x="608857" y="1148620"/>
                </a:lnTo>
                <a:lnTo>
                  <a:pt x="621770" y="1133258"/>
                </a:lnTo>
                <a:lnTo>
                  <a:pt x="647550" y="1099574"/>
                </a:lnTo>
                <a:lnTo>
                  <a:pt x="648298" y="1098527"/>
                </a:lnTo>
                <a:lnTo>
                  <a:pt x="649074" y="1097474"/>
                </a:lnTo>
                <a:lnTo>
                  <a:pt x="650578" y="1095380"/>
                </a:lnTo>
                <a:lnTo>
                  <a:pt x="653579" y="1091131"/>
                </a:lnTo>
                <a:lnTo>
                  <a:pt x="659582" y="1082480"/>
                </a:lnTo>
                <a:lnTo>
                  <a:pt x="671613" y="1064494"/>
                </a:lnTo>
                <a:lnTo>
                  <a:pt x="695684" y="1025804"/>
                </a:lnTo>
                <a:lnTo>
                  <a:pt x="696512" y="1024414"/>
                </a:lnTo>
                <a:lnTo>
                  <a:pt x="697314" y="1023045"/>
                </a:lnTo>
                <a:lnTo>
                  <a:pt x="698943" y="1020267"/>
                </a:lnTo>
                <a:lnTo>
                  <a:pt x="702210" y="1014656"/>
                </a:lnTo>
                <a:lnTo>
                  <a:pt x="708729" y="1003280"/>
                </a:lnTo>
                <a:lnTo>
                  <a:pt x="721775" y="979710"/>
                </a:lnTo>
                <a:lnTo>
                  <a:pt x="747859" y="929402"/>
                </a:lnTo>
                <a:lnTo>
                  <a:pt x="799107" y="819062"/>
                </a:lnTo>
                <a:lnTo>
                  <a:pt x="846857" y="704393"/>
                </a:lnTo>
                <a:lnTo>
                  <a:pt x="898668" y="571449"/>
                </a:lnTo>
                <a:lnTo>
                  <a:pt x="947040" y="444802"/>
                </a:lnTo>
                <a:lnTo>
                  <a:pt x="999448" y="312332"/>
                </a:lnTo>
                <a:lnTo>
                  <a:pt x="1002654" y="304572"/>
                </a:lnTo>
                <a:lnTo>
                  <a:pt x="1005868" y="296838"/>
                </a:lnTo>
                <a:lnTo>
                  <a:pt x="1012308" y="281581"/>
                </a:lnTo>
                <a:lnTo>
                  <a:pt x="1025174" y="251773"/>
                </a:lnTo>
                <a:lnTo>
                  <a:pt x="1050894" y="195592"/>
                </a:lnTo>
                <a:lnTo>
                  <a:pt x="1051650" y="194019"/>
                </a:lnTo>
                <a:lnTo>
                  <a:pt x="1052372" y="192473"/>
                </a:lnTo>
                <a:lnTo>
                  <a:pt x="1053876" y="189379"/>
                </a:lnTo>
                <a:lnTo>
                  <a:pt x="1056877" y="183219"/>
                </a:lnTo>
                <a:lnTo>
                  <a:pt x="1062880" y="171185"/>
                </a:lnTo>
                <a:lnTo>
                  <a:pt x="1074892" y="148037"/>
                </a:lnTo>
                <a:lnTo>
                  <a:pt x="1075640" y="146647"/>
                </a:lnTo>
                <a:lnTo>
                  <a:pt x="1076389" y="145232"/>
                </a:lnTo>
                <a:lnTo>
                  <a:pt x="1080894" y="136973"/>
                </a:lnTo>
                <a:lnTo>
                  <a:pt x="1086871" y="126277"/>
                </a:lnTo>
                <a:lnTo>
                  <a:pt x="1098883" y="106012"/>
                </a:lnTo>
                <a:lnTo>
                  <a:pt x="1099684" y="104675"/>
                </a:lnTo>
                <a:lnTo>
                  <a:pt x="1100512" y="103364"/>
                </a:lnTo>
                <a:lnTo>
                  <a:pt x="1102142" y="100769"/>
                </a:lnTo>
                <a:lnTo>
                  <a:pt x="1105375" y="95657"/>
                </a:lnTo>
                <a:lnTo>
                  <a:pt x="1111895" y="85773"/>
                </a:lnTo>
                <a:lnTo>
                  <a:pt x="1112703" y="84567"/>
                </a:lnTo>
                <a:lnTo>
                  <a:pt x="1113531" y="83388"/>
                </a:lnTo>
                <a:lnTo>
                  <a:pt x="1115135" y="81029"/>
                </a:lnTo>
                <a:lnTo>
                  <a:pt x="1118394" y="76388"/>
                </a:lnTo>
                <a:lnTo>
                  <a:pt x="1124887" y="67501"/>
                </a:lnTo>
                <a:lnTo>
                  <a:pt x="1125716" y="66426"/>
                </a:lnTo>
                <a:lnTo>
                  <a:pt x="1126524" y="65351"/>
                </a:lnTo>
                <a:lnTo>
                  <a:pt x="1128154" y="63228"/>
                </a:lnTo>
                <a:lnTo>
                  <a:pt x="1131413" y="59112"/>
                </a:lnTo>
                <a:lnTo>
                  <a:pt x="1137906" y="51247"/>
                </a:lnTo>
                <a:lnTo>
                  <a:pt x="1150925" y="37117"/>
                </a:lnTo>
                <a:lnTo>
                  <a:pt x="1152429" y="35596"/>
                </a:lnTo>
                <a:lnTo>
                  <a:pt x="1153953" y="34128"/>
                </a:lnTo>
                <a:lnTo>
                  <a:pt x="1156981" y="31244"/>
                </a:lnTo>
                <a:lnTo>
                  <a:pt x="1163063" y="25896"/>
                </a:lnTo>
                <a:lnTo>
                  <a:pt x="1163812" y="25241"/>
                </a:lnTo>
                <a:lnTo>
                  <a:pt x="1164594" y="24611"/>
                </a:lnTo>
                <a:lnTo>
                  <a:pt x="1166091" y="23379"/>
                </a:lnTo>
                <a:lnTo>
                  <a:pt x="1169145" y="21020"/>
                </a:lnTo>
                <a:lnTo>
                  <a:pt x="1175201" y="16642"/>
                </a:lnTo>
                <a:lnTo>
                  <a:pt x="1175976" y="16118"/>
                </a:lnTo>
                <a:lnTo>
                  <a:pt x="1176732" y="15620"/>
                </a:lnTo>
                <a:lnTo>
                  <a:pt x="1178255" y="14624"/>
                </a:lnTo>
                <a:lnTo>
                  <a:pt x="1181283" y="12762"/>
                </a:lnTo>
                <a:lnTo>
                  <a:pt x="1182032" y="12316"/>
                </a:lnTo>
                <a:lnTo>
                  <a:pt x="1182814" y="11871"/>
                </a:lnTo>
                <a:lnTo>
                  <a:pt x="1184311" y="11006"/>
                </a:lnTo>
                <a:lnTo>
                  <a:pt x="1187365" y="9380"/>
                </a:lnTo>
                <a:lnTo>
                  <a:pt x="1188114" y="9013"/>
                </a:lnTo>
                <a:lnTo>
                  <a:pt x="1188869" y="8620"/>
                </a:lnTo>
                <a:lnTo>
                  <a:pt x="1190393" y="7886"/>
                </a:lnTo>
                <a:lnTo>
                  <a:pt x="1193421" y="6522"/>
                </a:lnTo>
                <a:lnTo>
                  <a:pt x="1194196" y="6208"/>
                </a:lnTo>
                <a:lnTo>
                  <a:pt x="1194952" y="5894"/>
                </a:lnTo>
                <a:lnTo>
                  <a:pt x="1196475" y="5290"/>
                </a:lnTo>
                <a:lnTo>
                  <a:pt x="1199503" y="4190"/>
                </a:lnTo>
                <a:lnTo>
                  <a:pt x="1200252" y="3927"/>
                </a:lnTo>
                <a:lnTo>
                  <a:pt x="1201007" y="3692"/>
                </a:lnTo>
                <a:lnTo>
                  <a:pt x="1202478" y="3219"/>
                </a:lnTo>
                <a:lnTo>
                  <a:pt x="1203982" y="2800"/>
                </a:lnTo>
                <a:lnTo>
                  <a:pt x="1205460" y="2380"/>
                </a:lnTo>
                <a:lnTo>
                  <a:pt x="1206957" y="2014"/>
                </a:lnTo>
                <a:lnTo>
                  <a:pt x="1208434" y="1673"/>
                </a:lnTo>
                <a:lnTo>
                  <a:pt x="1209932" y="1358"/>
                </a:lnTo>
                <a:lnTo>
                  <a:pt x="1211409" y="1096"/>
                </a:lnTo>
                <a:lnTo>
                  <a:pt x="1212913" y="834"/>
                </a:lnTo>
                <a:lnTo>
                  <a:pt x="1213635" y="729"/>
                </a:lnTo>
                <a:lnTo>
                  <a:pt x="1214384" y="624"/>
                </a:lnTo>
                <a:lnTo>
                  <a:pt x="1215133" y="545"/>
                </a:lnTo>
                <a:lnTo>
                  <a:pt x="1215888" y="441"/>
                </a:lnTo>
                <a:lnTo>
                  <a:pt x="1216610" y="362"/>
                </a:lnTo>
                <a:lnTo>
                  <a:pt x="1217359" y="283"/>
                </a:lnTo>
                <a:lnTo>
                  <a:pt x="1218863" y="178"/>
                </a:lnTo>
                <a:lnTo>
                  <a:pt x="1219585" y="126"/>
                </a:lnTo>
                <a:lnTo>
                  <a:pt x="1220340" y="74"/>
                </a:lnTo>
                <a:lnTo>
                  <a:pt x="1221838" y="21"/>
                </a:lnTo>
                <a:lnTo>
                  <a:pt x="1222567" y="-5"/>
                </a:lnTo>
                <a:lnTo>
                  <a:pt x="1224812" y="-5"/>
                </a:lnTo>
                <a:lnTo>
                  <a:pt x="1225541" y="21"/>
                </a:lnTo>
                <a:lnTo>
                  <a:pt x="1227794" y="100"/>
                </a:lnTo>
                <a:lnTo>
                  <a:pt x="1228543" y="152"/>
                </a:lnTo>
                <a:lnTo>
                  <a:pt x="1229265" y="204"/>
                </a:lnTo>
                <a:lnTo>
                  <a:pt x="1230020" y="257"/>
                </a:lnTo>
                <a:lnTo>
                  <a:pt x="1231517" y="414"/>
                </a:lnTo>
                <a:lnTo>
                  <a:pt x="1232246" y="493"/>
                </a:lnTo>
                <a:lnTo>
                  <a:pt x="1232995" y="572"/>
                </a:lnTo>
                <a:lnTo>
                  <a:pt x="1233744" y="676"/>
                </a:lnTo>
                <a:lnTo>
                  <a:pt x="1235221" y="912"/>
                </a:lnTo>
                <a:lnTo>
                  <a:pt x="1235970" y="1017"/>
                </a:lnTo>
                <a:lnTo>
                  <a:pt x="1236719" y="1148"/>
                </a:lnTo>
                <a:lnTo>
                  <a:pt x="1238196" y="1437"/>
                </a:lnTo>
                <a:lnTo>
                  <a:pt x="1239700" y="1751"/>
                </a:lnTo>
                <a:lnTo>
                  <a:pt x="1241171" y="2118"/>
                </a:lnTo>
                <a:lnTo>
                  <a:pt x="1242675" y="2486"/>
                </a:lnTo>
                <a:lnTo>
                  <a:pt x="1244146" y="2905"/>
                </a:lnTo>
                <a:lnTo>
                  <a:pt x="1247127" y="3822"/>
                </a:lnTo>
                <a:lnTo>
                  <a:pt x="1247955" y="4084"/>
                </a:lnTo>
                <a:lnTo>
                  <a:pt x="1250360" y="4949"/>
                </a:lnTo>
                <a:lnTo>
                  <a:pt x="1253594" y="6234"/>
                </a:lnTo>
                <a:lnTo>
                  <a:pt x="1255197" y="6916"/>
                </a:lnTo>
                <a:lnTo>
                  <a:pt x="1256827" y="7650"/>
                </a:lnTo>
                <a:lnTo>
                  <a:pt x="1260067" y="9223"/>
                </a:lnTo>
                <a:lnTo>
                  <a:pt x="1261670" y="10062"/>
                </a:lnTo>
                <a:lnTo>
                  <a:pt x="1263273" y="10927"/>
                </a:lnTo>
                <a:lnTo>
                  <a:pt x="1266506" y="12788"/>
                </a:lnTo>
                <a:lnTo>
                  <a:pt x="1272980" y="16930"/>
                </a:lnTo>
                <a:lnTo>
                  <a:pt x="1273781" y="17481"/>
                </a:lnTo>
                <a:lnTo>
                  <a:pt x="1274583" y="18058"/>
                </a:lnTo>
                <a:lnTo>
                  <a:pt x="1276213" y="19211"/>
                </a:lnTo>
                <a:lnTo>
                  <a:pt x="1279426" y="21649"/>
                </a:lnTo>
                <a:lnTo>
                  <a:pt x="1285893" y="26919"/>
                </a:lnTo>
                <a:lnTo>
                  <a:pt x="1286694" y="27600"/>
                </a:lnTo>
                <a:lnTo>
                  <a:pt x="1287496" y="28308"/>
                </a:lnTo>
                <a:lnTo>
                  <a:pt x="1289126" y="29750"/>
                </a:lnTo>
                <a:lnTo>
                  <a:pt x="1292339" y="32739"/>
                </a:lnTo>
                <a:lnTo>
                  <a:pt x="1298806" y="39109"/>
                </a:lnTo>
                <a:lnTo>
                  <a:pt x="1300310" y="40682"/>
                </a:lnTo>
                <a:lnTo>
                  <a:pt x="1301814" y="42282"/>
                </a:lnTo>
                <a:lnTo>
                  <a:pt x="1304841" y="45558"/>
                </a:lnTo>
                <a:lnTo>
                  <a:pt x="1310871" y="52453"/>
                </a:lnTo>
                <a:lnTo>
                  <a:pt x="1322929" y="67580"/>
                </a:lnTo>
                <a:lnTo>
                  <a:pt x="1323678" y="68576"/>
                </a:lnTo>
                <a:lnTo>
                  <a:pt x="1325930" y="71643"/>
                </a:lnTo>
                <a:lnTo>
                  <a:pt x="1328958" y="75811"/>
                </a:lnTo>
                <a:lnTo>
                  <a:pt x="1334961" y="84463"/>
                </a:lnTo>
                <a:lnTo>
                  <a:pt x="1347026" y="103024"/>
                </a:lnTo>
                <a:lnTo>
                  <a:pt x="1347854" y="104334"/>
                </a:lnTo>
                <a:lnTo>
                  <a:pt x="1348656" y="105672"/>
                </a:lnTo>
                <a:lnTo>
                  <a:pt x="1350285" y="108346"/>
                </a:lnTo>
                <a:lnTo>
                  <a:pt x="1353572" y="113746"/>
                </a:lnTo>
                <a:lnTo>
                  <a:pt x="1360091" y="124941"/>
                </a:lnTo>
                <a:lnTo>
                  <a:pt x="1373163" y="148587"/>
                </a:lnTo>
                <a:lnTo>
                  <a:pt x="1399301" y="200678"/>
                </a:lnTo>
                <a:lnTo>
                  <a:pt x="1400102" y="202356"/>
                </a:lnTo>
                <a:lnTo>
                  <a:pt x="1402514" y="207468"/>
                </a:lnTo>
                <a:lnTo>
                  <a:pt x="1405694" y="214337"/>
                </a:lnTo>
                <a:lnTo>
                  <a:pt x="1412114" y="228310"/>
                </a:lnTo>
                <a:lnTo>
                  <a:pt x="1424948" y="257148"/>
                </a:lnTo>
                <a:lnTo>
                  <a:pt x="1450601" y="317917"/>
                </a:lnTo>
                <a:lnTo>
                  <a:pt x="1498450" y="438929"/>
                </a:lnTo>
                <a:lnTo>
                  <a:pt x="1550368" y="574784"/>
                </a:lnTo>
                <a:lnTo>
                  <a:pt x="1598793" y="699178"/>
                </a:lnTo>
                <a:lnTo>
                  <a:pt x="1646311" y="813632"/>
                </a:lnTo>
                <a:lnTo>
                  <a:pt x="1697837" y="925262"/>
                </a:lnTo>
                <a:lnTo>
                  <a:pt x="1699341" y="928302"/>
                </a:lnTo>
                <a:lnTo>
                  <a:pt x="1700838" y="931315"/>
                </a:lnTo>
                <a:lnTo>
                  <a:pt x="1703840" y="937295"/>
                </a:lnTo>
                <a:lnTo>
                  <a:pt x="1709842" y="949120"/>
                </a:lnTo>
                <a:lnTo>
                  <a:pt x="1721881" y="972086"/>
                </a:lnTo>
                <a:lnTo>
                  <a:pt x="1745924" y="1015314"/>
                </a:lnTo>
                <a:lnTo>
                  <a:pt x="1746726" y="1016730"/>
                </a:lnTo>
                <a:lnTo>
                  <a:pt x="1747528" y="1018119"/>
                </a:lnTo>
                <a:lnTo>
                  <a:pt x="1749158" y="1020898"/>
                </a:lnTo>
                <a:lnTo>
                  <a:pt x="1752417" y="1026401"/>
                </a:lnTo>
                <a:lnTo>
                  <a:pt x="1758943" y="1037233"/>
                </a:lnTo>
                <a:lnTo>
                  <a:pt x="1771982" y="1058071"/>
                </a:lnTo>
                <a:lnTo>
                  <a:pt x="1798047" y="1096588"/>
                </a:lnTo>
                <a:lnTo>
                  <a:pt x="1799551" y="1098681"/>
                </a:lnTo>
                <a:lnTo>
                  <a:pt x="1801075" y="1100802"/>
                </a:lnTo>
                <a:lnTo>
                  <a:pt x="1804129" y="1104950"/>
                </a:lnTo>
                <a:lnTo>
                  <a:pt x="1810211" y="1113124"/>
                </a:lnTo>
                <a:lnTo>
                  <a:pt x="1822376" y="1128775"/>
                </a:lnTo>
                <a:lnTo>
                  <a:pt x="1823124" y="1129721"/>
                </a:lnTo>
                <a:lnTo>
                  <a:pt x="1823900" y="1130668"/>
                </a:lnTo>
                <a:lnTo>
                  <a:pt x="1825403" y="1132553"/>
                </a:lnTo>
                <a:lnTo>
                  <a:pt x="1828458" y="1136251"/>
                </a:lnTo>
                <a:lnTo>
                  <a:pt x="1834540" y="1143540"/>
                </a:lnTo>
                <a:lnTo>
                  <a:pt x="1846704" y="1157459"/>
                </a:lnTo>
                <a:lnTo>
                  <a:pt x="1847453" y="1158298"/>
                </a:lnTo>
                <a:lnTo>
                  <a:pt x="1848202" y="1159110"/>
                </a:lnTo>
                <a:lnTo>
                  <a:pt x="1849679" y="1160761"/>
                </a:lnTo>
                <a:lnTo>
                  <a:pt x="1852680" y="1163982"/>
                </a:lnTo>
                <a:lnTo>
                  <a:pt x="1858637" y="1170304"/>
                </a:lnTo>
                <a:lnTo>
                  <a:pt x="1870563" y="1182392"/>
                </a:lnTo>
                <a:lnTo>
                  <a:pt x="1871318" y="1183123"/>
                </a:lnTo>
                <a:lnTo>
                  <a:pt x="1872066" y="1183834"/>
                </a:lnTo>
                <a:lnTo>
                  <a:pt x="1873544" y="1185271"/>
                </a:lnTo>
                <a:lnTo>
                  <a:pt x="1876545" y="1188130"/>
                </a:lnTo>
                <a:lnTo>
                  <a:pt x="1882495" y="1193713"/>
                </a:lnTo>
                <a:lnTo>
                  <a:pt x="1894427" y="1204304"/>
                </a:lnTo>
                <a:lnTo>
                  <a:pt x="1895229" y="1205015"/>
                </a:lnTo>
                <a:lnTo>
                  <a:pt x="1896031" y="1205693"/>
                </a:lnTo>
                <a:lnTo>
                  <a:pt x="1897661" y="1207055"/>
                </a:lnTo>
                <a:lnTo>
                  <a:pt x="1900894" y="1209760"/>
                </a:lnTo>
                <a:lnTo>
                  <a:pt x="1907367" y="1215029"/>
                </a:lnTo>
                <a:lnTo>
                  <a:pt x="1920306" y="1224961"/>
                </a:lnTo>
                <a:lnTo>
                  <a:pt x="1921910" y="1226169"/>
                </a:lnTo>
                <a:lnTo>
                  <a:pt x="1923540" y="1227350"/>
                </a:lnTo>
                <a:lnTo>
                  <a:pt x="1926779" y="1229659"/>
                </a:lnTo>
                <a:lnTo>
                  <a:pt x="1933246" y="1234169"/>
                </a:lnTo>
                <a:lnTo>
                  <a:pt x="1946186" y="1242659"/>
                </a:lnTo>
                <a:lnTo>
                  <a:pt x="1949187" y="1244545"/>
                </a:lnTo>
                <a:lnTo>
                  <a:pt x="1952215" y="1246384"/>
                </a:lnTo>
                <a:lnTo>
                  <a:pt x="1958250" y="1249974"/>
                </a:lnTo>
                <a:lnTo>
                  <a:pt x="1970335" y="1256739"/>
                </a:lnTo>
                <a:lnTo>
                  <a:pt x="1971084" y="1257155"/>
                </a:lnTo>
                <a:lnTo>
                  <a:pt x="1971833" y="1257551"/>
                </a:lnTo>
                <a:lnTo>
                  <a:pt x="1973363" y="1258363"/>
                </a:lnTo>
                <a:lnTo>
                  <a:pt x="1976364" y="1259934"/>
                </a:lnTo>
                <a:lnTo>
                  <a:pt x="1982420" y="1263001"/>
                </a:lnTo>
                <a:lnTo>
                  <a:pt x="1994478" y="1268773"/>
                </a:lnTo>
                <a:lnTo>
                  <a:pt x="1996135" y="1269504"/>
                </a:lnTo>
                <a:lnTo>
                  <a:pt x="1997771" y="1270236"/>
                </a:lnTo>
                <a:lnTo>
                  <a:pt x="2001031" y="1271679"/>
                </a:lnTo>
                <a:lnTo>
                  <a:pt x="2007577" y="1274484"/>
                </a:lnTo>
                <a:lnTo>
                  <a:pt x="2020675" y="1279678"/>
                </a:lnTo>
                <a:lnTo>
                  <a:pt x="2021477" y="1279994"/>
                </a:lnTo>
                <a:lnTo>
                  <a:pt x="2022305" y="1280303"/>
                </a:lnTo>
                <a:lnTo>
                  <a:pt x="2023935" y="1280907"/>
                </a:lnTo>
                <a:lnTo>
                  <a:pt x="2027221" y="1282115"/>
                </a:lnTo>
                <a:lnTo>
                  <a:pt x="2033741" y="1284423"/>
                </a:lnTo>
                <a:lnTo>
                  <a:pt x="2046839" y="1288719"/>
                </a:lnTo>
                <a:lnTo>
                  <a:pt x="2047641" y="1288980"/>
                </a:lnTo>
                <a:lnTo>
                  <a:pt x="2048443" y="1289222"/>
                </a:lnTo>
                <a:lnTo>
                  <a:pt x="2050046" y="1289719"/>
                </a:lnTo>
                <a:lnTo>
                  <a:pt x="2053253" y="1290685"/>
                </a:lnTo>
                <a:lnTo>
                  <a:pt x="2059699" y="1292551"/>
                </a:lnTo>
                <a:lnTo>
                  <a:pt x="2072539" y="1296034"/>
                </a:lnTo>
                <a:lnTo>
                  <a:pt x="2073341" y="1296222"/>
                </a:lnTo>
                <a:lnTo>
                  <a:pt x="2075746" y="1296846"/>
                </a:lnTo>
                <a:lnTo>
                  <a:pt x="2078953" y="1297638"/>
                </a:lnTo>
                <a:lnTo>
                  <a:pt x="2085373" y="1299155"/>
                </a:lnTo>
                <a:lnTo>
                  <a:pt x="2098240" y="1301987"/>
                </a:lnTo>
                <a:lnTo>
                  <a:pt x="2099737" y="1302302"/>
                </a:lnTo>
                <a:lnTo>
                  <a:pt x="2101241" y="1302591"/>
                </a:lnTo>
                <a:lnTo>
                  <a:pt x="2104216" y="1303195"/>
                </a:lnTo>
                <a:lnTo>
                  <a:pt x="2110219" y="1304369"/>
                </a:lnTo>
                <a:lnTo>
                  <a:pt x="2122204" y="1306524"/>
                </a:lnTo>
                <a:lnTo>
                  <a:pt x="2122953" y="1306651"/>
                </a:lnTo>
                <a:lnTo>
                  <a:pt x="2123701" y="1306759"/>
                </a:lnTo>
                <a:lnTo>
                  <a:pt x="2125205" y="1307020"/>
                </a:lnTo>
                <a:lnTo>
                  <a:pt x="2128207" y="1307517"/>
                </a:lnTo>
                <a:lnTo>
                  <a:pt x="2134183" y="1308463"/>
                </a:lnTo>
                <a:lnTo>
                  <a:pt x="2146168" y="1310222"/>
                </a:lnTo>
                <a:lnTo>
                  <a:pt x="2146996" y="1310322"/>
                </a:lnTo>
                <a:lnTo>
                  <a:pt x="2147798" y="1310430"/>
                </a:lnTo>
                <a:lnTo>
                  <a:pt x="2149428" y="1310665"/>
                </a:lnTo>
                <a:lnTo>
                  <a:pt x="2152661" y="1311081"/>
                </a:lnTo>
                <a:lnTo>
                  <a:pt x="2159187" y="1311920"/>
                </a:lnTo>
                <a:lnTo>
                  <a:pt x="2172180" y="1313443"/>
                </a:lnTo>
                <a:lnTo>
                  <a:pt x="2172981" y="1313524"/>
                </a:lnTo>
                <a:lnTo>
                  <a:pt x="2173783" y="1313624"/>
                </a:lnTo>
                <a:lnTo>
                  <a:pt x="2175413" y="1313785"/>
                </a:lnTo>
                <a:lnTo>
                  <a:pt x="2178673" y="1314128"/>
                </a:lnTo>
                <a:lnTo>
                  <a:pt x="2185172" y="1314779"/>
                </a:lnTo>
                <a:lnTo>
                  <a:pt x="2198165" y="1315987"/>
                </a:lnTo>
                <a:lnTo>
                  <a:pt x="2198914" y="1316040"/>
                </a:lnTo>
                <a:lnTo>
                  <a:pt x="2199689" y="1316114"/>
                </a:lnTo>
                <a:lnTo>
                  <a:pt x="2201193" y="1316248"/>
                </a:lnTo>
                <a:lnTo>
                  <a:pt x="2204220" y="1316483"/>
                </a:lnTo>
                <a:lnTo>
                  <a:pt x="2210303" y="1316980"/>
                </a:lnTo>
                <a:lnTo>
                  <a:pt x="2222440" y="1317873"/>
                </a:lnTo>
                <a:lnTo>
                  <a:pt x="2223938" y="1317980"/>
                </a:lnTo>
                <a:lnTo>
                  <a:pt x="2225468" y="1318060"/>
                </a:lnTo>
                <a:lnTo>
                  <a:pt x="2228496" y="1318268"/>
                </a:lnTo>
                <a:lnTo>
                  <a:pt x="2234552" y="1318658"/>
                </a:lnTo>
                <a:lnTo>
                  <a:pt x="2246690" y="1319342"/>
                </a:lnTo>
                <a:lnTo>
                  <a:pt x="2247438" y="1319396"/>
                </a:lnTo>
                <a:lnTo>
                  <a:pt x="2248187" y="1319423"/>
                </a:lnTo>
                <a:lnTo>
                  <a:pt x="2249665" y="1319497"/>
                </a:lnTo>
                <a:lnTo>
                  <a:pt x="2258596" y="1319973"/>
                </a:lnTo>
                <a:lnTo>
                  <a:pt x="2259344" y="1320000"/>
                </a:lnTo>
                <a:lnTo>
                  <a:pt x="2260067" y="1320020"/>
                </a:lnTo>
                <a:lnTo>
                  <a:pt x="2261570" y="1320101"/>
                </a:lnTo>
                <a:lnTo>
                  <a:pt x="2264545" y="1320235"/>
                </a:lnTo>
                <a:lnTo>
                  <a:pt x="2270475" y="1320497"/>
                </a:lnTo>
                <a:lnTo>
                  <a:pt x="2271224" y="1320523"/>
                </a:lnTo>
                <a:lnTo>
                  <a:pt x="2271972" y="1320570"/>
                </a:lnTo>
                <a:lnTo>
                  <a:pt x="2273450" y="1320624"/>
                </a:lnTo>
                <a:lnTo>
                  <a:pt x="2276425" y="1320731"/>
                </a:lnTo>
                <a:lnTo>
                  <a:pt x="2282381" y="1320966"/>
                </a:lnTo>
                <a:lnTo>
                  <a:pt x="2294280" y="1321389"/>
                </a:lnTo>
                <a:lnTo>
                  <a:pt x="2297494" y="1321490"/>
                </a:lnTo>
                <a:lnTo>
                  <a:pt x="2300727" y="1321597"/>
                </a:lnTo>
                <a:lnTo>
                  <a:pt x="2307173" y="1321805"/>
                </a:lnTo>
                <a:lnTo>
                  <a:pt x="2307975" y="1321832"/>
                </a:lnTo>
                <a:lnTo>
                  <a:pt x="2308803" y="1321859"/>
                </a:lnTo>
                <a:lnTo>
                  <a:pt x="2310407" y="1321886"/>
                </a:lnTo>
                <a:lnTo>
                  <a:pt x="2313640" y="1321986"/>
                </a:lnTo>
                <a:lnTo>
                  <a:pt x="2320086" y="1322148"/>
                </a:lnTo>
                <a:lnTo>
                  <a:pt x="2321690" y="1322201"/>
                </a:lnTo>
                <a:lnTo>
                  <a:pt x="2323320" y="1322228"/>
                </a:lnTo>
                <a:lnTo>
                  <a:pt x="2326533" y="1322302"/>
                </a:lnTo>
                <a:lnTo>
                  <a:pt x="2332973" y="1322463"/>
                </a:lnTo>
                <a:lnTo>
                  <a:pt x="2345886" y="1322725"/>
                </a:lnTo>
                <a:lnTo>
                  <a:pt x="2346641" y="1322725"/>
                </a:lnTo>
                <a:lnTo>
                  <a:pt x="2347390" y="1322752"/>
                </a:lnTo>
                <a:lnTo>
                  <a:pt x="2348894" y="1322778"/>
                </a:lnTo>
                <a:lnTo>
                  <a:pt x="2351922" y="1322825"/>
                </a:lnTo>
                <a:lnTo>
                  <a:pt x="2357924" y="1322933"/>
                </a:lnTo>
                <a:lnTo>
                  <a:pt x="2358673" y="1322960"/>
                </a:lnTo>
                <a:lnTo>
                  <a:pt x="2359448" y="1322960"/>
                </a:lnTo>
                <a:lnTo>
                  <a:pt x="2363954" y="1323040"/>
                </a:lnTo>
                <a:lnTo>
                  <a:pt x="2369983" y="1323114"/>
                </a:lnTo>
                <a:lnTo>
                  <a:pt x="2370732" y="1323141"/>
                </a:lnTo>
                <a:lnTo>
                  <a:pt x="2371487" y="1323141"/>
                </a:lnTo>
                <a:lnTo>
                  <a:pt x="2372984" y="1323168"/>
                </a:lnTo>
                <a:lnTo>
                  <a:pt x="2375986" y="1323195"/>
                </a:lnTo>
                <a:lnTo>
                  <a:pt x="2382021" y="1323275"/>
                </a:lnTo>
                <a:lnTo>
                  <a:pt x="2394053" y="1323429"/>
                </a:lnTo>
                <a:lnTo>
                  <a:pt x="2394908" y="1323429"/>
                </a:lnTo>
                <a:lnTo>
                  <a:pt x="2395736" y="1323456"/>
                </a:lnTo>
                <a:lnTo>
                  <a:pt x="2397419" y="1323456"/>
                </a:lnTo>
                <a:lnTo>
                  <a:pt x="2400784" y="1323510"/>
                </a:lnTo>
                <a:lnTo>
                  <a:pt x="2407509" y="1323564"/>
                </a:lnTo>
                <a:lnTo>
                  <a:pt x="2408338" y="1323564"/>
                </a:lnTo>
                <a:lnTo>
                  <a:pt x="2409192" y="1323590"/>
                </a:lnTo>
                <a:lnTo>
                  <a:pt x="2410875" y="1323590"/>
                </a:lnTo>
                <a:lnTo>
                  <a:pt x="2414214" y="1323644"/>
                </a:lnTo>
                <a:lnTo>
                  <a:pt x="2420946" y="1323691"/>
                </a:lnTo>
                <a:lnTo>
                  <a:pt x="2422622" y="1323691"/>
                </a:lnTo>
                <a:lnTo>
                  <a:pt x="2424305" y="1323718"/>
                </a:lnTo>
                <a:lnTo>
                  <a:pt x="2427671" y="1323745"/>
                </a:lnTo>
                <a:lnTo>
                  <a:pt x="2434376" y="1323772"/>
                </a:lnTo>
                <a:lnTo>
                  <a:pt x="2435230" y="1323799"/>
                </a:lnTo>
                <a:lnTo>
                  <a:pt x="2437741" y="1323799"/>
                </a:lnTo>
                <a:lnTo>
                  <a:pt x="2441107" y="1323825"/>
                </a:lnTo>
                <a:lnTo>
                  <a:pt x="2441955" y="1323825"/>
                </a:lnTo>
                <a:lnTo>
                  <a:pt x="2442783" y="1323852"/>
                </a:lnTo>
                <a:lnTo>
                  <a:pt x="2446149" y="1323852"/>
                </a:lnTo>
                <a:lnTo>
                  <a:pt x="2446977" y="1323879"/>
                </a:lnTo>
                <a:lnTo>
                  <a:pt x="2447832" y="1323879"/>
                </a:lnTo>
              </a:path>
            </a:pathLst>
          </a:custGeom>
          <a:noFill/>
          <a:ln w="35322" cap="sq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E95FC797-E11F-604E-9109-32314A84AF73}"/>
              </a:ext>
            </a:extLst>
          </p:cNvPr>
          <p:cNvCxnSpPr>
            <a:cxnSpLocks/>
          </p:cNvCxnSpPr>
          <p:nvPr/>
        </p:nvCxnSpPr>
        <p:spPr>
          <a:xfrm flipV="1">
            <a:off x="7202466" y="4188092"/>
            <a:ext cx="0" cy="17373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8624392B-A563-4D4B-665D-8BBF6225A328}"/>
              </a:ext>
            </a:extLst>
          </p:cNvPr>
          <p:cNvCxnSpPr>
            <a:cxnSpLocks/>
          </p:cNvCxnSpPr>
          <p:nvPr/>
        </p:nvCxnSpPr>
        <p:spPr>
          <a:xfrm>
            <a:off x="6510141" y="5718695"/>
            <a:ext cx="22609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4" name="Picture 7183">
            <a:extLst>
              <a:ext uri="{FF2B5EF4-FFF2-40B4-BE49-F238E27FC236}">
                <a16:creationId xmlns:a16="http://schemas.microsoft.com/office/drawing/2014/main" id="{B43612BB-C7AC-F378-5311-D0CC51E29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66" b="57314"/>
          <a:stretch/>
        </p:blipFill>
        <p:spPr>
          <a:xfrm>
            <a:off x="8136937" y="4187450"/>
            <a:ext cx="779790" cy="373752"/>
          </a:xfrm>
          <a:prstGeom prst="rect">
            <a:avLst/>
          </a:prstGeom>
        </p:spPr>
      </p:pic>
      <p:pic>
        <p:nvPicPr>
          <p:cNvPr id="7185" name="Picture 8">
            <a:extLst>
              <a:ext uri="{FF2B5EF4-FFF2-40B4-BE49-F238E27FC236}">
                <a16:creationId xmlns:a16="http://schemas.microsoft.com/office/drawing/2014/main" id="{BA8F8895-85C2-2307-0E54-B731DAD6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971" y="5379060"/>
            <a:ext cx="268890" cy="2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3D67CA-2F6D-2F95-06F6-12BD06FEF2F5}"/>
              </a:ext>
            </a:extLst>
          </p:cNvPr>
          <p:cNvSpPr/>
          <p:nvPr/>
        </p:nvSpPr>
        <p:spPr>
          <a:xfrm>
            <a:off x="409452" y="1609267"/>
            <a:ext cx="2077011" cy="738901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C7FF99-F88E-21AB-83F3-59407327A5C7}"/>
              </a:ext>
            </a:extLst>
          </p:cNvPr>
          <p:cNvSpPr/>
          <p:nvPr/>
        </p:nvSpPr>
        <p:spPr>
          <a:xfrm>
            <a:off x="2397246" y="980810"/>
            <a:ext cx="3190297" cy="87549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293AD9-68E5-C093-A0A0-E25809C7AE37}"/>
              </a:ext>
            </a:extLst>
          </p:cNvPr>
          <p:cNvSpPr/>
          <p:nvPr/>
        </p:nvSpPr>
        <p:spPr>
          <a:xfrm>
            <a:off x="6931684" y="2916859"/>
            <a:ext cx="1942548" cy="87549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88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66F80B-7813-614F-1C3F-C7BDC0DF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Bayesian Formulation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06ABFD9A-1230-96DF-D196-3DC596B6A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70" y="2222456"/>
            <a:ext cx="4830460" cy="109206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AC2A0908-1928-038F-E385-0C3E365EAF40}"/>
              </a:ext>
            </a:extLst>
          </p:cNvPr>
          <p:cNvSpPr txBox="1"/>
          <p:nvPr/>
        </p:nvSpPr>
        <p:spPr>
          <a:xfrm>
            <a:off x="788297" y="19015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Posterior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427FA1D-532A-AF48-4C5A-73EE51047B68}"/>
              </a:ext>
            </a:extLst>
          </p:cNvPr>
          <p:cNvSpPr txBox="1"/>
          <p:nvPr/>
        </p:nvSpPr>
        <p:spPr>
          <a:xfrm>
            <a:off x="3196127" y="149094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96A3AA2-3DB4-F9BB-7DEE-C6AB52A05EB3}"/>
              </a:ext>
            </a:extLst>
          </p:cNvPr>
          <p:cNvSpPr txBox="1"/>
          <p:nvPr/>
        </p:nvSpPr>
        <p:spPr>
          <a:xfrm>
            <a:off x="7051588" y="1527042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Prior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CEA452A-3839-03B1-9834-F4022865F508}"/>
              </a:ext>
            </a:extLst>
          </p:cNvPr>
          <p:cNvSpPr txBox="1"/>
          <p:nvPr/>
        </p:nvSpPr>
        <p:spPr>
          <a:xfrm>
            <a:off x="7147928" y="2907622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Evidence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B72005C-1F68-A419-C547-1BA59B9A61F9}"/>
              </a:ext>
            </a:extLst>
          </p:cNvPr>
          <p:cNvSpPr/>
          <p:nvPr/>
        </p:nvSpPr>
        <p:spPr>
          <a:xfrm>
            <a:off x="2053171" y="2394727"/>
            <a:ext cx="1734855" cy="6821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C5B96F2-377F-2F39-966F-1A8A3D835773}"/>
              </a:ext>
            </a:extLst>
          </p:cNvPr>
          <p:cNvSpPr/>
          <p:nvPr/>
        </p:nvSpPr>
        <p:spPr>
          <a:xfrm>
            <a:off x="4415199" y="2145389"/>
            <a:ext cx="1502964" cy="555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FA67578-5114-6BB2-E800-40EC88463E5A}"/>
              </a:ext>
            </a:extLst>
          </p:cNvPr>
          <p:cNvSpPr/>
          <p:nvPr/>
        </p:nvSpPr>
        <p:spPr>
          <a:xfrm>
            <a:off x="5994842" y="2145388"/>
            <a:ext cx="1005088" cy="55549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36F3682-C63E-A155-2F92-C29F7D64B4DD}"/>
              </a:ext>
            </a:extLst>
          </p:cNvPr>
          <p:cNvSpPr/>
          <p:nvPr/>
        </p:nvSpPr>
        <p:spPr>
          <a:xfrm>
            <a:off x="5063843" y="2816381"/>
            <a:ext cx="1214704" cy="52103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CB019-5FEC-63A1-5ADF-64A5F19F9055}"/>
              </a:ext>
            </a:extLst>
          </p:cNvPr>
          <p:cNvSpPr txBox="1"/>
          <p:nvPr/>
        </p:nvSpPr>
        <p:spPr>
          <a:xfrm>
            <a:off x="486131" y="1646283"/>
            <a:ext cx="2021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want)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A488D3F-929C-9403-5D6D-158DF390FAF6}"/>
              </a:ext>
            </a:extLst>
          </p:cNvPr>
          <p:cNvSpPr txBox="1"/>
          <p:nvPr/>
        </p:nvSpPr>
        <p:spPr>
          <a:xfrm>
            <a:off x="5899030" y="1295582"/>
            <a:ext cx="3151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we know)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2E8F9FF-2D1D-BA21-9E33-F5B7B897E612}"/>
              </a:ext>
            </a:extLst>
          </p:cNvPr>
          <p:cNvSpPr txBox="1"/>
          <p:nvPr/>
        </p:nvSpPr>
        <p:spPr>
          <a:xfrm>
            <a:off x="2308471" y="1210976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2BDC1EA-C37F-CEAF-6677-03920D5B8E40}"/>
              </a:ext>
            </a:extLst>
          </p:cNvPr>
          <p:cNvSpPr txBox="1"/>
          <p:nvPr/>
        </p:nvSpPr>
        <p:spPr>
          <a:xfrm>
            <a:off x="6770884" y="3257881"/>
            <a:ext cx="213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(how much sense all makes)</a:t>
            </a:r>
          </a:p>
        </p:txBody>
      </p: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6A2BDE56-E886-7071-0DF8-32AD0FF10B31}"/>
              </a:ext>
            </a:extLst>
          </p:cNvPr>
          <p:cNvCxnSpPr>
            <a:cxnSpLocks/>
          </p:cNvCxnSpPr>
          <p:nvPr/>
        </p:nvCxnSpPr>
        <p:spPr>
          <a:xfrm>
            <a:off x="6677134" y="2801185"/>
            <a:ext cx="14823" cy="19437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9" name="Picture 7188">
            <a:extLst>
              <a:ext uri="{FF2B5EF4-FFF2-40B4-BE49-F238E27FC236}">
                <a16:creationId xmlns:a16="http://schemas.microsoft.com/office/drawing/2014/main" id="{3F716FEB-B019-3681-F83F-FAE55BB67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66" b="57314"/>
          <a:stretch/>
        </p:blipFill>
        <p:spPr>
          <a:xfrm>
            <a:off x="8136937" y="4187450"/>
            <a:ext cx="779790" cy="373752"/>
          </a:xfrm>
          <a:prstGeom prst="rect">
            <a:avLst/>
          </a:prstGeom>
        </p:spPr>
      </p:pic>
      <p:pic>
        <p:nvPicPr>
          <p:cNvPr id="7190" name="Picture 8">
            <a:extLst>
              <a:ext uri="{FF2B5EF4-FFF2-40B4-BE49-F238E27FC236}">
                <a16:creationId xmlns:a16="http://schemas.microsoft.com/office/drawing/2014/main" id="{965AB717-17D1-6F8C-F59D-43FC72DC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971" y="5379060"/>
            <a:ext cx="268890" cy="2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95" name="Group 7194">
            <a:extLst>
              <a:ext uri="{FF2B5EF4-FFF2-40B4-BE49-F238E27FC236}">
                <a16:creationId xmlns:a16="http://schemas.microsoft.com/office/drawing/2014/main" id="{EABCA36B-ECB7-EF63-65BE-ED618811395C}"/>
              </a:ext>
            </a:extLst>
          </p:cNvPr>
          <p:cNvGrpSpPr/>
          <p:nvPr/>
        </p:nvGrpSpPr>
        <p:grpSpPr>
          <a:xfrm>
            <a:off x="6417250" y="4188092"/>
            <a:ext cx="2016505" cy="1737322"/>
            <a:chOff x="6417250" y="4188092"/>
            <a:chExt cx="2016505" cy="1737322"/>
          </a:xfrm>
        </p:grpSpPr>
        <p:cxnSp>
          <p:nvCxnSpPr>
            <p:cNvPr id="7187" name="Straight Arrow Connector 7186">
              <a:extLst>
                <a:ext uri="{FF2B5EF4-FFF2-40B4-BE49-F238E27FC236}">
                  <a16:creationId xmlns:a16="http://schemas.microsoft.com/office/drawing/2014/main" id="{BEA45E42-BFF3-8D67-4356-75443F30A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466" y="4188092"/>
              <a:ext cx="0" cy="17373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2E36DB78-57E0-3809-AF5F-5F6C32E2ACEC}"/>
                </a:ext>
              </a:extLst>
            </p:cNvPr>
            <p:cNvSpPr/>
            <p:nvPr/>
          </p:nvSpPr>
          <p:spPr>
            <a:xfrm>
              <a:off x="6516020" y="4401468"/>
              <a:ext cx="1917735" cy="1323884"/>
            </a:xfrm>
            <a:custGeom>
              <a:avLst/>
              <a:gdLst>
                <a:gd name="connsiteX0" fmla="*/ -66 w 2447897"/>
                <a:gd name="connsiteY0" fmla="*/ 1323879 h 1323883"/>
                <a:gd name="connsiteX1" fmla="*/ 685 w 2447897"/>
                <a:gd name="connsiteY1" fmla="*/ 1323879 h 1323883"/>
                <a:gd name="connsiteX2" fmla="*/ 1435 w 2447897"/>
                <a:gd name="connsiteY2" fmla="*/ 1323852 h 1323883"/>
                <a:gd name="connsiteX3" fmla="*/ 2937 w 2447897"/>
                <a:gd name="connsiteY3" fmla="*/ 1323852 h 1323883"/>
                <a:gd name="connsiteX4" fmla="*/ 5939 w 2447897"/>
                <a:gd name="connsiteY4" fmla="*/ 1323825 h 1323883"/>
                <a:gd name="connsiteX5" fmla="*/ 11943 w 2447897"/>
                <a:gd name="connsiteY5" fmla="*/ 1323799 h 1323883"/>
                <a:gd name="connsiteX6" fmla="*/ 12693 w 2447897"/>
                <a:gd name="connsiteY6" fmla="*/ 1323799 h 1323883"/>
                <a:gd name="connsiteX7" fmla="*/ 13444 w 2447897"/>
                <a:gd name="connsiteY7" fmla="*/ 1323772 h 1323883"/>
                <a:gd name="connsiteX8" fmla="*/ 14945 w 2447897"/>
                <a:gd name="connsiteY8" fmla="*/ 1323772 h 1323883"/>
                <a:gd name="connsiteX9" fmla="*/ 17947 w 2447897"/>
                <a:gd name="connsiteY9" fmla="*/ 1323745 h 1323883"/>
                <a:gd name="connsiteX10" fmla="*/ 23951 w 2447897"/>
                <a:gd name="connsiteY10" fmla="*/ 1323718 h 1323883"/>
                <a:gd name="connsiteX11" fmla="*/ 24702 w 2447897"/>
                <a:gd name="connsiteY11" fmla="*/ 1323691 h 1323883"/>
                <a:gd name="connsiteX12" fmla="*/ 26954 w 2447897"/>
                <a:gd name="connsiteY12" fmla="*/ 1323691 h 1323883"/>
                <a:gd name="connsiteX13" fmla="*/ 35960 w 2447897"/>
                <a:gd name="connsiteY13" fmla="*/ 1323617 h 1323883"/>
                <a:gd name="connsiteX14" fmla="*/ 47969 w 2447897"/>
                <a:gd name="connsiteY14" fmla="*/ 1323483 h 1323883"/>
                <a:gd name="connsiteX15" fmla="*/ 49599 w 2447897"/>
                <a:gd name="connsiteY15" fmla="*/ 1323483 h 1323883"/>
                <a:gd name="connsiteX16" fmla="*/ 51230 w 2447897"/>
                <a:gd name="connsiteY16" fmla="*/ 1323456 h 1323883"/>
                <a:gd name="connsiteX17" fmla="*/ 54491 w 2447897"/>
                <a:gd name="connsiteY17" fmla="*/ 1323429 h 1323883"/>
                <a:gd name="connsiteX18" fmla="*/ 60987 w 2447897"/>
                <a:gd name="connsiteY18" fmla="*/ 1323356 h 1323883"/>
                <a:gd name="connsiteX19" fmla="*/ 61815 w 2447897"/>
                <a:gd name="connsiteY19" fmla="*/ 1323329 h 1323883"/>
                <a:gd name="connsiteX20" fmla="*/ 62617 w 2447897"/>
                <a:gd name="connsiteY20" fmla="*/ 1323329 h 1323883"/>
                <a:gd name="connsiteX21" fmla="*/ 64248 w 2447897"/>
                <a:gd name="connsiteY21" fmla="*/ 1323302 h 1323883"/>
                <a:gd name="connsiteX22" fmla="*/ 67509 w 2447897"/>
                <a:gd name="connsiteY22" fmla="*/ 1323275 h 1323883"/>
                <a:gd name="connsiteX23" fmla="*/ 74005 w 2447897"/>
                <a:gd name="connsiteY23" fmla="*/ 1323168 h 1323883"/>
                <a:gd name="connsiteX24" fmla="*/ 74833 w 2447897"/>
                <a:gd name="connsiteY24" fmla="*/ 1323168 h 1323883"/>
                <a:gd name="connsiteX25" fmla="*/ 75635 w 2447897"/>
                <a:gd name="connsiteY25" fmla="*/ 1323141 h 1323883"/>
                <a:gd name="connsiteX26" fmla="*/ 77266 w 2447897"/>
                <a:gd name="connsiteY26" fmla="*/ 1323141 h 1323883"/>
                <a:gd name="connsiteX27" fmla="*/ 87049 w 2447897"/>
                <a:gd name="connsiteY27" fmla="*/ 1322986 h 1323883"/>
                <a:gd name="connsiteX28" fmla="*/ 100067 w 2447897"/>
                <a:gd name="connsiteY28" fmla="*/ 1322752 h 1323883"/>
                <a:gd name="connsiteX29" fmla="*/ 100817 w 2447897"/>
                <a:gd name="connsiteY29" fmla="*/ 1322752 h 1323883"/>
                <a:gd name="connsiteX30" fmla="*/ 101594 w 2447897"/>
                <a:gd name="connsiteY30" fmla="*/ 1322725 h 1323883"/>
                <a:gd name="connsiteX31" fmla="*/ 103095 w 2447897"/>
                <a:gd name="connsiteY31" fmla="*/ 1322698 h 1323883"/>
                <a:gd name="connsiteX32" fmla="*/ 106149 w 2447897"/>
                <a:gd name="connsiteY32" fmla="*/ 1322644 h 1323883"/>
                <a:gd name="connsiteX33" fmla="*/ 112231 w 2447897"/>
                <a:gd name="connsiteY33" fmla="*/ 1322517 h 1323883"/>
                <a:gd name="connsiteX34" fmla="*/ 112981 w 2447897"/>
                <a:gd name="connsiteY34" fmla="*/ 1322490 h 1323883"/>
                <a:gd name="connsiteX35" fmla="*/ 113732 w 2447897"/>
                <a:gd name="connsiteY35" fmla="*/ 1322490 h 1323883"/>
                <a:gd name="connsiteX36" fmla="*/ 115259 w 2447897"/>
                <a:gd name="connsiteY36" fmla="*/ 1322436 h 1323883"/>
                <a:gd name="connsiteX37" fmla="*/ 118312 w 2447897"/>
                <a:gd name="connsiteY37" fmla="*/ 1322382 h 1323883"/>
                <a:gd name="connsiteX38" fmla="*/ 124369 w 2447897"/>
                <a:gd name="connsiteY38" fmla="*/ 1322228 h 1323883"/>
                <a:gd name="connsiteX39" fmla="*/ 125145 w 2447897"/>
                <a:gd name="connsiteY39" fmla="*/ 1322228 h 1323883"/>
                <a:gd name="connsiteX40" fmla="*/ 125896 w 2447897"/>
                <a:gd name="connsiteY40" fmla="*/ 1322201 h 1323883"/>
                <a:gd name="connsiteX41" fmla="*/ 127422 w 2447897"/>
                <a:gd name="connsiteY41" fmla="*/ 1322148 h 1323883"/>
                <a:gd name="connsiteX42" fmla="*/ 130451 w 2447897"/>
                <a:gd name="connsiteY42" fmla="*/ 1322067 h 1323883"/>
                <a:gd name="connsiteX43" fmla="*/ 136532 w 2447897"/>
                <a:gd name="connsiteY43" fmla="*/ 1321913 h 1323883"/>
                <a:gd name="connsiteX44" fmla="*/ 148697 w 2447897"/>
                <a:gd name="connsiteY44" fmla="*/ 1321544 h 1323883"/>
                <a:gd name="connsiteX45" fmla="*/ 149447 w 2447897"/>
                <a:gd name="connsiteY45" fmla="*/ 1321517 h 1323883"/>
                <a:gd name="connsiteX46" fmla="*/ 150197 w 2447897"/>
                <a:gd name="connsiteY46" fmla="*/ 1321517 h 1323883"/>
                <a:gd name="connsiteX47" fmla="*/ 151673 w 2447897"/>
                <a:gd name="connsiteY47" fmla="*/ 1321463 h 1323883"/>
                <a:gd name="connsiteX48" fmla="*/ 154649 w 2447897"/>
                <a:gd name="connsiteY48" fmla="*/ 1321362 h 1323883"/>
                <a:gd name="connsiteX49" fmla="*/ 160627 w 2447897"/>
                <a:gd name="connsiteY49" fmla="*/ 1321148 h 1323883"/>
                <a:gd name="connsiteX50" fmla="*/ 161378 w 2447897"/>
                <a:gd name="connsiteY50" fmla="*/ 1321127 h 1323883"/>
                <a:gd name="connsiteX51" fmla="*/ 162103 w 2447897"/>
                <a:gd name="connsiteY51" fmla="*/ 1321101 h 1323883"/>
                <a:gd name="connsiteX52" fmla="*/ 163604 w 2447897"/>
                <a:gd name="connsiteY52" fmla="*/ 1321047 h 1323883"/>
                <a:gd name="connsiteX53" fmla="*/ 166580 w 2447897"/>
                <a:gd name="connsiteY53" fmla="*/ 1320940 h 1323883"/>
                <a:gd name="connsiteX54" fmla="*/ 172532 w 2447897"/>
                <a:gd name="connsiteY54" fmla="*/ 1320705 h 1323883"/>
                <a:gd name="connsiteX55" fmla="*/ 173283 w 2447897"/>
                <a:gd name="connsiteY55" fmla="*/ 1320651 h 1323883"/>
                <a:gd name="connsiteX56" fmla="*/ 175534 w 2447897"/>
                <a:gd name="connsiteY56" fmla="*/ 1320570 h 1323883"/>
                <a:gd name="connsiteX57" fmla="*/ 184464 w 2447897"/>
                <a:gd name="connsiteY57" fmla="*/ 1320181 h 1323883"/>
                <a:gd name="connsiteX58" fmla="*/ 196395 w 2447897"/>
                <a:gd name="connsiteY58" fmla="*/ 1319604 h 1323883"/>
                <a:gd name="connsiteX59" fmla="*/ 197197 w 2447897"/>
                <a:gd name="connsiteY59" fmla="*/ 1319550 h 1323883"/>
                <a:gd name="connsiteX60" fmla="*/ 197999 w 2447897"/>
                <a:gd name="connsiteY60" fmla="*/ 1319523 h 1323883"/>
                <a:gd name="connsiteX61" fmla="*/ 199630 w 2447897"/>
                <a:gd name="connsiteY61" fmla="*/ 1319423 h 1323883"/>
                <a:gd name="connsiteX62" fmla="*/ 202839 w 2447897"/>
                <a:gd name="connsiteY62" fmla="*/ 1319262 h 1323883"/>
                <a:gd name="connsiteX63" fmla="*/ 209309 w 2447897"/>
                <a:gd name="connsiteY63" fmla="*/ 1318893 h 1323883"/>
                <a:gd name="connsiteX64" fmla="*/ 210137 w 2447897"/>
                <a:gd name="connsiteY64" fmla="*/ 1318846 h 1323883"/>
                <a:gd name="connsiteX65" fmla="*/ 212544 w 2447897"/>
                <a:gd name="connsiteY65" fmla="*/ 1318685 h 1323883"/>
                <a:gd name="connsiteX66" fmla="*/ 215779 w 2447897"/>
                <a:gd name="connsiteY66" fmla="*/ 1318503 h 1323883"/>
                <a:gd name="connsiteX67" fmla="*/ 222249 w 2447897"/>
                <a:gd name="connsiteY67" fmla="*/ 1318080 h 1323883"/>
                <a:gd name="connsiteX68" fmla="*/ 223052 w 2447897"/>
                <a:gd name="connsiteY68" fmla="*/ 1318034 h 1323883"/>
                <a:gd name="connsiteX69" fmla="*/ 223854 w 2447897"/>
                <a:gd name="connsiteY69" fmla="*/ 1317953 h 1323883"/>
                <a:gd name="connsiteX70" fmla="*/ 225484 w 2447897"/>
                <a:gd name="connsiteY70" fmla="*/ 1317846 h 1323883"/>
                <a:gd name="connsiteX71" fmla="*/ 228720 w 2447897"/>
                <a:gd name="connsiteY71" fmla="*/ 1317638 h 1323883"/>
                <a:gd name="connsiteX72" fmla="*/ 235189 w 2447897"/>
                <a:gd name="connsiteY72" fmla="*/ 1317168 h 1323883"/>
                <a:gd name="connsiteX73" fmla="*/ 248104 w 2447897"/>
                <a:gd name="connsiteY73" fmla="*/ 1316114 h 1323883"/>
                <a:gd name="connsiteX74" fmla="*/ 248855 w 2447897"/>
                <a:gd name="connsiteY74" fmla="*/ 1316040 h 1323883"/>
                <a:gd name="connsiteX75" fmla="*/ 249631 w 2447897"/>
                <a:gd name="connsiteY75" fmla="*/ 1315987 h 1323883"/>
                <a:gd name="connsiteX76" fmla="*/ 254134 w 2447897"/>
                <a:gd name="connsiteY76" fmla="*/ 1315591 h 1323883"/>
                <a:gd name="connsiteX77" fmla="*/ 260191 w 2447897"/>
                <a:gd name="connsiteY77" fmla="*/ 1315013 h 1323883"/>
                <a:gd name="connsiteX78" fmla="*/ 272251 w 2447897"/>
                <a:gd name="connsiteY78" fmla="*/ 1313812 h 1323883"/>
                <a:gd name="connsiteX79" fmla="*/ 273001 w 2447897"/>
                <a:gd name="connsiteY79" fmla="*/ 1313732 h 1323883"/>
                <a:gd name="connsiteX80" fmla="*/ 273752 w 2447897"/>
                <a:gd name="connsiteY80" fmla="*/ 1313624 h 1323883"/>
                <a:gd name="connsiteX81" fmla="*/ 275253 w 2447897"/>
                <a:gd name="connsiteY81" fmla="*/ 1313470 h 1323883"/>
                <a:gd name="connsiteX82" fmla="*/ 278281 w 2447897"/>
                <a:gd name="connsiteY82" fmla="*/ 1313128 h 1323883"/>
                <a:gd name="connsiteX83" fmla="*/ 284311 w 2447897"/>
                <a:gd name="connsiteY83" fmla="*/ 1312450 h 1323883"/>
                <a:gd name="connsiteX84" fmla="*/ 296401 w 2447897"/>
                <a:gd name="connsiteY84" fmla="*/ 1310926 h 1323883"/>
                <a:gd name="connsiteX85" fmla="*/ 297202 w 2447897"/>
                <a:gd name="connsiteY85" fmla="*/ 1310819 h 1323883"/>
                <a:gd name="connsiteX86" fmla="*/ 298030 w 2447897"/>
                <a:gd name="connsiteY86" fmla="*/ 1310691 h 1323883"/>
                <a:gd name="connsiteX87" fmla="*/ 299660 w 2447897"/>
                <a:gd name="connsiteY87" fmla="*/ 1310483 h 1323883"/>
                <a:gd name="connsiteX88" fmla="*/ 302920 w 2447897"/>
                <a:gd name="connsiteY88" fmla="*/ 1310034 h 1323883"/>
                <a:gd name="connsiteX89" fmla="*/ 309466 w 2447897"/>
                <a:gd name="connsiteY89" fmla="*/ 1309094 h 1323883"/>
                <a:gd name="connsiteX90" fmla="*/ 322538 w 2447897"/>
                <a:gd name="connsiteY90" fmla="*/ 1307020 h 1323883"/>
                <a:gd name="connsiteX91" fmla="*/ 323366 w 2447897"/>
                <a:gd name="connsiteY91" fmla="*/ 1306886 h 1323883"/>
                <a:gd name="connsiteX92" fmla="*/ 324168 w 2447897"/>
                <a:gd name="connsiteY92" fmla="*/ 1306759 h 1323883"/>
                <a:gd name="connsiteX93" fmla="*/ 325824 w 2447897"/>
                <a:gd name="connsiteY93" fmla="*/ 1306470 h 1323883"/>
                <a:gd name="connsiteX94" fmla="*/ 329084 w 2447897"/>
                <a:gd name="connsiteY94" fmla="*/ 1305893 h 1323883"/>
                <a:gd name="connsiteX95" fmla="*/ 335630 w 2447897"/>
                <a:gd name="connsiteY95" fmla="*/ 1304712 h 1323883"/>
                <a:gd name="connsiteX96" fmla="*/ 348702 w 2447897"/>
                <a:gd name="connsiteY96" fmla="*/ 1302141 h 1323883"/>
                <a:gd name="connsiteX97" fmla="*/ 349504 w 2447897"/>
                <a:gd name="connsiteY97" fmla="*/ 1301987 h 1323883"/>
                <a:gd name="connsiteX98" fmla="*/ 350305 w 2447897"/>
                <a:gd name="connsiteY98" fmla="*/ 1301806 h 1323883"/>
                <a:gd name="connsiteX99" fmla="*/ 351909 w 2447897"/>
                <a:gd name="connsiteY99" fmla="*/ 1301490 h 1323883"/>
                <a:gd name="connsiteX100" fmla="*/ 355122 w 2447897"/>
                <a:gd name="connsiteY100" fmla="*/ 1300779 h 1323883"/>
                <a:gd name="connsiteX101" fmla="*/ 361542 w 2447897"/>
                <a:gd name="connsiteY101" fmla="*/ 1299336 h 1323883"/>
                <a:gd name="connsiteX102" fmla="*/ 374376 w 2447897"/>
                <a:gd name="connsiteY102" fmla="*/ 1296249 h 1323883"/>
                <a:gd name="connsiteX103" fmla="*/ 380796 w 2447897"/>
                <a:gd name="connsiteY103" fmla="*/ 1294571 h 1323883"/>
                <a:gd name="connsiteX104" fmla="*/ 387216 w 2447897"/>
                <a:gd name="connsiteY104" fmla="*/ 1292786 h 1323883"/>
                <a:gd name="connsiteX105" fmla="*/ 400076 w 2447897"/>
                <a:gd name="connsiteY105" fmla="*/ 1288980 h 1323883"/>
                <a:gd name="connsiteX106" fmla="*/ 400798 w 2447897"/>
                <a:gd name="connsiteY106" fmla="*/ 1288772 h 1323883"/>
                <a:gd name="connsiteX107" fmla="*/ 403051 w 2447897"/>
                <a:gd name="connsiteY107" fmla="*/ 1288068 h 1323883"/>
                <a:gd name="connsiteX108" fmla="*/ 406052 w 2447897"/>
                <a:gd name="connsiteY108" fmla="*/ 1287095 h 1323883"/>
                <a:gd name="connsiteX109" fmla="*/ 412035 w 2447897"/>
                <a:gd name="connsiteY109" fmla="*/ 1285101 h 1323883"/>
                <a:gd name="connsiteX110" fmla="*/ 424014 w 2447897"/>
                <a:gd name="connsiteY110" fmla="*/ 1280833 h 1323883"/>
                <a:gd name="connsiteX111" fmla="*/ 424769 w 2447897"/>
                <a:gd name="connsiteY111" fmla="*/ 1280571 h 1323883"/>
                <a:gd name="connsiteX112" fmla="*/ 425518 w 2447897"/>
                <a:gd name="connsiteY112" fmla="*/ 1280283 h 1323883"/>
                <a:gd name="connsiteX113" fmla="*/ 427015 w 2447897"/>
                <a:gd name="connsiteY113" fmla="*/ 1279732 h 1323883"/>
                <a:gd name="connsiteX114" fmla="*/ 430016 w 2447897"/>
                <a:gd name="connsiteY114" fmla="*/ 1278578 h 1323883"/>
                <a:gd name="connsiteX115" fmla="*/ 435999 w 2447897"/>
                <a:gd name="connsiteY115" fmla="*/ 1276189 h 1323883"/>
                <a:gd name="connsiteX116" fmla="*/ 447978 w 2447897"/>
                <a:gd name="connsiteY116" fmla="*/ 1271128 h 1323883"/>
                <a:gd name="connsiteX117" fmla="*/ 448786 w 2447897"/>
                <a:gd name="connsiteY117" fmla="*/ 1270766 h 1323883"/>
                <a:gd name="connsiteX118" fmla="*/ 449588 w 2447897"/>
                <a:gd name="connsiteY118" fmla="*/ 1270424 h 1323883"/>
                <a:gd name="connsiteX119" fmla="*/ 451218 w 2447897"/>
                <a:gd name="connsiteY119" fmla="*/ 1269685 h 1323883"/>
                <a:gd name="connsiteX120" fmla="*/ 454477 w 2447897"/>
                <a:gd name="connsiteY120" fmla="*/ 1268195 h 1323883"/>
                <a:gd name="connsiteX121" fmla="*/ 460970 w 2447897"/>
                <a:gd name="connsiteY121" fmla="*/ 1265155 h 1323883"/>
                <a:gd name="connsiteX122" fmla="*/ 473936 w 2447897"/>
                <a:gd name="connsiteY122" fmla="*/ 1258598 h 1323883"/>
                <a:gd name="connsiteX123" fmla="*/ 474764 w 2447897"/>
                <a:gd name="connsiteY123" fmla="*/ 1258182 h 1323883"/>
                <a:gd name="connsiteX124" fmla="*/ 475573 w 2447897"/>
                <a:gd name="connsiteY124" fmla="*/ 1257733 h 1323883"/>
                <a:gd name="connsiteX125" fmla="*/ 477203 w 2447897"/>
                <a:gd name="connsiteY125" fmla="*/ 1256867 h 1323883"/>
                <a:gd name="connsiteX126" fmla="*/ 480436 w 2447897"/>
                <a:gd name="connsiteY126" fmla="*/ 1255115 h 1323883"/>
                <a:gd name="connsiteX127" fmla="*/ 486929 w 2447897"/>
                <a:gd name="connsiteY127" fmla="*/ 1251471 h 1323883"/>
                <a:gd name="connsiteX128" fmla="*/ 499921 w 2447897"/>
                <a:gd name="connsiteY128" fmla="*/ 1243679 h 1323883"/>
                <a:gd name="connsiteX129" fmla="*/ 500677 w 2447897"/>
                <a:gd name="connsiteY129" fmla="*/ 1243209 h 1323883"/>
                <a:gd name="connsiteX130" fmla="*/ 501452 w 2447897"/>
                <a:gd name="connsiteY130" fmla="*/ 1242739 h 1323883"/>
                <a:gd name="connsiteX131" fmla="*/ 502949 w 2447897"/>
                <a:gd name="connsiteY131" fmla="*/ 1241766 h 1323883"/>
                <a:gd name="connsiteX132" fmla="*/ 505977 w 2447897"/>
                <a:gd name="connsiteY132" fmla="*/ 1239827 h 1323883"/>
                <a:gd name="connsiteX133" fmla="*/ 512059 w 2447897"/>
                <a:gd name="connsiteY133" fmla="*/ 1235847 h 1323883"/>
                <a:gd name="connsiteX134" fmla="*/ 524171 w 2447897"/>
                <a:gd name="connsiteY134" fmla="*/ 1227377 h 1323883"/>
                <a:gd name="connsiteX135" fmla="*/ 524926 w 2447897"/>
                <a:gd name="connsiteY135" fmla="*/ 1226827 h 1323883"/>
                <a:gd name="connsiteX136" fmla="*/ 525701 w 2447897"/>
                <a:gd name="connsiteY136" fmla="*/ 1226277 h 1323883"/>
                <a:gd name="connsiteX137" fmla="*/ 527198 w 2447897"/>
                <a:gd name="connsiteY137" fmla="*/ 1225149 h 1323883"/>
                <a:gd name="connsiteX138" fmla="*/ 530233 w 2447897"/>
                <a:gd name="connsiteY138" fmla="*/ 1222894 h 1323883"/>
                <a:gd name="connsiteX139" fmla="*/ 536308 w 2447897"/>
                <a:gd name="connsiteY139" fmla="*/ 1218250 h 1323883"/>
                <a:gd name="connsiteX140" fmla="*/ 548426 w 2447897"/>
                <a:gd name="connsiteY140" fmla="*/ 1208472 h 1323883"/>
                <a:gd name="connsiteX141" fmla="*/ 549175 w 2447897"/>
                <a:gd name="connsiteY141" fmla="*/ 1207848 h 1323883"/>
                <a:gd name="connsiteX142" fmla="*/ 549897 w 2447897"/>
                <a:gd name="connsiteY142" fmla="*/ 1207217 h 1323883"/>
                <a:gd name="connsiteX143" fmla="*/ 551401 w 2447897"/>
                <a:gd name="connsiteY143" fmla="*/ 1205955 h 1323883"/>
                <a:gd name="connsiteX144" fmla="*/ 554376 w 2447897"/>
                <a:gd name="connsiteY144" fmla="*/ 1203411 h 1323883"/>
                <a:gd name="connsiteX145" fmla="*/ 560306 w 2447897"/>
                <a:gd name="connsiteY145" fmla="*/ 1198197 h 1323883"/>
                <a:gd name="connsiteX146" fmla="*/ 572205 w 2447897"/>
                <a:gd name="connsiteY146" fmla="*/ 1187210 h 1323883"/>
                <a:gd name="connsiteX147" fmla="*/ 572934 w 2447897"/>
                <a:gd name="connsiteY147" fmla="*/ 1186506 h 1323883"/>
                <a:gd name="connsiteX148" fmla="*/ 573683 w 2447897"/>
                <a:gd name="connsiteY148" fmla="*/ 1185794 h 1323883"/>
                <a:gd name="connsiteX149" fmla="*/ 575160 w 2447897"/>
                <a:gd name="connsiteY149" fmla="*/ 1184358 h 1323883"/>
                <a:gd name="connsiteX150" fmla="*/ 578135 w 2447897"/>
                <a:gd name="connsiteY150" fmla="*/ 1181445 h 1323883"/>
                <a:gd name="connsiteX151" fmla="*/ 584085 w 2447897"/>
                <a:gd name="connsiteY151" fmla="*/ 1175492 h 1323883"/>
                <a:gd name="connsiteX152" fmla="*/ 595964 w 2447897"/>
                <a:gd name="connsiteY152" fmla="*/ 1163016 h 1323883"/>
                <a:gd name="connsiteX153" fmla="*/ 597574 w 2447897"/>
                <a:gd name="connsiteY153" fmla="*/ 1161284 h 1323883"/>
                <a:gd name="connsiteX154" fmla="*/ 599204 w 2447897"/>
                <a:gd name="connsiteY154" fmla="*/ 1159499 h 1323883"/>
                <a:gd name="connsiteX155" fmla="*/ 602411 w 2447897"/>
                <a:gd name="connsiteY155" fmla="*/ 1155936 h 1323883"/>
                <a:gd name="connsiteX156" fmla="*/ 608857 w 2447897"/>
                <a:gd name="connsiteY156" fmla="*/ 1148620 h 1323883"/>
                <a:gd name="connsiteX157" fmla="*/ 621770 w 2447897"/>
                <a:gd name="connsiteY157" fmla="*/ 1133258 h 1323883"/>
                <a:gd name="connsiteX158" fmla="*/ 647550 w 2447897"/>
                <a:gd name="connsiteY158" fmla="*/ 1099574 h 1323883"/>
                <a:gd name="connsiteX159" fmla="*/ 648298 w 2447897"/>
                <a:gd name="connsiteY159" fmla="*/ 1098527 h 1323883"/>
                <a:gd name="connsiteX160" fmla="*/ 649074 w 2447897"/>
                <a:gd name="connsiteY160" fmla="*/ 1097474 h 1323883"/>
                <a:gd name="connsiteX161" fmla="*/ 650578 w 2447897"/>
                <a:gd name="connsiteY161" fmla="*/ 1095380 h 1323883"/>
                <a:gd name="connsiteX162" fmla="*/ 653579 w 2447897"/>
                <a:gd name="connsiteY162" fmla="*/ 1091131 h 1323883"/>
                <a:gd name="connsiteX163" fmla="*/ 659582 w 2447897"/>
                <a:gd name="connsiteY163" fmla="*/ 1082480 h 1323883"/>
                <a:gd name="connsiteX164" fmla="*/ 671613 w 2447897"/>
                <a:gd name="connsiteY164" fmla="*/ 1064494 h 1323883"/>
                <a:gd name="connsiteX165" fmla="*/ 695684 w 2447897"/>
                <a:gd name="connsiteY165" fmla="*/ 1025804 h 1323883"/>
                <a:gd name="connsiteX166" fmla="*/ 696512 w 2447897"/>
                <a:gd name="connsiteY166" fmla="*/ 1024414 h 1323883"/>
                <a:gd name="connsiteX167" fmla="*/ 697314 w 2447897"/>
                <a:gd name="connsiteY167" fmla="*/ 1023045 h 1323883"/>
                <a:gd name="connsiteX168" fmla="*/ 698943 w 2447897"/>
                <a:gd name="connsiteY168" fmla="*/ 1020267 h 1323883"/>
                <a:gd name="connsiteX169" fmla="*/ 702210 w 2447897"/>
                <a:gd name="connsiteY169" fmla="*/ 1014656 h 1323883"/>
                <a:gd name="connsiteX170" fmla="*/ 708729 w 2447897"/>
                <a:gd name="connsiteY170" fmla="*/ 1003280 h 1323883"/>
                <a:gd name="connsiteX171" fmla="*/ 721775 w 2447897"/>
                <a:gd name="connsiteY171" fmla="*/ 979710 h 1323883"/>
                <a:gd name="connsiteX172" fmla="*/ 747859 w 2447897"/>
                <a:gd name="connsiteY172" fmla="*/ 929402 h 1323883"/>
                <a:gd name="connsiteX173" fmla="*/ 799107 w 2447897"/>
                <a:gd name="connsiteY173" fmla="*/ 819062 h 1323883"/>
                <a:gd name="connsiteX174" fmla="*/ 846857 w 2447897"/>
                <a:gd name="connsiteY174" fmla="*/ 704393 h 1323883"/>
                <a:gd name="connsiteX175" fmla="*/ 898668 w 2447897"/>
                <a:gd name="connsiteY175" fmla="*/ 571449 h 1323883"/>
                <a:gd name="connsiteX176" fmla="*/ 947040 w 2447897"/>
                <a:gd name="connsiteY176" fmla="*/ 444802 h 1323883"/>
                <a:gd name="connsiteX177" fmla="*/ 999448 w 2447897"/>
                <a:gd name="connsiteY177" fmla="*/ 312332 h 1323883"/>
                <a:gd name="connsiteX178" fmla="*/ 1002654 w 2447897"/>
                <a:gd name="connsiteY178" fmla="*/ 304572 h 1323883"/>
                <a:gd name="connsiteX179" fmla="*/ 1005868 w 2447897"/>
                <a:gd name="connsiteY179" fmla="*/ 296838 h 1323883"/>
                <a:gd name="connsiteX180" fmla="*/ 1012308 w 2447897"/>
                <a:gd name="connsiteY180" fmla="*/ 281581 h 1323883"/>
                <a:gd name="connsiteX181" fmla="*/ 1025174 w 2447897"/>
                <a:gd name="connsiteY181" fmla="*/ 251773 h 1323883"/>
                <a:gd name="connsiteX182" fmla="*/ 1050894 w 2447897"/>
                <a:gd name="connsiteY182" fmla="*/ 195592 h 1323883"/>
                <a:gd name="connsiteX183" fmla="*/ 1051650 w 2447897"/>
                <a:gd name="connsiteY183" fmla="*/ 194019 h 1323883"/>
                <a:gd name="connsiteX184" fmla="*/ 1052372 w 2447897"/>
                <a:gd name="connsiteY184" fmla="*/ 192473 h 1323883"/>
                <a:gd name="connsiteX185" fmla="*/ 1053876 w 2447897"/>
                <a:gd name="connsiteY185" fmla="*/ 189379 h 1323883"/>
                <a:gd name="connsiteX186" fmla="*/ 1056877 w 2447897"/>
                <a:gd name="connsiteY186" fmla="*/ 183219 h 1323883"/>
                <a:gd name="connsiteX187" fmla="*/ 1062880 w 2447897"/>
                <a:gd name="connsiteY187" fmla="*/ 171185 h 1323883"/>
                <a:gd name="connsiteX188" fmla="*/ 1074892 w 2447897"/>
                <a:gd name="connsiteY188" fmla="*/ 148037 h 1323883"/>
                <a:gd name="connsiteX189" fmla="*/ 1075640 w 2447897"/>
                <a:gd name="connsiteY189" fmla="*/ 146647 h 1323883"/>
                <a:gd name="connsiteX190" fmla="*/ 1076389 w 2447897"/>
                <a:gd name="connsiteY190" fmla="*/ 145232 h 1323883"/>
                <a:gd name="connsiteX191" fmla="*/ 1080894 w 2447897"/>
                <a:gd name="connsiteY191" fmla="*/ 136973 h 1323883"/>
                <a:gd name="connsiteX192" fmla="*/ 1086871 w 2447897"/>
                <a:gd name="connsiteY192" fmla="*/ 126277 h 1323883"/>
                <a:gd name="connsiteX193" fmla="*/ 1098883 w 2447897"/>
                <a:gd name="connsiteY193" fmla="*/ 106012 h 1323883"/>
                <a:gd name="connsiteX194" fmla="*/ 1099684 w 2447897"/>
                <a:gd name="connsiteY194" fmla="*/ 104675 h 1323883"/>
                <a:gd name="connsiteX195" fmla="*/ 1100512 w 2447897"/>
                <a:gd name="connsiteY195" fmla="*/ 103364 h 1323883"/>
                <a:gd name="connsiteX196" fmla="*/ 1102142 w 2447897"/>
                <a:gd name="connsiteY196" fmla="*/ 100769 h 1323883"/>
                <a:gd name="connsiteX197" fmla="*/ 1105375 w 2447897"/>
                <a:gd name="connsiteY197" fmla="*/ 95657 h 1323883"/>
                <a:gd name="connsiteX198" fmla="*/ 1111895 w 2447897"/>
                <a:gd name="connsiteY198" fmla="*/ 85773 h 1323883"/>
                <a:gd name="connsiteX199" fmla="*/ 1112703 w 2447897"/>
                <a:gd name="connsiteY199" fmla="*/ 84567 h 1323883"/>
                <a:gd name="connsiteX200" fmla="*/ 1113531 w 2447897"/>
                <a:gd name="connsiteY200" fmla="*/ 83388 h 1323883"/>
                <a:gd name="connsiteX201" fmla="*/ 1115135 w 2447897"/>
                <a:gd name="connsiteY201" fmla="*/ 81029 h 1323883"/>
                <a:gd name="connsiteX202" fmla="*/ 1118394 w 2447897"/>
                <a:gd name="connsiteY202" fmla="*/ 76388 h 1323883"/>
                <a:gd name="connsiteX203" fmla="*/ 1124887 w 2447897"/>
                <a:gd name="connsiteY203" fmla="*/ 67501 h 1323883"/>
                <a:gd name="connsiteX204" fmla="*/ 1125716 w 2447897"/>
                <a:gd name="connsiteY204" fmla="*/ 66426 h 1323883"/>
                <a:gd name="connsiteX205" fmla="*/ 1126524 w 2447897"/>
                <a:gd name="connsiteY205" fmla="*/ 65351 h 1323883"/>
                <a:gd name="connsiteX206" fmla="*/ 1128154 w 2447897"/>
                <a:gd name="connsiteY206" fmla="*/ 63228 h 1323883"/>
                <a:gd name="connsiteX207" fmla="*/ 1131413 w 2447897"/>
                <a:gd name="connsiteY207" fmla="*/ 59112 h 1323883"/>
                <a:gd name="connsiteX208" fmla="*/ 1137906 w 2447897"/>
                <a:gd name="connsiteY208" fmla="*/ 51247 h 1323883"/>
                <a:gd name="connsiteX209" fmla="*/ 1150925 w 2447897"/>
                <a:gd name="connsiteY209" fmla="*/ 37117 h 1323883"/>
                <a:gd name="connsiteX210" fmla="*/ 1152429 w 2447897"/>
                <a:gd name="connsiteY210" fmla="*/ 35596 h 1323883"/>
                <a:gd name="connsiteX211" fmla="*/ 1153953 w 2447897"/>
                <a:gd name="connsiteY211" fmla="*/ 34128 h 1323883"/>
                <a:gd name="connsiteX212" fmla="*/ 1156981 w 2447897"/>
                <a:gd name="connsiteY212" fmla="*/ 31244 h 1323883"/>
                <a:gd name="connsiteX213" fmla="*/ 1163063 w 2447897"/>
                <a:gd name="connsiteY213" fmla="*/ 25896 h 1323883"/>
                <a:gd name="connsiteX214" fmla="*/ 1163812 w 2447897"/>
                <a:gd name="connsiteY214" fmla="*/ 25241 h 1323883"/>
                <a:gd name="connsiteX215" fmla="*/ 1164594 w 2447897"/>
                <a:gd name="connsiteY215" fmla="*/ 24611 h 1323883"/>
                <a:gd name="connsiteX216" fmla="*/ 1166091 w 2447897"/>
                <a:gd name="connsiteY216" fmla="*/ 23379 h 1323883"/>
                <a:gd name="connsiteX217" fmla="*/ 1169145 w 2447897"/>
                <a:gd name="connsiteY217" fmla="*/ 21020 h 1323883"/>
                <a:gd name="connsiteX218" fmla="*/ 1175201 w 2447897"/>
                <a:gd name="connsiteY218" fmla="*/ 16642 h 1323883"/>
                <a:gd name="connsiteX219" fmla="*/ 1175976 w 2447897"/>
                <a:gd name="connsiteY219" fmla="*/ 16118 h 1323883"/>
                <a:gd name="connsiteX220" fmla="*/ 1176732 w 2447897"/>
                <a:gd name="connsiteY220" fmla="*/ 15620 h 1323883"/>
                <a:gd name="connsiteX221" fmla="*/ 1178255 w 2447897"/>
                <a:gd name="connsiteY221" fmla="*/ 14624 h 1323883"/>
                <a:gd name="connsiteX222" fmla="*/ 1181283 w 2447897"/>
                <a:gd name="connsiteY222" fmla="*/ 12762 h 1323883"/>
                <a:gd name="connsiteX223" fmla="*/ 1182032 w 2447897"/>
                <a:gd name="connsiteY223" fmla="*/ 12316 h 1323883"/>
                <a:gd name="connsiteX224" fmla="*/ 1182814 w 2447897"/>
                <a:gd name="connsiteY224" fmla="*/ 11871 h 1323883"/>
                <a:gd name="connsiteX225" fmla="*/ 1184311 w 2447897"/>
                <a:gd name="connsiteY225" fmla="*/ 11006 h 1323883"/>
                <a:gd name="connsiteX226" fmla="*/ 1187365 w 2447897"/>
                <a:gd name="connsiteY226" fmla="*/ 9380 h 1323883"/>
                <a:gd name="connsiteX227" fmla="*/ 1188114 w 2447897"/>
                <a:gd name="connsiteY227" fmla="*/ 9013 h 1323883"/>
                <a:gd name="connsiteX228" fmla="*/ 1188869 w 2447897"/>
                <a:gd name="connsiteY228" fmla="*/ 8620 h 1323883"/>
                <a:gd name="connsiteX229" fmla="*/ 1190393 w 2447897"/>
                <a:gd name="connsiteY229" fmla="*/ 7886 h 1323883"/>
                <a:gd name="connsiteX230" fmla="*/ 1193421 w 2447897"/>
                <a:gd name="connsiteY230" fmla="*/ 6522 h 1323883"/>
                <a:gd name="connsiteX231" fmla="*/ 1194196 w 2447897"/>
                <a:gd name="connsiteY231" fmla="*/ 6208 h 1323883"/>
                <a:gd name="connsiteX232" fmla="*/ 1194952 w 2447897"/>
                <a:gd name="connsiteY232" fmla="*/ 5894 h 1323883"/>
                <a:gd name="connsiteX233" fmla="*/ 1196475 w 2447897"/>
                <a:gd name="connsiteY233" fmla="*/ 5290 h 1323883"/>
                <a:gd name="connsiteX234" fmla="*/ 1199503 w 2447897"/>
                <a:gd name="connsiteY234" fmla="*/ 4190 h 1323883"/>
                <a:gd name="connsiteX235" fmla="*/ 1200252 w 2447897"/>
                <a:gd name="connsiteY235" fmla="*/ 3927 h 1323883"/>
                <a:gd name="connsiteX236" fmla="*/ 1201007 w 2447897"/>
                <a:gd name="connsiteY236" fmla="*/ 3692 h 1323883"/>
                <a:gd name="connsiteX237" fmla="*/ 1202478 w 2447897"/>
                <a:gd name="connsiteY237" fmla="*/ 3219 h 1323883"/>
                <a:gd name="connsiteX238" fmla="*/ 1203982 w 2447897"/>
                <a:gd name="connsiteY238" fmla="*/ 2800 h 1323883"/>
                <a:gd name="connsiteX239" fmla="*/ 1205460 w 2447897"/>
                <a:gd name="connsiteY239" fmla="*/ 2380 h 1323883"/>
                <a:gd name="connsiteX240" fmla="*/ 1206957 w 2447897"/>
                <a:gd name="connsiteY240" fmla="*/ 2014 h 1323883"/>
                <a:gd name="connsiteX241" fmla="*/ 1208434 w 2447897"/>
                <a:gd name="connsiteY241" fmla="*/ 1673 h 1323883"/>
                <a:gd name="connsiteX242" fmla="*/ 1209932 w 2447897"/>
                <a:gd name="connsiteY242" fmla="*/ 1358 h 1323883"/>
                <a:gd name="connsiteX243" fmla="*/ 1211409 w 2447897"/>
                <a:gd name="connsiteY243" fmla="*/ 1096 h 1323883"/>
                <a:gd name="connsiteX244" fmla="*/ 1212913 w 2447897"/>
                <a:gd name="connsiteY244" fmla="*/ 834 h 1323883"/>
                <a:gd name="connsiteX245" fmla="*/ 1213635 w 2447897"/>
                <a:gd name="connsiteY245" fmla="*/ 729 h 1323883"/>
                <a:gd name="connsiteX246" fmla="*/ 1214384 w 2447897"/>
                <a:gd name="connsiteY246" fmla="*/ 624 h 1323883"/>
                <a:gd name="connsiteX247" fmla="*/ 1215133 w 2447897"/>
                <a:gd name="connsiteY247" fmla="*/ 545 h 1323883"/>
                <a:gd name="connsiteX248" fmla="*/ 1215888 w 2447897"/>
                <a:gd name="connsiteY248" fmla="*/ 441 h 1323883"/>
                <a:gd name="connsiteX249" fmla="*/ 1216610 w 2447897"/>
                <a:gd name="connsiteY249" fmla="*/ 362 h 1323883"/>
                <a:gd name="connsiteX250" fmla="*/ 1217359 w 2447897"/>
                <a:gd name="connsiteY250" fmla="*/ 283 h 1323883"/>
                <a:gd name="connsiteX251" fmla="*/ 1218863 w 2447897"/>
                <a:gd name="connsiteY251" fmla="*/ 178 h 1323883"/>
                <a:gd name="connsiteX252" fmla="*/ 1219585 w 2447897"/>
                <a:gd name="connsiteY252" fmla="*/ 126 h 1323883"/>
                <a:gd name="connsiteX253" fmla="*/ 1220340 w 2447897"/>
                <a:gd name="connsiteY253" fmla="*/ 74 h 1323883"/>
                <a:gd name="connsiteX254" fmla="*/ 1221838 w 2447897"/>
                <a:gd name="connsiteY254" fmla="*/ 21 h 1323883"/>
                <a:gd name="connsiteX255" fmla="*/ 1222567 w 2447897"/>
                <a:gd name="connsiteY255" fmla="*/ -5 h 1323883"/>
                <a:gd name="connsiteX256" fmla="*/ 1224812 w 2447897"/>
                <a:gd name="connsiteY256" fmla="*/ -5 h 1323883"/>
                <a:gd name="connsiteX257" fmla="*/ 1225541 w 2447897"/>
                <a:gd name="connsiteY257" fmla="*/ 21 h 1323883"/>
                <a:gd name="connsiteX258" fmla="*/ 1227794 w 2447897"/>
                <a:gd name="connsiteY258" fmla="*/ 100 h 1323883"/>
                <a:gd name="connsiteX259" fmla="*/ 1228543 w 2447897"/>
                <a:gd name="connsiteY259" fmla="*/ 152 h 1323883"/>
                <a:gd name="connsiteX260" fmla="*/ 1229265 w 2447897"/>
                <a:gd name="connsiteY260" fmla="*/ 204 h 1323883"/>
                <a:gd name="connsiteX261" fmla="*/ 1230020 w 2447897"/>
                <a:gd name="connsiteY261" fmla="*/ 257 h 1323883"/>
                <a:gd name="connsiteX262" fmla="*/ 1231517 w 2447897"/>
                <a:gd name="connsiteY262" fmla="*/ 414 h 1323883"/>
                <a:gd name="connsiteX263" fmla="*/ 1232246 w 2447897"/>
                <a:gd name="connsiteY263" fmla="*/ 493 h 1323883"/>
                <a:gd name="connsiteX264" fmla="*/ 1232995 w 2447897"/>
                <a:gd name="connsiteY264" fmla="*/ 572 h 1323883"/>
                <a:gd name="connsiteX265" fmla="*/ 1233744 w 2447897"/>
                <a:gd name="connsiteY265" fmla="*/ 676 h 1323883"/>
                <a:gd name="connsiteX266" fmla="*/ 1235221 w 2447897"/>
                <a:gd name="connsiteY266" fmla="*/ 912 h 1323883"/>
                <a:gd name="connsiteX267" fmla="*/ 1235970 w 2447897"/>
                <a:gd name="connsiteY267" fmla="*/ 1017 h 1323883"/>
                <a:gd name="connsiteX268" fmla="*/ 1236719 w 2447897"/>
                <a:gd name="connsiteY268" fmla="*/ 1148 h 1323883"/>
                <a:gd name="connsiteX269" fmla="*/ 1238196 w 2447897"/>
                <a:gd name="connsiteY269" fmla="*/ 1437 h 1323883"/>
                <a:gd name="connsiteX270" fmla="*/ 1239700 w 2447897"/>
                <a:gd name="connsiteY270" fmla="*/ 1751 h 1323883"/>
                <a:gd name="connsiteX271" fmla="*/ 1241171 w 2447897"/>
                <a:gd name="connsiteY271" fmla="*/ 2118 h 1323883"/>
                <a:gd name="connsiteX272" fmla="*/ 1242675 w 2447897"/>
                <a:gd name="connsiteY272" fmla="*/ 2486 h 1323883"/>
                <a:gd name="connsiteX273" fmla="*/ 1244146 w 2447897"/>
                <a:gd name="connsiteY273" fmla="*/ 2905 h 1323883"/>
                <a:gd name="connsiteX274" fmla="*/ 1247127 w 2447897"/>
                <a:gd name="connsiteY274" fmla="*/ 3822 h 1323883"/>
                <a:gd name="connsiteX275" fmla="*/ 1247955 w 2447897"/>
                <a:gd name="connsiteY275" fmla="*/ 4084 h 1323883"/>
                <a:gd name="connsiteX276" fmla="*/ 1250360 w 2447897"/>
                <a:gd name="connsiteY276" fmla="*/ 4949 h 1323883"/>
                <a:gd name="connsiteX277" fmla="*/ 1253594 w 2447897"/>
                <a:gd name="connsiteY277" fmla="*/ 6234 h 1323883"/>
                <a:gd name="connsiteX278" fmla="*/ 1255197 w 2447897"/>
                <a:gd name="connsiteY278" fmla="*/ 6916 h 1323883"/>
                <a:gd name="connsiteX279" fmla="*/ 1256827 w 2447897"/>
                <a:gd name="connsiteY279" fmla="*/ 7650 h 1323883"/>
                <a:gd name="connsiteX280" fmla="*/ 1260067 w 2447897"/>
                <a:gd name="connsiteY280" fmla="*/ 9223 h 1323883"/>
                <a:gd name="connsiteX281" fmla="*/ 1261670 w 2447897"/>
                <a:gd name="connsiteY281" fmla="*/ 10062 h 1323883"/>
                <a:gd name="connsiteX282" fmla="*/ 1263273 w 2447897"/>
                <a:gd name="connsiteY282" fmla="*/ 10927 h 1323883"/>
                <a:gd name="connsiteX283" fmla="*/ 1266506 w 2447897"/>
                <a:gd name="connsiteY283" fmla="*/ 12788 h 1323883"/>
                <a:gd name="connsiteX284" fmla="*/ 1272980 w 2447897"/>
                <a:gd name="connsiteY284" fmla="*/ 16930 h 1323883"/>
                <a:gd name="connsiteX285" fmla="*/ 1273781 w 2447897"/>
                <a:gd name="connsiteY285" fmla="*/ 17481 h 1323883"/>
                <a:gd name="connsiteX286" fmla="*/ 1274583 w 2447897"/>
                <a:gd name="connsiteY286" fmla="*/ 18058 h 1323883"/>
                <a:gd name="connsiteX287" fmla="*/ 1276213 w 2447897"/>
                <a:gd name="connsiteY287" fmla="*/ 19211 h 1323883"/>
                <a:gd name="connsiteX288" fmla="*/ 1279426 w 2447897"/>
                <a:gd name="connsiteY288" fmla="*/ 21649 h 1323883"/>
                <a:gd name="connsiteX289" fmla="*/ 1285893 w 2447897"/>
                <a:gd name="connsiteY289" fmla="*/ 26919 h 1323883"/>
                <a:gd name="connsiteX290" fmla="*/ 1286694 w 2447897"/>
                <a:gd name="connsiteY290" fmla="*/ 27600 h 1323883"/>
                <a:gd name="connsiteX291" fmla="*/ 1287496 w 2447897"/>
                <a:gd name="connsiteY291" fmla="*/ 28308 h 1323883"/>
                <a:gd name="connsiteX292" fmla="*/ 1289126 w 2447897"/>
                <a:gd name="connsiteY292" fmla="*/ 29750 h 1323883"/>
                <a:gd name="connsiteX293" fmla="*/ 1292339 w 2447897"/>
                <a:gd name="connsiteY293" fmla="*/ 32739 h 1323883"/>
                <a:gd name="connsiteX294" fmla="*/ 1298806 w 2447897"/>
                <a:gd name="connsiteY294" fmla="*/ 39109 h 1323883"/>
                <a:gd name="connsiteX295" fmla="*/ 1300310 w 2447897"/>
                <a:gd name="connsiteY295" fmla="*/ 40682 h 1323883"/>
                <a:gd name="connsiteX296" fmla="*/ 1301814 w 2447897"/>
                <a:gd name="connsiteY296" fmla="*/ 42282 h 1323883"/>
                <a:gd name="connsiteX297" fmla="*/ 1304841 w 2447897"/>
                <a:gd name="connsiteY297" fmla="*/ 45558 h 1323883"/>
                <a:gd name="connsiteX298" fmla="*/ 1310871 w 2447897"/>
                <a:gd name="connsiteY298" fmla="*/ 52453 h 1323883"/>
                <a:gd name="connsiteX299" fmla="*/ 1322929 w 2447897"/>
                <a:gd name="connsiteY299" fmla="*/ 67580 h 1323883"/>
                <a:gd name="connsiteX300" fmla="*/ 1323678 w 2447897"/>
                <a:gd name="connsiteY300" fmla="*/ 68576 h 1323883"/>
                <a:gd name="connsiteX301" fmla="*/ 1325930 w 2447897"/>
                <a:gd name="connsiteY301" fmla="*/ 71643 h 1323883"/>
                <a:gd name="connsiteX302" fmla="*/ 1328958 w 2447897"/>
                <a:gd name="connsiteY302" fmla="*/ 75811 h 1323883"/>
                <a:gd name="connsiteX303" fmla="*/ 1334961 w 2447897"/>
                <a:gd name="connsiteY303" fmla="*/ 84463 h 1323883"/>
                <a:gd name="connsiteX304" fmla="*/ 1347026 w 2447897"/>
                <a:gd name="connsiteY304" fmla="*/ 103024 h 1323883"/>
                <a:gd name="connsiteX305" fmla="*/ 1347854 w 2447897"/>
                <a:gd name="connsiteY305" fmla="*/ 104334 h 1323883"/>
                <a:gd name="connsiteX306" fmla="*/ 1348656 w 2447897"/>
                <a:gd name="connsiteY306" fmla="*/ 105672 h 1323883"/>
                <a:gd name="connsiteX307" fmla="*/ 1350285 w 2447897"/>
                <a:gd name="connsiteY307" fmla="*/ 108346 h 1323883"/>
                <a:gd name="connsiteX308" fmla="*/ 1353572 w 2447897"/>
                <a:gd name="connsiteY308" fmla="*/ 113746 h 1323883"/>
                <a:gd name="connsiteX309" fmla="*/ 1360091 w 2447897"/>
                <a:gd name="connsiteY309" fmla="*/ 124941 h 1323883"/>
                <a:gd name="connsiteX310" fmla="*/ 1373163 w 2447897"/>
                <a:gd name="connsiteY310" fmla="*/ 148587 h 1323883"/>
                <a:gd name="connsiteX311" fmla="*/ 1399301 w 2447897"/>
                <a:gd name="connsiteY311" fmla="*/ 200678 h 1323883"/>
                <a:gd name="connsiteX312" fmla="*/ 1400102 w 2447897"/>
                <a:gd name="connsiteY312" fmla="*/ 202356 h 1323883"/>
                <a:gd name="connsiteX313" fmla="*/ 1402514 w 2447897"/>
                <a:gd name="connsiteY313" fmla="*/ 207468 h 1323883"/>
                <a:gd name="connsiteX314" fmla="*/ 1405694 w 2447897"/>
                <a:gd name="connsiteY314" fmla="*/ 214337 h 1323883"/>
                <a:gd name="connsiteX315" fmla="*/ 1412114 w 2447897"/>
                <a:gd name="connsiteY315" fmla="*/ 228310 h 1323883"/>
                <a:gd name="connsiteX316" fmla="*/ 1424948 w 2447897"/>
                <a:gd name="connsiteY316" fmla="*/ 257148 h 1323883"/>
                <a:gd name="connsiteX317" fmla="*/ 1450601 w 2447897"/>
                <a:gd name="connsiteY317" fmla="*/ 317917 h 1323883"/>
                <a:gd name="connsiteX318" fmla="*/ 1498450 w 2447897"/>
                <a:gd name="connsiteY318" fmla="*/ 438929 h 1323883"/>
                <a:gd name="connsiteX319" fmla="*/ 1550368 w 2447897"/>
                <a:gd name="connsiteY319" fmla="*/ 574784 h 1323883"/>
                <a:gd name="connsiteX320" fmla="*/ 1598793 w 2447897"/>
                <a:gd name="connsiteY320" fmla="*/ 699178 h 1323883"/>
                <a:gd name="connsiteX321" fmla="*/ 1646311 w 2447897"/>
                <a:gd name="connsiteY321" fmla="*/ 813632 h 1323883"/>
                <a:gd name="connsiteX322" fmla="*/ 1697837 w 2447897"/>
                <a:gd name="connsiteY322" fmla="*/ 925262 h 1323883"/>
                <a:gd name="connsiteX323" fmla="*/ 1699341 w 2447897"/>
                <a:gd name="connsiteY323" fmla="*/ 928302 h 1323883"/>
                <a:gd name="connsiteX324" fmla="*/ 1700838 w 2447897"/>
                <a:gd name="connsiteY324" fmla="*/ 931315 h 1323883"/>
                <a:gd name="connsiteX325" fmla="*/ 1703840 w 2447897"/>
                <a:gd name="connsiteY325" fmla="*/ 937295 h 1323883"/>
                <a:gd name="connsiteX326" fmla="*/ 1709842 w 2447897"/>
                <a:gd name="connsiteY326" fmla="*/ 949120 h 1323883"/>
                <a:gd name="connsiteX327" fmla="*/ 1721881 w 2447897"/>
                <a:gd name="connsiteY327" fmla="*/ 972086 h 1323883"/>
                <a:gd name="connsiteX328" fmla="*/ 1745924 w 2447897"/>
                <a:gd name="connsiteY328" fmla="*/ 1015314 h 1323883"/>
                <a:gd name="connsiteX329" fmla="*/ 1746726 w 2447897"/>
                <a:gd name="connsiteY329" fmla="*/ 1016730 h 1323883"/>
                <a:gd name="connsiteX330" fmla="*/ 1747528 w 2447897"/>
                <a:gd name="connsiteY330" fmla="*/ 1018119 h 1323883"/>
                <a:gd name="connsiteX331" fmla="*/ 1749158 w 2447897"/>
                <a:gd name="connsiteY331" fmla="*/ 1020898 h 1323883"/>
                <a:gd name="connsiteX332" fmla="*/ 1752417 w 2447897"/>
                <a:gd name="connsiteY332" fmla="*/ 1026401 h 1323883"/>
                <a:gd name="connsiteX333" fmla="*/ 1758943 w 2447897"/>
                <a:gd name="connsiteY333" fmla="*/ 1037233 h 1323883"/>
                <a:gd name="connsiteX334" fmla="*/ 1771982 w 2447897"/>
                <a:gd name="connsiteY334" fmla="*/ 1058071 h 1323883"/>
                <a:gd name="connsiteX335" fmla="*/ 1798047 w 2447897"/>
                <a:gd name="connsiteY335" fmla="*/ 1096588 h 1323883"/>
                <a:gd name="connsiteX336" fmla="*/ 1799551 w 2447897"/>
                <a:gd name="connsiteY336" fmla="*/ 1098681 h 1323883"/>
                <a:gd name="connsiteX337" fmla="*/ 1801075 w 2447897"/>
                <a:gd name="connsiteY337" fmla="*/ 1100802 h 1323883"/>
                <a:gd name="connsiteX338" fmla="*/ 1804129 w 2447897"/>
                <a:gd name="connsiteY338" fmla="*/ 1104950 h 1323883"/>
                <a:gd name="connsiteX339" fmla="*/ 1810211 w 2447897"/>
                <a:gd name="connsiteY339" fmla="*/ 1113124 h 1323883"/>
                <a:gd name="connsiteX340" fmla="*/ 1822376 w 2447897"/>
                <a:gd name="connsiteY340" fmla="*/ 1128775 h 1323883"/>
                <a:gd name="connsiteX341" fmla="*/ 1823124 w 2447897"/>
                <a:gd name="connsiteY341" fmla="*/ 1129721 h 1323883"/>
                <a:gd name="connsiteX342" fmla="*/ 1823900 w 2447897"/>
                <a:gd name="connsiteY342" fmla="*/ 1130668 h 1323883"/>
                <a:gd name="connsiteX343" fmla="*/ 1825403 w 2447897"/>
                <a:gd name="connsiteY343" fmla="*/ 1132553 h 1323883"/>
                <a:gd name="connsiteX344" fmla="*/ 1828458 w 2447897"/>
                <a:gd name="connsiteY344" fmla="*/ 1136251 h 1323883"/>
                <a:gd name="connsiteX345" fmla="*/ 1834540 w 2447897"/>
                <a:gd name="connsiteY345" fmla="*/ 1143540 h 1323883"/>
                <a:gd name="connsiteX346" fmla="*/ 1846704 w 2447897"/>
                <a:gd name="connsiteY346" fmla="*/ 1157459 h 1323883"/>
                <a:gd name="connsiteX347" fmla="*/ 1847453 w 2447897"/>
                <a:gd name="connsiteY347" fmla="*/ 1158298 h 1323883"/>
                <a:gd name="connsiteX348" fmla="*/ 1848202 w 2447897"/>
                <a:gd name="connsiteY348" fmla="*/ 1159110 h 1323883"/>
                <a:gd name="connsiteX349" fmla="*/ 1849679 w 2447897"/>
                <a:gd name="connsiteY349" fmla="*/ 1160761 h 1323883"/>
                <a:gd name="connsiteX350" fmla="*/ 1852680 w 2447897"/>
                <a:gd name="connsiteY350" fmla="*/ 1163982 h 1323883"/>
                <a:gd name="connsiteX351" fmla="*/ 1858637 w 2447897"/>
                <a:gd name="connsiteY351" fmla="*/ 1170304 h 1323883"/>
                <a:gd name="connsiteX352" fmla="*/ 1870563 w 2447897"/>
                <a:gd name="connsiteY352" fmla="*/ 1182392 h 1323883"/>
                <a:gd name="connsiteX353" fmla="*/ 1871318 w 2447897"/>
                <a:gd name="connsiteY353" fmla="*/ 1183123 h 1323883"/>
                <a:gd name="connsiteX354" fmla="*/ 1872066 w 2447897"/>
                <a:gd name="connsiteY354" fmla="*/ 1183834 h 1323883"/>
                <a:gd name="connsiteX355" fmla="*/ 1873544 w 2447897"/>
                <a:gd name="connsiteY355" fmla="*/ 1185271 h 1323883"/>
                <a:gd name="connsiteX356" fmla="*/ 1876545 w 2447897"/>
                <a:gd name="connsiteY356" fmla="*/ 1188130 h 1323883"/>
                <a:gd name="connsiteX357" fmla="*/ 1882495 w 2447897"/>
                <a:gd name="connsiteY357" fmla="*/ 1193713 h 1323883"/>
                <a:gd name="connsiteX358" fmla="*/ 1894427 w 2447897"/>
                <a:gd name="connsiteY358" fmla="*/ 1204304 h 1323883"/>
                <a:gd name="connsiteX359" fmla="*/ 1895229 w 2447897"/>
                <a:gd name="connsiteY359" fmla="*/ 1205015 h 1323883"/>
                <a:gd name="connsiteX360" fmla="*/ 1896031 w 2447897"/>
                <a:gd name="connsiteY360" fmla="*/ 1205693 h 1323883"/>
                <a:gd name="connsiteX361" fmla="*/ 1897661 w 2447897"/>
                <a:gd name="connsiteY361" fmla="*/ 1207055 h 1323883"/>
                <a:gd name="connsiteX362" fmla="*/ 1900894 w 2447897"/>
                <a:gd name="connsiteY362" fmla="*/ 1209760 h 1323883"/>
                <a:gd name="connsiteX363" fmla="*/ 1907367 w 2447897"/>
                <a:gd name="connsiteY363" fmla="*/ 1215029 h 1323883"/>
                <a:gd name="connsiteX364" fmla="*/ 1920306 w 2447897"/>
                <a:gd name="connsiteY364" fmla="*/ 1224961 h 1323883"/>
                <a:gd name="connsiteX365" fmla="*/ 1921910 w 2447897"/>
                <a:gd name="connsiteY365" fmla="*/ 1226169 h 1323883"/>
                <a:gd name="connsiteX366" fmla="*/ 1923540 w 2447897"/>
                <a:gd name="connsiteY366" fmla="*/ 1227350 h 1323883"/>
                <a:gd name="connsiteX367" fmla="*/ 1926779 w 2447897"/>
                <a:gd name="connsiteY367" fmla="*/ 1229659 h 1323883"/>
                <a:gd name="connsiteX368" fmla="*/ 1933246 w 2447897"/>
                <a:gd name="connsiteY368" fmla="*/ 1234169 h 1323883"/>
                <a:gd name="connsiteX369" fmla="*/ 1946186 w 2447897"/>
                <a:gd name="connsiteY369" fmla="*/ 1242659 h 1323883"/>
                <a:gd name="connsiteX370" fmla="*/ 1949187 w 2447897"/>
                <a:gd name="connsiteY370" fmla="*/ 1244545 h 1323883"/>
                <a:gd name="connsiteX371" fmla="*/ 1952215 w 2447897"/>
                <a:gd name="connsiteY371" fmla="*/ 1246384 h 1323883"/>
                <a:gd name="connsiteX372" fmla="*/ 1958250 w 2447897"/>
                <a:gd name="connsiteY372" fmla="*/ 1249974 h 1323883"/>
                <a:gd name="connsiteX373" fmla="*/ 1970335 w 2447897"/>
                <a:gd name="connsiteY373" fmla="*/ 1256739 h 1323883"/>
                <a:gd name="connsiteX374" fmla="*/ 1971084 w 2447897"/>
                <a:gd name="connsiteY374" fmla="*/ 1257155 h 1323883"/>
                <a:gd name="connsiteX375" fmla="*/ 1971833 w 2447897"/>
                <a:gd name="connsiteY375" fmla="*/ 1257551 h 1323883"/>
                <a:gd name="connsiteX376" fmla="*/ 1973363 w 2447897"/>
                <a:gd name="connsiteY376" fmla="*/ 1258363 h 1323883"/>
                <a:gd name="connsiteX377" fmla="*/ 1976364 w 2447897"/>
                <a:gd name="connsiteY377" fmla="*/ 1259934 h 1323883"/>
                <a:gd name="connsiteX378" fmla="*/ 1982420 w 2447897"/>
                <a:gd name="connsiteY378" fmla="*/ 1263001 h 1323883"/>
                <a:gd name="connsiteX379" fmla="*/ 1994478 w 2447897"/>
                <a:gd name="connsiteY379" fmla="*/ 1268773 h 1323883"/>
                <a:gd name="connsiteX380" fmla="*/ 1996135 w 2447897"/>
                <a:gd name="connsiteY380" fmla="*/ 1269504 h 1323883"/>
                <a:gd name="connsiteX381" fmla="*/ 1997771 w 2447897"/>
                <a:gd name="connsiteY381" fmla="*/ 1270236 h 1323883"/>
                <a:gd name="connsiteX382" fmla="*/ 2001031 w 2447897"/>
                <a:gd name="connsiteY382" fmla="*/ 1271679 h 1323883"/>
                <a:gd name="connsiteX383" fmla="*/ 2007577 w 2447897"/>
                <a:gd name="connsiteY383" fmla="*/ 1274484 h 1323883"/>
                <a:gd name="connsiteX384" fmla="*/ 2020675 w 2447897"/>
                <a:gd name="connsiteY384" fmla="*/ 1279678 h 1323883"/>
                <a:gd name="connsiteX385" fmla="*/ 2021477 w 2447897"/>
                <a:gd name="connsiteY385" fmla="*/ 1279994 h 1323883"/>
                <a:gd name="connsiteX386" fmla="*/ 2022305 w 2447897"/>
                <a:gd name="connsiteY386" fmla="*/ 1280303 h 1323883"/>
                <a:gd name="connsiteX387" fmla="*/ 2023935 w 2447897"/>
                <a:gd name="connsiteY387" fmla="*/ 1280907 h 1323883"/>
                <a:gd name="connsiteX388" fmla="*/ 2027221 w 2447897"/>
                <a:gd name="connsiteY388" fmla="*/ 1282115 h 1323883"/>
                <a:gd name="connsiteX389" fmla="*/ 2033741 w 2447897"/>
                <a:gd name="connsiteY389" fmla="*/ 1284423 h 1323883"/>
                <a:gd name="connsiteX390" fmla="*/ 2046839 w 2447897"/>
                <a:gd name="connsiteY390" fmla="*/ 1288719 h 1323883"/>
                <a:gd name="connsiteX391" fmla="*/ 2047641 w 2447897"/>
                <a:gd name="connsiteY391" fmla="*/ 1288980 h 1323883"/>
                <a:gd name="connsiteX392" fmla="*/ 2048443 w 2447897"/>
                <a:gd name="connsiteY392" fmla="*/ 1289222 h 1323883"/>
                <a:gd name="connsiteX393" fmla="*/ 2050046 w 2447897"/>
                <a:gd name="connsiteY393" fmla="*/ 1289719 h 1323883"/>
                <a:gd name="connsiteX394" fmla="*/ 2053253 w 2447897"/>
                <a:gd name="connsiteY394" fmla="*/ 1290685 h 1323883"/>
                <a:gd name="connsiteX395" fmla="*/ 2059699 w 2447897"/>
                <a:gd name="connsiteY395" fmla="*/ 1292551 h 1323883"/>
                <a:gd name="connsiteX396" fmla="*/ 2072539 w 2447897"/>
                <a:gd name="connsiteY396" fmla="*/ 1296034 h 1323883"/>
                <a:gd name="connsiteX397" fmla="*/ 2073341 w 2447897"/>
                <a:gd name="connsiteY397" fmla="*/ 1296222 h 1323883"/>
                <a:gd name="connsiteX398" fmla="*/ 2075746 w 2447897"/>
                <a:gd name="connsiteY398" fmla="*/ 1296846 h 1323883"/>
                <a:gd name="connsiteX399" fmla="*/ 2078953 w 2447897"/>
                <a:gd name="connsiteY399" fmla="*/ 1297638 h 1323883"/>
                <a:gd name="connsiteX400" fmla="*/ 2085373 w 2447897"/>
                <a:gd name="connsiteY400" fmla="*/ 1299155 h 1323883"/>
                <a:gd name="connsiteX401" fmla="*/ 2098240 w 2447897"/>
                <a:gd name="connsiteY401" fmla="*/ 1301987 h 1323883"/>
                <a:gd name="connsiteX402" fmla="*/ 2099737 w 2447897"/>
                <a:gd name="connsiteY402" fmla="*/ 1302302 h 1323883"/>
                <a:gd name="connsiteX403" fmla="*/ 2101241 w 2447897"/>
                <a:gd name="connsiteY403" fmla="*/ 1302591 h 1323883"/>
                <a:gd name="connsiteX404" fmla="*/ 2104216 w 2447897"/>
                <a:gd name="connsiteY404" fmla="*/ 1303195 h 1323883"/>
                <a:gd name="connsiteX405" fmla="*/ 2110219 w 2447897"/>
                <a:gd name="connsiteY405" fmla="*/ 1304369 h 1323883"/>
                <a:gd name="connsiteX406" fmla="*/ 2122204 w 2447897"/>
                <a:gd name="connsiteY406" fmla="*/ 1306524 h 1323883"/>
                <a:gd name="connsiteX407" fmla="*/ 2122953 w 2447897"/>
                <a:gd name="connsiteY407" fmla="*/ 1306651 h 1323883"/>
                <a:gd name="connsiteX408" fmla="*/ 2123701 w 2447897"/>
                <a:gd name="connsiteY408" fmla="*/ 1306759 h 1323883"/>
                <a:gd name="connsiteX409" fmla="*/ 2125205 w 2447897"/>
                <a:gd name="connsiteY409" fmla="*/ 1307020 h 1323883"/>
                <a:gd name="connsiteX410" fmla="*/ 2128207 w 2447897"/>
                <a:gd name="connsiteY410" fmla="*/ 1307517 h 1323883"/>
                <a:gd name="connsiteX411" fmla="*/ 2134183 w 2447897"/>
                <a:gd name="connsiteY411" fmla="*/ 1308463 h 1323883"/>
                <a:gd name="connsiteX412" fmla="*/ 2146168 w 2447897"/>
                <a:gd name="connsiteY412" fmla="*/ 1310222 h 1323883"/>
                <a:gd name="connsiteX413" fmla="*/ 2146996 w 2447897"/>
                <a:gd name="connsiteY413" fmla="*/ 1310322 h 1323883"/>
                <a:gd name="connsiteX414" fmla="*/ 2147798 w 2447897"/>
                <a:gd name="connsiteY414" fmla="*/ 1310430 h 1323883"/>
                <a:gd name="connsiteX415" fmla="*/ 2149428 w 2447897"/>
                <a:gd name="connsiteY415" fmla="*/ 1310665 h 1323883"/>
                <a:gd name="connsiteX416" fmla="*/ 2152661 w 2447897"/>
                <a:gd name="connsiteY416" fmla="*/ 1311081 h 1323883"/>
                <a:gd name="connsiteX417" fmla="*/ 2159187 w 2447897"/>
                <a:gd name="connsiteY417" fmla="*/ 1311920 h 1323883"/>
                <a:gd name="connsiteX418" fmla="*/ 2172180 w 2447897"/>
                <a:gd name="connsiteY418" fmla="*/ 1313443 h 1323883"/>
                <a:gd name="connsiteX419" fmla="*/ 2172981 w 2447897"/>
                <a:gd name="connsiteY419" fmla="*/ 1313524 h 1323883"/>
                <a:gd name="connsiteX420" fmla="*/ 2173783 w 2447897"/>
                <a:gd name="connsiteY420" fmla="*/ 1313624 h 1323883"/>
                <a:gd name="connsiteX421" fmla="*/ 2175413 w 2447897"/>
                <a:gd name="connsiteY421" fmla="*/ 1313785 h 1323883"/>
                <a:gd name="connsiteX422" fmla="*/ 2178673 w 2447897"/>
                <a:gd name="connsiteY422" fmla="*/ 1314128 h 1323883"/>
                <a:gd name="connsiteX423" fmla="*/ 2185172 w 2447897"/>
                <a:gd name="connsiteY423" fmla="*/ 1314779 h 1323883"/>
                <a:gd name="connsiteX424" fmla="*/ 2198165 w 2447897"/>
                <a:gd name="connsiteY424" fmla="*/ 1315987 h 1323883"/>
                <a:gd name="connsiteX425" fmla="*/ 2198914 w 2447897"/>
                <a:gd name="connsiteY425" fmla="*/ 1316040 h 1323883"/>
                <a:gd name="connsiteX426" fmla="*/ 2199689 w 2447897"/>
                <a:gd name="connsiteY426" fmla="*/ 1316114 h 1323883"/>
                <a:gd name="connsiteX427" fmla="*/ 2201193 w 2447897"/>
                <a:gd name="connsiteY427" fmla="*/ 1316248 h 1323883"/>
                <a:gd name="connsiteX428" fmla="*/ 2204220 w 2447897"/>
                <a:gd name="connsiteY428" fmla="*/ 1316483 h 1323883"/>
                <a:gd name="connsiteX429" fmla="*/ 2210303 w 2447897"/>
                <a:gd name="connsiteY429" fmla="*/ 1316980 h 1323883"/>
                <a:gd name="connsiteX430" fmla="*/ 2222440 w 2447897"/>
                <a:gd name="connsiteY430" fmla="*/ 1317873 h 1323883"/>
                <a:gd name="connsiteX431" fmla="*/ 2223938 w 2447897"/>
                <a:gd name="connsiteY431" fmla="*/ 1317980 h 1323883"/>
                <a:gd name="connsiteX432" fmla="*/ 2225468 w 2447897"/>
                <a:gd name="connsiteY432" fmla="*/ 1318060 h 1323883"/>
                <a:gd name="connsiteX433" fmla="*/ 2228496 w 2447897"/>
                <a:gd name="connsiteY433" fmla="*/ 1318268 h 1323883"/>
                <a:gd name="connsiteX434" fmla="*/ 2234552 w 2447897"/>
                <a:gd name="connsiteY434" fmla="*/ 1318658 h 1323883"/>
                <a:gd name="connsiteX435" fmla="*/ 2246690 w 2447897"/>
                <a:gd name="connsiteY435" fmla="*/ 1319342 h 1323883"/>
                <a:gd name="connsiteX436" fmla="*/ 2247438 w 2447897"/>
                <a:gd name="connsiteY436" fmla="*/ 1319396 h 1323883"/>
                <a:gd name="connsiteX437" fmla="*/ 2248187 w 2447897"/>
                <a:gd name="connsiteY437" fmla="*/ 1319423 h 1323883"/>
                <a:gd name="connsiteX438" fmla="*/ 2249665 w 2447897"/>
                <a:gd name="connsiteY438" fmla="*/ 1319497 h 1323883"/>
                <a:gd name="connsiteX439" fmla="*/ 2258596 w 2447897"/>
                <a:gd name="connsiteY439" fmla="*/ 1319973 h 1323883"/>
                <a:gd name="connsiteX440" fmla="*/ 2259344 w 2447897"/>
                <a:gd name="connsiteY440" fmla="*/ 1320000 h 1323883"/>
                <a:gd name="connsiteX441" fmla="*/ 2260067 w 2447897"/>
                <a:gd name="connsiteY441" fmla="*/ 1320020 h 1323883"/>
                <a:gd name="connsiteX442" fmla="*/ 2261570 w 2447897"/>
                <a:gd name="connsiteY442" fmla="*/ 1320101 h 1323883"/>
                <a:gd name="connsiteX443" fmla="*/ 2264545 w 2447897"/>
                <a:gd name="connsiteY443" fmla="*/ 1320235 h 1323883"/>
                <a:gd name="connsiteX444" fmla="*/ 2270475 w 2447897"/>
                <a:gd name="connsiteY444" fmla="*/ 1320497 h 1323883"/>
                <a:gd name="connsiteX445" fmla="*/ 2271224 w 2447897"/>
                <a:gd name="connsiteY445" fmla="*/ 1320523 h 1323883"/>
                <a:gd name="connsiteX446" fmla="*/ 2271972 w 2447897"/>
                <a:gd name="connsiteY446" fmla="*/ 1320570 h 1323883"/>
                <a:gd name="connsiteX447" fmla="*/ 2273450 w 2447897"/>
                <a:gd name="connsiteY447" fmla="*/ 1320624 h 1323883"/>
                <a:gd name="connsiteX448" fmla="*/ 2276425 w 2447897"/>
                <a:gd name="connsiteY448" fmla="*/ 1320731 h 1323883"/>
                <a:gd name="connsiteX449" fmla="*/ 2282381 w 2447897"/>
                <a:gd name="connsiteY449" fmla="*/ 1320966 h 1323883"/>
                <a:gd name="connsiteX450" fmla="*/ 2294280 w 2447897"/>
                <a:gd name="connsiteY450" fmla="*/ 1321389 h 1323883"/>
                <a:gd name="connsiteX451" fmla="*/ 2297494 w 2447897"/>
                <a:gd name="connsiteY451" fmla="*/ 1321490 h 1323883"/>
                <a:gd name="connsiteX452" fmla="*/ 2300727 w 2447897"/>
                <a:gd name="connsiteY452" fmla="*/ 1321597 h 1323883"/>
                <a:gd name="connsiteX453" fmla="*/ 2307173 w 2447897"/>
                <a:gd name="connsiteY453" fmla="*/ 1321805 h 1323883"/>
                <a:gd name="connsiteX454" fmla="*/ 2307975 w 2447897"/>
                <a:gd name="connsiteY454" fmla="*/ 1321832 h 1323883"/>
                <a:gd name="connsiteX455" fmla="*/ 2308803 w 2447897"/>
                <a:gd name="connsiteY455" fmla="*/ 1321859 h 1323883"/>
                <a:gd name="connsiteX456" fmla="*/ 2310407 w 2447897"/>
                <a:gd name="connsiteY456" fmla="*/ 1321886 h 1323883"/>
                <a:gd name="connsiteX457" fmla="*/ 2313640 w 2447897"/>
                <a:gd name="connsiteY457" fmla="*/ 1321986 h 1323883"/>
                <a:gd name="connsiteX458" fmla="*/ 2320086 w 2447897"/>
                <a:gd name="connsiteY458" fmla="*/ 1322148 h 1323883"/>
                <a:gd name="connsiteX459" fmla="*/ 2321690 w 2447897"/>
                <a:gd name="connsiteY459" fmla="*/ 1322201 h 1323883"/>
                <a:gd name="connsiteX460" fmla="*/ 2323320 w 2447897"/>
                <a:gd name="connsiteY460" fmla="*/ 1322228 h 1323883"/>
                <a:gd name="connsiteX461" fmla="*/ 2326533 w 2447897"/>
                <a:gd name="connsiteY461" fmla="*/ 1322302 h 1323883"/>
                <a:gd name="connsiteX462" fmla="*/ 2332973 w 2447897"/>
                <a:gd name="connsiteY462" fmla="*/ 1322463 h 1323883"/>
                <a:gd name="connsiteX463" fmla="*/ 2345886 w 2447897"/>
                <a:gd name="connsiteY463" fmla="*/ 1322725 h 1323883"/>
                <a:gd name="connsiteX464" fmla="*/ 2346641 w 2447897"/>
                <a:gd name="connsiteY464" fmla="*/ 1322725 h 1323883"/>
                <a:gd name="connsiteX465" fmla="*/ 2347390 w 2447897"/>
                <a:gd name="connsiteY465" fmla="*/ 1322752 h 1323883"/>
                <a:gd name="connsiteX466" fmla="*/ 2348894 w 2447897"/>
                <a:gd name="connsiteY466" fmla="*/ 1322778 h 1323883"/>
                <a:gd name="connsiteX467" fmla="*/ 2351922 w 2447897"/>
                <a:gd name="connsiteY467" fmla="*/ 1322825 h 1323883"/>
                <a:gd name="connsiteX468" fmla="*/ 2357924 w 2447897"/>
                <a:gd name="connsiteY468" fmla="*/ 1322933 h 1323883"/>
                <a:gd name="connsiteX469" fmla="*/ 2358673 w 2447897"/>
                <a:gd name="connsiteY469" fmla="*/ 1322960 h 1323883"/>
                <a:gd name="connsiteX470" fmla="*/ 2359448 w 2447897"/>
                <a:gd name="connsiteY470" fmla="*/ 1322960 h 1323883"/>
                <a:gd name="connsiteX471" fmla="*/ 2363954 w 2447897"/>
                <a:gd name="connsiteY471" fmla="*/ 1323040 h 1323883"/>
                <a:gd name="connsiteX472" fmla="*/ 2369983 w 2447897"/>
                <a:gd name="connsiteY472" fmla="*/ 1323114 h 1323883"/>
                <a:gd name="connsiteX473" fmla="*/ 2370732 w 2447897"/>
                <a:gd name="connsiteY473" fmla="*/ 1323141 h 1323883"/>
                <a:gd name="connsiteX474" fmla="*/ 2371487 w 2447897"/>
                <a:gd name="connsiteY474" fmla="*/ 1323141 h 1323883"/>
                <a:gd name="connsiteX475" fmla="*/ 2372984 w 2447897"/>
                <a:gd name="connsiteY475" fmla="*/ 1323168 h 1323883"/>
                <a:gd name="connsiteX476" fmla="*/ 2375986 w 2447897"/>
                <a:gd name="connsiteY476" fmla="*/ 1323195 h 1323883"/>
                <a:gd name="connsiteX477" fmla="*/ 2382021 w 2447897"/>
                <a:gd name="connsiteY477" fmla="*/ 1323275 h 1323883"/>
                <a:gd name="connsiteX478" fmla="*/ 2394053 w 2447897"/>
                <a:gd name="connsiteY478" fmla="*/ 1323429 h 1323883"/>
                <a:gd name="connsiteX479" fmla="*/ 2394908 w 2447897"/>
                <a:gd name="connsiteY479" fmla="*/ 1323429 h 1323883"/>
                <a:gd name="connsiteX480" fmla="*/ 2395736 w 2447897"/>
                <a:gd name="connsiteY480" fmla="*/ 1323456 h 1323883"/>
                <a:gd name="connsiteX481" fmla="*/ 2397419 w 2447897"/>
                <a:gd name="connsiteY481" fmla="*/ 1323456 h 1323883"/>
                <a:gd name="connsiteX482" fmla="*/ 2400784 w 2447897"/>
                <a:gd name="connsiteY482" fmla="*/ 1323510 h 1323883"/>
                <a:gd name="connsiteX483" fmla="*/ 2407509 w 2447897"/>
                <a:gd name="connsiteY483" fmla="*/ 1323564 h 1323883"/>
                <a:gd name="connsiteX484" fmla="*/ 2408338 w 2447897"/>
                <a:gd name="connsiteY484" fmla="*/ 1323564 h 1323883"/>
                <a:gd name="connsiteX485" fmla="*/ 2409192 w 2447897"/>
                <a:gd name="connsiteY485" fmla="*/ 1323590 h 1323883"/>
                <a:gd name="connsiteX486" fmla="*/ 2410875 w 2447897"/>
                <a:gd name="connsiteY486" fmla="*/ 1323590 h 1323883"/>
                <a:gd name="connsiteX487" fmla="*/ 2414214 w 2447897"/>
                <a:gd name="connsiteY487" fmla="*/ 1323644 h 1323883"/>
                <a:gd name="connsiteX488" fmla="*/ 2420946 w 2447897"/>
                <a:gd name="connsiteY488" fmla="*/ 1323691 h 1323883"/>
                <a:gd name="connsiteX489" fmla="*/ 2422622 w 2447897"/>
                <a:gd name="connsiteY489" fmla="*/ 1323691 h 1323883"/>
                <a:gd name="connsiteX490" fmla="*/ 2424305 w 2447897"/>
                <a:gd name="connsiteY490" fmla="*/ 1323718 h 1323883"/>
                <a:gd name="connsiteX491" fmla="*/ 2427671 w 2447897"/>
                <a:gd name="connsiteY491" fmla="*/ 1323745 h 1323883"/>
                <a:gd name="connsiteX492" fmla="*/ 2434376 w 2447897"/>
                <a:gd name="connsiteY492" fmla="*/ 1323772 h 1323883"/>
                <a:gd name="connsiteX493" fmla="*/ 2435230 w 2447897"/>
                <a:gd name="connsiteY493" fmla="*/ 1323799 h 1323883"/>
                <a:gd name="connsiteX494" fmla="*/ 2437741 w 2447897"/>
                <a:gd name="connsiteY494" fmla="*/ 1323799 h 1323883"/>
                <a:gd name="connsiteX495" fmla="*/ 2441107 w 2447897"/>
                <a:gd name="connsiteY495" fmla="*/ 1323825 h 1323883"/>
                <a:gd name="connsiteX496" fmla="*/ 2441955 w 2447897"/>
                <a:gd name="connsiteY496" fmla="*/ 1323825 h 1323883"/>
                <a:gd name="connsiteX497" fmla="*/ 2442783 w 2447897"/>
                <a:gd name="connsiteY497" fmla="*/ 1323852 h 1323883"/>
                <a:gd name="connsiteX498" fmla="*/ 2446149 w 2447897"/>
                <a:gd name="connsiteY498" fmla="*/ 1323852 h 1323883"/>
                <a:gd name="connsiteX499" fmla="*/ 2446977 w 2447897"/>
                <a:gd name="connsiteY499" fmla="*/ 1323879 h 1323883"/>
                <a:gd name="connsiteX500" fmla="*/ 2447832 w 2447897"/>
                <a:gd name="connsiteY500" fmla="*/ 1323879 h 1323883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47925 w 2447898"/>
                <a:gd name="connsiteY172" fmla="*/ 929407 h 1330932"/>
                <a:gd name="connsiteX173" fmla="*/ 799173 w 2447898"/>
                <a:gd name="connsiteY173" fmla="*/ 819067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47925 w 2447898"/>
                <a:gd name="connsiteY172" fmla="*/ 929407 h 1330932"/>
                <a:gd name="connsiteX173" fmla="*/ 788365 w 2447898"/>
                <a:gd name="connsiteY173" fmla="*/ 1310134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03345 w 2447898"/>
                <a:gd name="connsiteY172" fmla="*/ 1323107 h 1330932"/>
                <a:gd name="connsiteX173" fmla="*/ 788365 w 2447898"/>
                <a:gd name="connsiteY173" fmla="*/ 1310134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03345 w 2447898"/>
                <a:gd name="connsiteY172" fmla="*/ 1308820 h 1330932"/>
                <a:gd name="connsiteX173" fmla="*/ 788365 w 2447898"/>
                <a:gd name="connsiteY173" fmla="*/ 1310134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653645 w 2447898"/>
                <a:gd name="connsiteY162" fmla="*/ 1091136 h 1323884"/>
                <a:gd name="connsiteX163" fmla="*/ 659648 w 2447898"/>
                <a:gd name="connsiteY163" fmla="*/ 1082485 h 1323884"/>
                <a:gd name="connsiteX164" fmla="*/ 671679 w 2447898"/>
                <a:gd name="connsiteY164" fmla="*/ 1064499 h 1323884"/>
                <a:gd name="connsiteX165" fmla="*/ 695750 w 2447898"/>
                <a:gd name="connsiteY165" fmla="*/ 1025809 h 1323884"/>
                <a:gd name="connsiteX166" fmla="*/ 696578 w 2447898"/>
                <a:gd name="connsiteY166" fmla="*/ 1024419 h 1323884"/>
                <a:gd name="connsiteX167" fmla="*/ 697380 w 2447898"/>
                <a:gd name="connsiteY167" fmla="*/ 1023050 h 1323884"/>
                <a:gd name="connsiteX168" fmla="*/ 699009 w 2447898"/>
                <a:gd name="connsiteY168" fmla="*/ 1020272 h 1323884"/>
                <a:gd name="connsiteX169" fmla="*/ 702276 w 2447898"/>
                <a:gd name="connsiteY169" fmla="*/ 1014661 h 1323884"/>
                <a:gd name="connsiteX170" fmla="*/ 708795 w 2447898"/>
                <a:gd name="connsiteY170" fmla="*/ 1003285 h 1323884"/>
                <a:gd name="connsiteX171" fmla="*/ 721841 w 2447898"/>
                <a:gd name="connsiteY171" fmla="*/ 979715 h 1323884"/>
                <a:gd name="connsiteX172" fmla="*/ 703345 w 2447898"/>
                <a:gd name="connsiteY172" fmla="*/ 1308820 h 1323884"/>
                <a:gd name="connsiteX173" fmla="*/ 788365 w 2447898"/>
                <a:gd name="connsiteY173" fmla="*/ 1310134 h 1323884"/>
                <a:gd name="connsiteX174" fmla="*/ 869213 w 2447898"/>
                <a:gd name="connsiteY174" fmla="*/ 1308707 h 1323884"/>
                <a:gd name="connsiteX175" fmla="*/ 898734 w 2447898"/>
                <a:gd name="connsiteY175" fmla="*/ 571454 h 1323884"/>
                <a:gd name="connsiteX176" fmla="*/ 947106 w 2447898"/>
                <a:gd name="connsiteY176" fmla="*/ 444807 h 1323884"/>
                <a:gd name="connsiteX177" fmla="*/ 999514 w 2447898"/>
                <a:gd name="connsiteY177" fmla="*/ 312337 h 1323884"/>
                <a:gd name="connsiteX178" fmla="*/ 1002720 w 2447898"/>
                <a:gd name="connsiteY178" fmla="*/ 304577 h 1323884"/>
                <a:gd name="connsiteX179" fmla="*/ 1005934 w 2447898"/>
                <a:gd name="connsiteY179" fmla="*/ 296843 h 1323884"/>
                <a:gd name="connsiteX180" fmla="*/ 1012374 w 2447898"/>
                <a:gd name="connsiteY180" fmla="*/ 281586 h 1323884"/>
                <a:gd name="connsiteX181" fmla="*/ 1025240 w 2447898"/>
                <a:gd name="connsiteY181" fmla="*/ 251778 h 1323884"/>
                <a:gd name="connsiteX182" fmla="*/ 1050960 w 2447898"/>
                <a:gd name="connsiteY182" fmla="*/ 195597 h 1323884"/>
                <a:gd name="connsiteX183" fmla="*/ 1051716 w 2447898"/>
                <a:gd name="connsiteY183" fmla="*/ 194024 h 1323884"/>
                <a:gd name="connsiteX184" fmla="*/ 1052438 w 2447898"/>
                <a:gd name="connsiteY184" fmla="*/ 192478 h 1323884"/>
                <a:gd name="connsiteX185" fmla="*/ 1053942 w 2447898"/>
                <a:gd name="connsiteY185" fmla="*/ 189384 h 1323884"/>
                <a:gd name="connsiteX186" fmla="*/ 1056943 w 2447898"/>
                <a:gd name="connsiteY186" fmla="*/ 183224 h 1323884"/>
                <a:gd name="connsiteX187" fmla="*/ 1062946 w 2447898"/>
                <a:gd name="connsiteY187" fmla="*/ 171190 h 1323884"/>
                <a:gd name="connsiteX188" fmla="*/ 1074958 w 2447898"/>
                <a:gd name="connsiteY188" fmla="*/ 148042 h 1323884"/>
                <a:gd name="connsiteX189" fmla="*/ 1075706 w 2447898"/>
                <a:gd name="connsiteY189" fmla="*/ 146652 h 1323884"/>
                <a:gd name="connsiteX190" fmla="*/ 1076455 w 2447898"/>
                <a:gd name="connsiteY190" fmla="*/ 145237 h 1323884"/>
                <a:gd name="connsiteX191" fmla="*/ 1080960 w 2447898"/>
                <a:gd name="connsiteY191" fmla="*/ 136978 h 1323884"/>
                <a:gd name="connsiteX192" fmla="*/ 1086937 w 2447898"/>
                <a:gd name="connsiteY192" fmla="*/ 126282 h 1323884"/>
                <a:gd name="connsiteX193" fmla="*/ 1098949 w 2447898"/>
                <a:gd name="connsiteY193" fmla="*/ 106017 h 1323884"/>
                <a:gd name="connsiteX194" fmla="*/ 1099750 w 2447898"/>
                <a:gd name="connsiteY194" fmla="*/ 104680 h 1323884"/>
                <a:gd name="connsiteX195" fmla="*/ 1100578 w 2447898"/>
                <a:gd name="connsiteY195" fmla="*/ 103369 h 1323884"/>
                <a:gd name="connsiteX196" fmla="*/ 1102208 w 2447898"/>
                <a:gd name="connsiteY196" fmla="*/ 100774 h 1323884"/>
                <a:gd name="connsiteX197" fmla="*/ 1105441 w 2447898"/>
                <a:gd name="connsiteY197" fmla="*/ 95662 h 1323884"/>
                <a:gd name="connsiteX198" fmla="*/ 1111961 w 2447898"/>
                <a:gd name="connsiteY198" fmla="*/ 85778 h 1323884"/>
                <a:gd name="connsiteX199" fmla="*/ 1112769 w 2447898"/>
                <a:gd name="connsiteY199" fmla="*/ 84572 h 1323884"/>
                <a:gd name="connsiteX200" fmla="*/ 1113597 w 2447898"/>
                <a:gd name="connsiteY200" fmla="*/ 83393 h 1323884"/>
                <a:gd name="connsiteX201" fmla="*/ 1115201 w 2447898"/>
                <a:gd name="connsiteY201" fmla="*/ 81034 h 1323884"/>
                <a:gd name="connsiteX202" fmla="*/ 1118460 w 2447898"/>
                <a:gd name="connsiteY202" fmla="*/ 76393 h 1323884"/>
                <a:gd name="connsiteX203" fmla="*/ 1124953 w 2447898"/>
                <a:gd name="connsiteY203" fmla="*/ 67506 h 1323884"/>
                <a:gd name="connsiteX204" fmla="*/ 1125782 w 2447898"/>
                <a:gd name="connsiteY204" fmla="*/ 66431 h 1323884"/>
                <a:gd name="connsiteX205" fmla="*/ 1126590 w 2447898"/>
                <a:gd name="connsiteY205" fmla="*/ 65356 h 1323884"/>
                <a:gd name="connsiteX206" fmla="*/ 1128220 w 2447898"/>
                <a:gd name="connsiteY206" fmla="*/ 63233 h 1323884"/>
                <a:gd name="connsiteX207" fmla="*/ 1131479 w 2447898"/>
                <a:gd name="connsiteY207" fmla="*/ 59117 h 1323884"/>
                <a:gd name="connsiteX208" fmla="*/ 1137972 w 2447898"/>
                <a:gd name="connsiteY208" fmla="*/ 51252 h 1323884"/>
                <a:gd name="connsiteX209" fmla="*/ 1150991 w 2447898"/>
                <a:gd name="connsiteY209" fmla="*/ 37122 h 1323884"/>
                <a:gd name="connsiteX210" fmla="*/ 1152495 w 2447898"/>
                <a:gd name="connsiteY210" fmla="*/ 35601 h 1323884"/>
                <a:gd name="connsiteX211" fmla="*/ 1154019 w 2447898"/>
                <a:gd name="connsiteY211" fmla="*/ 34133 h 1323884"/>
                <a:gd name="connsiteX212" fmla="*/ 1157047 w 2447898"/>
                <a:gd name="connsiteY212" fmla="*/ 31249 h 1323884"/>
                <a:gd name="connsiteX213" fmla="*/ 1163129 w 2447898"/>
                <a:gd name="connsiteY213" fmla="*/ 25901 h 1323884"/>
                <a:gd name="connsiteX214" fmla="*/ 1163878 w 2447898"/>
                <a:gd name="connsiteY214" fmla="*/ 25246 h 1323884"/>
                <a:gd name="connsiteX215" fmla="*/ 1164660 w 2447898"/>
                <a:gd name="connsiteY215" fmla="*/ 24616 h 1323884"/>
                <a:gd name="connsiteX216" fmla="*/ 1166157 w 2447898"/>
                <a:gd name="connsiteY216" fmla="*/ 23384 h 1323884"/>
                <a:gd name="connsiteX217" fmla="*/ 1169211 w 2447898"/>
                <a:gd name="connsiteY217" fmla="*/ 21025 h 1323884"/>
                <a:gd name="connsiteX218" fmla="*/ 1175267 w 2447898"/>
                <a:gd name="connsiteY218" fmla="*/ 16647 h 1323884"/>
                <a:gd name="connsiteX219" fmla="*/ 1176042 w 2447898"/>
                <a:gd name="connsiteY219" fmla="*/ 16123 h 1323884"/>
                <a:gd name="connsiteX220" fmla="*/ 1176798 w 2447898"/>
                <a:gd name="connsiteY220" fmla="*/ 15625 h 1323884"/>
                <a:gd name="connsiteX221" fmla="*/ 1178321 w 2447898"/>
                <a:gd name="connsiteY221" fmla="*/ 14629 h 1323884"/>
                <a:gd name="connsiteX222" fmla="*/ 1181349 w 2447898"/>
                <a:gd name="connsiteY222" fmla="*/ 12767 h 1323884"/>
                <a:gd name="connsiteX223" fmla="*/ 1182098 w 2447898"/>
                <a:gd name="connsiteY223" fmla="*/ 12321 h 1323884"/>
                <a:gd name="connsiteX224" fmla="*/ 1182880 w 2447898"/>
                <a:gd name="connsiteY224" fmla="*/ 11876 h 1323884"/>
                <a:gd name="connsiteX225" fmla="*/ 1184377 w 2447898"/>
                <a:gd name="connsiteY225" fmla="*/ 11011 h 1323884"/>
                <a:gd name="connsiteX226" fmla="*/ 1187431 w 2447898"/>
                <a:gd name="connsiteY226" fmla="*/ 9385 h 1323884"/>
                <a:gd name="connsiteX227" fmla="*/ 1188180 w 2447898"/>
                <a:gd name="connsiteY227" fmla="*/ 9018 h 1323884"/>
                <a:gd name="connsiteX228" fmla="*/ 1188935 w 2447898"/>
                <a:gd name="connsiteY228" fmla="*/ 8625 h 1323884"/>
                <a:gd name="connsiteX229" fmla="*/ 1190459 w 2447898"/>
                <a:gd name="connsiteY229" fmla="*/ 7891 h 1323884"/>
                <a:gd name="connsiteX230" fmla="*/ 1193487 w 2447898"/>
                <a:gd name="connsiteY230" fmla="*/ 6527 h 1323884"/>
                <a:gd name="connsiteX231" fmla="*/ 1194262 w 2447898"/>
                <a:gd name="connsiteY231" fmla="*/ 6213 h 1323884"/>
                <a:gd name="connsiteX232" fmla="*/ 1195018 w 2447898"/>
                <a:gd name="connsiteY232" fmla="*/ 5899 h 1323884"/>
                <a:gd name="connsiteX233" fmla="*/ 1196541 w 2447898"/>
                <a:gd name="connsiteY233" fmla="*/ 5295 h 1323884"/>
                <a:gd name="connsiteX234" fmla="*/ 1199569 w 2447898"/>
                <a:gd name="connsiteY234" fmla="*/ 4195 h 1323884"/>
                <a:gd name="connsiteX235" fmla="*/ 1200318 w 2447898"/>
                <a:gd name="connsiteY235" fmla="*/ 3932 h 1323884"/>
                <a:gd name="connsiteX236" fmla="*/ 1201073 w 2447898"/>
                <a:gd name="connsiteY236" fmla="*/ 3697 h 1323884"/>
                <a:gd name="connsiteX237" fmla="*/ 1202544 w 2447898"/>
                <a:gd name="connsiteY237" fmla="*/ 3224 h 1323884"/>
                <a:gd name="connsiteX238" fmla="*/ 1204048 w 2447898"/>
                <a:gd name="connsiteY238" fmla="*/ 2805 h 1323884"/>
                <a:gd name="connsiteX239" fmla="*/ 1205526 w 2447898"/>
                <a:gd name="connsiteY239" fmla="*/ 2385 h 1323884"/>
                <a:gd name="connsiteX240" fmla="*/ 1207023 w 2447898"/>
                <a:gd name="connsiteY240" fmla="*/ 2019 h 1323884"/>
                <a:gd name="connsiteX241" fmla="*/ 1208500 w 2447898"/>
                <a:gd name="connsiteY241" fmla="*/ 1678 h 1323884"/>
                <a:gd name="connsiteX242" fmla="*/ 1209998 w 2447898"/>
                <a:gd name="connsiteY242" fmla="*/ 1363 h 1323884"/>
                <a:gd name="connsiteX243" fmla="*/ 1211475 w 2447898"/>
                <a:gd name="connsiteY243" fmla="*/ 1101 h 1323884"/>
                <a:gd name="connsiteX244" fmla="*/ 1212979 w 2447898"/>
                <a:gd name="connsiteY244" fmla="*/ 839 h 1323884"/>
                <a:gd name="connsiteX245" fmla="*/ 1213701 w 2447898"/>
                <a:gd name="connsiteY245" fmla="*/ 734 h 1323884"/>
                <a:gd name="connsiteX246" fmla="*/ 1214450 w 2447898"/>
                <a:gd name="connsiteY246" fmla="*/ 629 h 1323884"/>
                <a:gd name="connsiteX247" fmla="*/ 1215199 w 2447898"/>
                <a:gd name="connsiteY247" fmla="*/ 550 h 1323884"/>
                <a:gd name="connsiteX248" fmla="*/ 1215954 w 2447898"/>
                <a:gd name="connsiteY248" fmla="*/ 446 h 1323884"/>
                <a:gd name="connsiteX249" fmla="*/ 1216676 w 2447898"/>
                <a:gd name="connsiteY249" fmla="*/ 367 h 1323884"/>
                <a:gd name="connsiteX250" fmla="*/ 1217425 w 2447898"/>
                <a:gd name="connsiteY250" fmla="*/ 288 h 1323884"/>
                <a:gd name="connsiteX251" fmla="*/ 1218929 w 2447898"/>
                <a:gd name="connsiteY251" fmla="*/ 183 h 1323884"/>
                <a:gd name="connsiteX252" fmla="*/ 1219651 w 2447898"/>
                <a:gd name="connsiteY252" fmla="*/ 131 h 1323884"/>
                <a:gd name="connsiteX253" fmla="*/ 1220406 w 2447898"/>
                <a:gd name="connsiteY253" fmla="*/ 79 h 1323884"/>
                <a:gd name="connsiteX254" fmla="*/ 1221904 w 2447898"/>
                <a:gd name="connsiteY254" fmla="*/ 26 h 1323884"/>
                <a:gd name="connsiteX255" fmla="*/ 1222633 w 2447898"/>
                <a:gd name="connsiteY255" fmla="*/ 0 h 1323884"/>
                <a:gd name="connsiteX256" fmla="*/ 1224878 w 2447898"/>
                <a:gd name="connsiteY256" fmla="*/ 0 h 1323884"/>
                <a:gd name="connsiteX257" fmla="*/ 1225607 w 2447898"/>
                <a:gd name="connsiteY257" fmla="*/ 26 h 1323884"/>
                <a:gd name="connsiteX258" fmla="*/ 1227860 w 2447898"/>
                <a:gd name="connsiteY258" fmla="*/ 105 h 1323884"/>
                <a:gd name="connsiteX259" fmla="*/ 1228609 w 2447898"/>
                <a:gd name="connsiteY259" fmla="*/ 157 h 1323884"/>
                <a:gd name="connsiteX260" fmla="*/ 1229331 w 2447898"/>
                <a:gd name="connsiteY260" fmla="*/ 209 h 1323884"/>
                <a:gd name="connsiteX261" fmla="*/ 1230086 w 2447898"/>
                <a:gd name="connsiteY261" fmla="*/ 262 h 1323884"/>
                <a:gd name="connsiteX262" fmla="*/ 1231583 w 2447898"/>
                <a:gd name="connsiteY262" fmla="*/ 419 h 1323884"/>
                <a:gd name="connsiteX263" fmla="*/ 1232312 w 2447898"/>
                <a:gd name="connsiteY263" fmla="*/ 498 h 1323884"/>
                <a:gd name="connsiteX264" fmla="*/ 1233061 w 2447898"/>
                <a:gd name="connsiteY264" fmla="*/ 577 h 1323884"/>
                <a:gd name="connsiteX265" fmla="*/ 1233810 w 2447898"/>
                <a:gd name="connsiteY265" fmla="*/ 681 h 1323884"/>
                <a:gd name="connsiteX266" fmla="*/ 1235287 w 2447898"/>
                <a:gd name="connsiteY266" fmla="*/ 917 h 1323884"/>
                <a:gd name="connsiteX267" fmla="*/ 1236036 w 2447898"/>
                <a:gd name="connsiteY267" fmla="*/ 1022 h 1323884"/>
                <a:gd name="connsiteX268" fmla="*/ 1236785 w 2447898"/>
                <a:gd name="connsiteY268" fmla="*/ 1153 h 1323884"/>
                <a:gd name="connsiteX269" fmla="*/ 1238262 w 2447898"/>
                <a:gd name="connsiteY269" fmla="*/ 1442 h 1323884"/>
                <a:gd name="connsiteX270" fmla="*/ 1239766 w 2447898"/>
                <a:gd name="connsiteY270" fmla="*/ 1756 h 1323884"/>
                <a:gd name="connsiteX271" fmla="*/ 1241237 w 2447898"/>
                <a:gd name="connsiteY271" fmla="*/ 2123 h 1323884"/>
                <a:gd name="connsiteX272" fmla="*/ 1242741 w 2447898"/>
                <a:gd name="connsiteY272" fmla="*/ 2491 h 1323884"/>
                <a:gd name="connsiteX273" fmla="*/ 1244212 w 2447898"/>
                <a:gd name="connsiteY273" fmla="*/ 2910 h 1323884"/>
                <a:gd name="connsiteX274" fmla="*/ 1247193 w 2447898"/>
                <a:gd name="connsiteY274" fmla="*/ 3827 h 1323884"/>
                <a:gd name="connsiteX275" fmla="*/ 1248021 w 2447898"/>
                <a:gd name="connsiteY275" fmla="*/ 4089 h 1323884"/>
                <a:gd name="connsiteX276" fmla="*/ 1250426 w 2447898"/>
                <a:gd name="connsiteY276" fmla="*/ 4954 h 1323884"/>
                <a:gd name="connsiteX277" fmla="*/ 1253660 w 2447898"/>
                <a:gd name="connsiteY277" fmla="*/ 6239 h 1323884"/>
                <a:gd name="connsiteX278" fmla="*/ 1255263 w 2447898"/>
                <a:gd name="connsiteY278" fmla="*/ 6921 h 1323884"/>
                <a:gd name="connsiteX279" fmla="*/ 1256893 w 2447898"/>
                <a:gd name="connsiteY279" fmla="*/ 7655 h 1323884"/>
                <a:gd name="connsiteX280" fmla="*/ 1260133 w 2447898"/>
                <a:gd name="connsiteY280" fmla="*/ 9228 h 1323884"/>
                <a:gd name="connsiteX281" fmla="*/ 1261736 w 2447898"/>
                <a:gd name="connsiteY281" fmla="*/ 10067 h 1323884"/>
                <a:gd name="connsiteX282" fmla="*/ 1263339 w 2447898"/>
                <a:gd name="connsiteY282" fmla="*/ 10932 h 1323884"/>
                <a:gd name="connsiteX283" fmla="*/ 1266572 w 2447898"/>
                <a:gd name="connsiteY283" fmla="*/ 12793 h 1323884"/>
                <a:gd name="connsiteX284" fmla="*/ 1273046 w 2447898"/>
                <a:gd name="connsiteY284" fmla="*/ 16935 h 1323884"/>
                <a:gd name="connsiteX285" fmla="*/ 1273847 w 2447898"/>
                <a:gd name="connsiteY285" fmla="*/ 17486 h 1323884"/>
                <a:gd name="connsiteX286" fmla="*/ 1274649 w 2447898"/>
                <a:gd name="connsiteY286" fmla="*/ 18063 h 1323884"/>
                <a:gd name="connsiteX287" fmla="*/ 1276279 w 2447898"/>
                <a:gd name="connsiteY287" fmla="*/ 19216 h 1323884"/>
                <a:gd name="connsiteX288" fmla="*/ 1279492 w 2447898"/>
                <a:gd name="connsiteY288" fmla="*/ 21654 h 1323884"/>
                <a:gd name="connsiteX289" fmla="*/ 1285959 w 2447898"/>
                <a:gd name="connsiteY289" fmla="*/ 26924 h 1323884"/>
                <a:gd name="connsiteX290" fmla="*/ 1286760 w 2447898"/>
                <a:gd name="connsiteY290" fmla="*/ 27605 h 1323884"/>
                <a:gd name="connsiteX291" fmla="*/ 1287562 w 2447898"/>
                <a:gd name="connsiteY291" fmla="*/ 28313 h 1323884"/>
                <a:gd name="connsiteX292" fmla="*/ 1289192 w 2447898"/>
                <a:gd name="connsiteY292" fmla="*/ 29755 h 1323884"/>
                <a:gd name="connsiteX293" fmla="*/ 1292405 w 2447898"/>
                <a:gd name="connsiteY293" fmla="*/ 32744 h 1323884"/>
                <a:gd name="connsiteX294" fmla="*/ 1298872 w 2447898"/>
                <a:gd name="connsiteY294" fmla="*/ 39114 h 1323884"/>
                <a:gd name="connsiteX295" fmla="*/ 1300376 w 2447898"/>
                <a:gd name="connsiteY295" fmla="*/ 40687 h 1323884"/>
                <a:gd name="connsiteX296" fmla="*/ 1301880 w 2447898"/>
                <a:gd name="connsiteY296" fmla="*/ 42287 h 1323884"/>
                <a:gd name="connsiteX297" fmla="*/ 1304907 w 2447898"/>
                <a:gd name="connsiteY297" fmla="*/ 45563 h 1323884"/>
                <a:gd name="connsiteX298" fmla="*/ 1310937 w 2447898"/>
                <a:gd name="connsiteY298" fmla="*/ 52458 h 1323884"/>
                <a:gd name="connsiteX299" fmla="*/ 1322995 w 2447898"/>
                <a:gd name="connsiteY299" fmla="*/ 67585 h 1323884"/>
                <a:gd name="connsiteX300" fmla="*/ 1323744 w 2447898"/>
                <a:gd name="connsiteY300" fmla="*/ 68581 h 1323884"/>
                <a:gd name="connsiteX301" fmla="*/ 1325996 w 2447898"/>
                <a:gd name="connsiteY301" fmla="*/ 71648 h 1323884"/>
                <a:gd name="connsiteX302" fmla="*/ 1329024 w 2447898"/>
                <a:gd name="connsiteY302" fmla="*/ 75816 h 1323884"/>
                <a:gd name="connsiteX303" fmla="*/ 1335027 w 2447898"/>
                <a:gd name="connsiteY303" fmla="*/ 84468 h 1323884"/>
                <a:gd name="connsiteX304" fmla="*/ 1347092 w 2447898"/>
                <a:gd name="connsiteY304" fmla="*/ 103029 h 1323884"/>
                <a:gd name="connsiteX305" fmla="*/ 1347920 w 2447898"/>
                <a:gd name="connsiteY305" fmla="*/ 104339 h 1323884"/>
                <a:gd name="connsiteX306" fmla="*/ 1348722 w 2447898"/>
                <a:gd name="connsiteY306" fmla="*/ 105677 h 1323884"/>
                <a:gd name="connsiteX307" fmla="*/ 1350351 w 2447898"/>
                <a:gd name="connsiteY307" fmla="*/ 108351 h 1323884"/>
                <a:gd name="connsiteX308" fmla="*/ 1353638 w 2447898"/>
                <a:gd name="connsiteY308" fmla="*/ 113751 h 1323884"/>
                <a:gd name="connsiteX309" fmla="*/ 1360157 w 2447898"/>
                <a:gd name="connsiteY309" fmla="*/ 124946 h 1323884"/>
                <a:gd name="connsiteX310" fmla="*/ 1373229 w 2447898"/>
                <a:gd name="connsiteY310" fmla="*/ 148592 h 1323884"/>
                <a:gd name="connsiteX311" fmla="*/ 1399367 w 2447898"/>
                <a:gd name="connsiteY311" fmla="*/ 200683 h 1323884"/>
                <a:gd name="connsiteX312" fmla="*/ 1400168 w 2447898"/>
                <a:gd name="connsiteY312" fmla="*/ 202361 h 1323884"/>
                <a:gd name="connsiteX313" fmla="*/ 1402580 w 2447898"/>
                <a:gd name="connsiteY313" fmla="*/ 207473 h 1323884"/>
                <a:gd name="connsiteX314" fmla="*/ 1405760 w 2447898"/>
                <a:gd name="connsiteY314" fmla="*/ 214342 h 1323884"/>
                <a:gd name="connsiteX315" fmla="*/ 1412180 w 2447898"/>
                <a:gd name="connsiteY315" fmla="*/ 228315 h 1323884"/>
                <a:gd name="connsiteX316" fmla="*/ 1425014 w 2447898"/>
                <a:gd name="connsiteY316" fmla="*/ 257153 h 1323884"/>
                <a:gd name="connsiteX317" fmla="*/ 1450667 w 2447898"/>
                <a:gd name="connsiteY317" fmla="*/ 317922 h 1323884"/>
                <a:gd name="connsiteX318" fmla="*/ 1498516 w 2447898"/>
                <a:gd name="connsiteY318" fmla="*/ 438934 h 1323884"/>
                <a:gd name="connsiteX319" fmla="*/ 1550434 w 2447898"/>
                <a:gd name="connsiteY319" fmla="*/ 574789 h 1323884"/>
                <a:gd name="connsiteX320" fmla="*/ 1598859 w 2447898"/>
                <a:gd name="connsiteY320" fmla="*/ 699183 h 1323884"/>
                <a:gd name="connsiteX321" fmla="*/ 1646377 w 2447898"/>
                <a:gd name="connsiteY321" fmla="*/ 813637 h 1323884"/>
                <a:gd name="connsiteX322" fmla="*/ 1697903 w 2447898"/>
                <a:gd name="connsiteY322" fmla="*/ 925267 h 1323884"/>
                <a:gd name="connsiteX323" fmla="*/ 1699407 w 2447898"/>
                <a:gd name="connsiteY323" fmla="*/ 928307 h 1323884"/>
                <a:gd name="connsiteX324" fmla="*/ 1700904 w 2447898"/>
                <a:gd name="connsiteY324" fmla="*/ 931320 h 1323884"/>
                <a:gd name="connsiteX325" fmla="*/ 1703906 w 2447898"/>
                <a:gd name="connsiteY325" fmla="*/ 937300 h 1323884"/>
                <a:gd name="connsiteX326" fmla="*/ 1709908 w 2447898"/>
                <a:gd name="connsiteY326" fmla="*/ 949125 h 1323884"/>
                <a:gd name="connsiteX327" fmla="*/ 1721947 w 2447898"/>
                <a:gd name="connsiteY327" fmla="*/ 972091 h 1323884"/>
                <a:gd name="connsiteX328" fmla="*/ 1745990 w 2447898"/>
                <a:gd name="connsiteY328" fmla="*/ 1015319 h 1323884"/>
                <a:gd name="connsiteX329" fmla="*/ 1746792 w 2447898"/>
                <a:gd name="connsiteY329" fmla="*/ 1016735 h 1323884"/>
                <a:gd name="connsiteX330" fmla="*/ 1747594 w 2447898"/>
                <a:gd name="connsiteY330" fmla="*/ 1018124 h 1323884"/>
                <a:gd name="connsiteX331" fmla="*/ 1749224 w 2447898"/>
                <a:gd name="connsiteY331" fmla="*/ 1020903 h 1323884"/>
                <a:gd name="connsiteX332" fmla="*/ 1752483 w 2447898"/>
                <a:gd name="connsiteY332" fmla="*/ 1026406 h 1323884"/>
                <a:gd name="connsiteX333" fmla="*/ 1759009 w 2447898"/>
                <a:gd name="connsiteY333" fmla="*/ 1037238 h 1323884"/>
                <a:gd name="connsiteX334" fmla="*/ 1772048 w 2447898"/>
                <a:gd name="connsiteY334" fmla="*/ 1058076 h 1323884"/>
                <a:gd name="connsiteX335" fmla="*/ 1798113 w 2447898"/>
                <a:gd name="connsiteY335" fmla="*/ 1096593 h 1323884"/>
                <a:gd name="connsiteX336" fmla="*/ 1799617 w 2447898"/>
                <a:gd name="connsiteY336" fmla="*/ 1098686 h 1323884"/>
                <a:gd name="connsiteX337" fmla="*/ 1801141 w 2447898"/>
                <a:gd name="connsiteY337" fmla="*/ 1100807 h 1323884"/>
                <a:gd name="connsiteX338" fmla="*/ 1804195 w 2447898"/>
                <a:gd name="connsiteY338" fmla="*/ 1104955 h 1323884"/>
                <a:gd name="connsiteX339" fmla="*/ 1810277 w 2447898"/>
                <a:gd name="connsiteY339" fmla="*/ 1113129 h 1323884"/>
                <a:gd name="connsiteX340" fmla="*/ 1822442 w 2447898"/>
                <a:gd name="connsiteY340" fmla="*/ 1128780 h 1323884"/>
                <a:gd name="connsiteX341" fmla="*/ 1823190 w 2447898"/>
                <a:gd name="connsiteY341" fmla="*/ 1129726 h 1323884"/>
                <a:gd name="connsiteX342" fmla="*/ 1823966 w 2447898"/>
                <a:gd name="connsiteY342" fmla="*/ 1130673 h 1323884"/>
                <a:gd name="connsiteX343" fmla="*/ 1825469 w 2447898"/>
                <a:gd name="connsiteY343" fmla="*/ 1132558 h 1323884"/>
                <a:gd name="connsiteX344" fmla="*/ 1828524 w 2447898"/>
                <a:gd name="connsiteY344" fmla="*/ 1136256 h 1323884"/>
                <a:gd name="connsiteX345" fmla="*/ 1834606 w 2447898"/>
                <a:gd name="connsiteY345" fmla="*/ 1143545 h 1323884"/>
                <a:gd name="connsiteX346" fmla="*/ 1846770 w 2447898"/>
                <a:gd name="connsiteY346" fmla="*/ 1157464 h 1323884"/>
                <a:gd name="connsiteX347" fmla="*/ 1847519 w 2447898"/>
                <a:gd name="connsiteY347" fmla="*/ 1158303 h 1323884"/>
                <a:gd name="connsiteX348" fmla="*/ 1848268 w 2447898"/>
                <a:gd name="connsiteY348" fmla="*/ 1159115 h 1323884"/>
                <a:gd name="connsiteX349" fmla="*/ 1849745 w 2447898"/>
                <a:gd name="connsiteY349" fmla="*/ 1160766 h 1323884"/>
                <a:gd name="connsiteX350" fmla="*/ 1852746 w 2447898"/>
                <a:gd name="connsiteY350" fmla="*/ 1163987 h 1323884"/>
                <a:gd name="connsiteX351" fmla="*/ 1858703 w 2447898"/>
                <a:gd name="connsiteY351" fmla="*/ 1170309 h 1323884"/>
                <a:gd name="connsiteX352" fmla="*/ 1870629 w 2447898"/>
                <a:gd name="connsiteY352" fmla="*/ 1182397 h 1323884"/>
                <a:gd name="connsiteX353" fmla="*/ 1871384 w 2447898"/>
                <a:gd name="connsiteY353" fmla="*/ 1183128 h 1323884"/>
                <a:gd name="connsiteX354" fmla="*/ 1872132 w 2447898"/>
                <a:gd name="connsiteY354" fmla="*/ 1183839 h 1323884"/>
                <a:gd name="connsiteX355" fmla="*/ 1873610 w 2447898"/>
                <a:gd name="connsiteY355" fmla="*/ 1185276 h 1323884"/>
                <a:gd name="connsiteX356" fmla="*/ 1876611 w 2447898"/>
                <a:gd name="connsiteY356" fmla="*/ 1188135 h 1323884"/>
                <a:gd name="connsiteX357" fmla="*/ 1882561 w 2447898"/>
                <a:gd name="connsiteY357" fmla="*/ 1193718 h 1323884"/>
                <a:gd name="connsiteX358" fmla="*/ 1894493 w 2447898"/>
                <a:gd name="connsiteY358" fmla="*/ 1204309 h 1323884"/>
                <a:gd name="connsiteX359" fmla="*/ 1895295 w 2447898"/>
                <a:gd name="connsiteY359" fmla="*/ 1205020 h 1323884"/>
                <a:gd name="connsiteX360" fmla="*/ 1896097 w 2447898"/>
                <a:gd name="connsiteY360" fmla="*/ 1205698 h 1323884"/>
                <a:gd name="connsiteX361" fmla="*/ 1897727 w 2447898"/>
                <a:gd name="connsiteY361" fmla="*/ 1207060 h 1323884"/>
                <a:gd name="connsiteX362" fmla="*/ 1900960 w 2447898"/>
                <a:gd name="connsiteY362" fmla="*/ 1209765 h 1323884"/>
                <a:gd name="connsiteX363" fmla="*/ 1907433 w 2447898"/>
                <a:gd name="connsiteY363" fmla="*/ 1215034 h 1323884"/>
                <a:gd name="connsiteX364" fmla="*/ 1920372 w 2447898"/>
                <a:gd name="connsiteY364" fmla="*/ 1224966 h 1323884"/>
                <a:gd name="connsiteX365" fmla="*/ 1921976 w 2447898"/>
                <a:gd name="connsiteY365" fmla="*/ 1226174 h 1323884"/>
                <a:gd name="connsiteX366" fmla="*/ 1923606 w 2447898"/>
                <a:gd name="connsiteY366" fmla="*/ 1227355 h 1323884"/>
                <a:gd name="connsiteX367" fmla="*/ 1926845 w 2447898"/>
                <a:gd name="connsiteY367" fmla="*/ 1229664 h 1323884"/>
                <a:gd name="connsiteX368" fmla="*/ 1933312 w 2447898"/>
                <a:gd name="connsiteY368" fmla="*/ 1234174 h 1323884"/>
                <a:gd name="connsiteX369" fmla="*/ 1946252 w 2447898"/>
                <a:gd name="connsiteY369" fmla="*/ 1242664 h 1323884"/>
                <a:gd name="connsiteX370" fmla="*/ 1949253 w 2447898"/>
                <a:gd name="connsiteY370" fmla="*/ 1244550 h 1323884"/>
                <a:gd name="connsiteX371" fmla="*/ 1952281 w 2447898"/>
                <a:gd name="connsiteY371" fmla="*/ 1246389 h 1323884"/>
                <a:gd name="connsiteX372" fmla="*/ 1958316 w 2447898"/>
                <a:gd name="connsiteY372" fmla="*/ 1249979 h 1323884"/>
                <a:gd name="connsiteX373" fmla="*/ 1970401 w 2447898"/>
                <a:gd name="connsiteY373" fmla="*/ 1256744 h 1323884"/>
                <a:gd name="connsiteX374" fmla="*/ 1971150 w 2447898"/>
                <a:gd name="connsiteY374" fmla="*/ 1257160 h 1323884"/>
                <a:gd name="connsiteX375" fmla="*/ 1971899 w 2447898"/>
                <a:gd name="connsiteY375" fmla="*/ 1257556 h 1323884"/>
                <a:gd name="connsiteX376" fmla="*/ 1973429 w 2447898"/>
                <a:gd name="connsiteY376" fmla="*/ 1258368 h 1323884"/>
                <a:gd name="connsiteX377" fmla="*/ 1976430 w 2447898"/>
                <a:gd name="connsiteY377" fmla="*/ 1259939 h 1323884"/>
                <a:gd name="connsiteX378" fmla="*/ 1982486 w 2447898"/>
                <a:gd name="connsiteY378" fmla="*/ 1263006 h 1323884"/>
                <a:gd name="connsiteX379" fmla="*/ 1994544 w 2447898"/>
                <a:gd name="connsiteY379" fmla="*/ 1268778 h 1323884"/>
                <a:gd name="connsiteX380" fmla="*/ 1996201 w 2447898"/>
                <a:gd name="connsiteY380" fmla="*/ 1269509 h 1323884"/>
                <a:gd name="connsiteX381" fmla="*/ 1997837 w 2447898"/>
                <a:gd name="connsiteY381" fmla="*/ 1270241 h 1323884"/>
                <a:gd name="connsiteX382" fmla="*/ 2001097 w 2447898"/>
                <a:gd name="connsiteY382" fmla="*/ 1271684 h 1323884"/>
                <a:gd name="connsiteX383" fmla="*/ 2007643 w 2447898"/>
                <a:gd name="connsiteY383" fmla="*/ 1274489 h 1323884"/>
                <a:gd name="connsiteX384" fmla="*/ 2020741 w 2447898"/>
                <a:gd name="connsiteY384" fmla="*/ 1279683 h 1323884"/>
                <a:gd name="connsiteX385" fmla="*/ 2021543 w 2447898"/>
                <a:gd name="connsiteY385" fmla="*/ 1279999 h 1323884"/>
                <a:gd name="connsiteX386" fmla="*/ 2022371 w 2447898"/>
                <a:gd name="connsiteY386" fmla="*/ 1280308 h 1323884"/>
                <a:gd name="connsiteX387" fmla="*/ 2024001 w 2447898"/>
                <a:gd name="connsiteY387" fmla="*/ 1280912 h 1323884"/>
                <a:gd name="connsiteX388" fmla="*/ 2027287 w 2447898"/>
                <a:gd name="connsiteY388" fmla="*/ 1282120 h 1323884"/>
                <a:gd name="connsiteX389" fmla="*/ 2033807 w 2447898"/>
                <a:gd name="connsiteY389" fmla="*/ 1284428 h 1323884"/>
                <a:gd name="connsiteX390" fmla="*/ 2046905 w 2447898"/>
                <a:gd name="connsiteY390" fmla="*/ 1288724 h 1323884"/>
                <a:gd name="connsiteX391" fmla="*/ 2047707 w 2447898"/>
                <a:gd name="connsiteY391" fmla="*/ 1288985 h 1323884"/>
                <a:gd name="connsiteX392" fmla="*/ 2048509 w 2447898"/>
                <a:gd name="connsiteY392" fmla="*/ 1289227 h 1323884"/>
                <a:gd name="connsiteX393" fmla="*/ 2050112 w 2447898"/>
                <a:gd name="connsiteY393" fmla="*/ 1289724 h 1323884"/>
                <a:gd name="connsiteX394" fmla="*/ 2053319 w 2447898"/>
                <a:gd name="connsiteY394" fmla="*/ 1290690 h 1323884"/>
                <a:gd name="connsiteX395" fmla="*/ 2059765 w 2447898"/>
                <a:gd name="connsiteY395" fmla="*/ 1292556 h 1323884"/>
                <a:gd name="connsiteX396" fmla="*/ 2072605 w 2447898"/>
                <a:gd name="connsiteY396" fmla="*/ 1296039 h 1323884"/>
                <a:gd name="connsiteX397" fmla="*/ 2073407 w 2447898"/>
                <a:gd name="connsiteY397" fmla="*/ 1296227 h 1323884"/>
                <a:gd name="connsiteX398" fmla="*/ 2075812 w 2447898"/>
                <a:gd name="connsiteY398" fmla="*/ 1296851 h 1323884"/>
                <a:gd name="connsiteX399" fmla="*/ 2079019 w 2447898"/>
                <a:gd name="connsiteY399" fmla="*/ 1297643 h 1323884"/>
                <a:gd name="connsiteX400" fmla="*/ 2085439 w 2447898"/>
                <a:gd name="connsiteY400" fmla="*/ 1299160 h 1323884"/>
                <a:gd name="connsiteX401" fmla="*/ 2098306 w 2447898"/>
                <a:gd name="connsiteY401" fmla="*/ 1301992 h 1323884"/>
                <a:gd name="connsiteX402" fmla="*/ 2099803 w 2447898"/>
                <a:gd name="connsiteY402" fmla="*/ 1302307 h 1323884"/>
                <a:gd name="connsiteX403" fmla="*/ 2101307 w 2447898"/>
                <a:gd name="connsiteY403" fmla="*/ 1302596 h 1323884"/>
                <a:gd name="connsiteX404" fmla="*/ 2104282 w 2447898"/>
                <a:gd name="connsiteY404" fmla="*/ 1303200 h 1323884"/>
                <a:gd name="connsiteX405" fmla="*/ 2110285 w 2447898"/>
                <a:gd name="connsiteY405" fmla="*/ 1304374 h 1323884"/>
                <a:gd name="connsiteX406" fmla="*/ 2122270 w 2447898"/>
                <a:gd name="connsiteY406" fmla="*/ 1306529 h 1323884"/>
                <a:gd name="connsiteX407" fmla="*/ 2123019 w 2447898"/>
                <a:gd name="connsiteY407" fmla="*/ 1306656 h 1323884"/>
                <a:gd name="connsiteX408" fmla="*/ 2123767 w 2447898"/>
                <a:gd name="connsiteY408" fmla="*/ 1306764 h 1323884"/>
                <a:gd name="connsiteX409" fmla="*/ 2125271 w 2447898"/>
                <a:gd name="connsiteY409" fmla="*/ 1307025 h 1323884"/>
                <a:gd name="connsiteX410" fmla="*/ 2128273 w 2447898"/>
                <a:gd name="connsiteY410" fmla="*/ 1307522 h 1323884"/>
                <a:gd name="connsiteX411" fmla="*/ 2134249 w 2447898"/>
                <a:gd name="connsiteY411" fmla="*/ 1308468 h 1323884"/>
                <a:gd name="connsiteX412" fmla="*/ 2146234 w 2447898"/>
                <a:gd name="connsiteY412" fmla="*/ 1310227 h 1323884"/>
                <a:gd name="connsiteX413" fmla="*/ 2147062 w 2447898"/>
                <a:gd name="connsiteY413" fmla="*/ 1310327 h 1323884"/>
                <a:gd name="connsiteX414" fmla="*/ 2147864 w 2447898"/>
                <a:gd name="connsiteY414" fmla="*/ 1310435 h 1323884"/>
                <a:gd name="connsiteX415" fmla="*/ 2149494 w 2447898"/>
                <a:gd name="connsiteY415" fmla="*/ 1310670 h 1323884"/>
                <a:gd name="connsiteX416" fmla="*/ 2152727 w 2447898"/>
                <a:gd name="connsiteY416" fmla="*/ 1311086 h 1323884"/>
                <a:gd name="connsiteX417" fmla="*/ 2159253 w 2447898"/>
                <a:gd name="connsiteY417" fmla="*/ 1311925 h 1323884"/>
                <a:gd name="connsiteX418" fmla="*/ 2172246 w 2447898"/>
                <a:gd name="connsiteY418" fmla="*/ 1313448 h 1323884"/>
                <a:gd name="connsiteX419" fmla="*/ 2173047 w 2447898"/>
                <a:gd name="connsiteY419" fmla="*/ 1313529 h 1323884"/>
                <a:gd name="connsiteX420" fmla="*/ 2173849 w 2447898"/>
                <a:gd name="connsiteY420" fmla="*/ 1313629 h 1323884"/>
                <a:gd name="connsiteX421" fmla="*/ 2175479 w 2447898"/>
                <a:gd name="connsiteY421" fmla="*/ 1313790 h 1323884"/>
                <a:gd name="connsiteX422" fmla="*/ 2178739 w 2447898"/>
                <a:gd name="connsiteY422" fmla="*/ 1314133 h 1323884"/>
                <a:gd name="connsiteX423" fmla="*/ 2185238 w 2447898"/>
                <a:gd name="connsiteY423" fmla="*/ 1314784 h 1323884"/>
                <a:gd name="connsiteX424" fmla="*/ 2198231 w 2447898"/>
                <a:gd name="connsiteY424" fmla="*/ 1315992 h 1323884"/>
                <a:gd name="connsiteX425" fmla="*/ 2198980 w 2447898"/>
                <a:gd name="connsiteY425" fmla="*/ 1316045 h 1323884"/>
                <a:gd name="connsiteX426" fmla="*/ 2199755 w 2447898"/>
                <a:gd name="connsiteY426" fmla="*/ 1316119 h 1323884"/>
                <a:gd name="connsiteX427" fmla="*/ 2201259 w 2447898"/>
                <a:gd name="connsiteY427" fmla="*/ 1316253 h 1323884"/>
                <a:gd name="connsiteX428" fmla="*/ 2204286 w 2447898"/>
                <a:gd name="connsiteY428" fmla="*/ 1316488 h 1323884"/>
                <a:gd name="connsiteX429" fmla="*/ 2210369 w 2447898"/>
                <a:gd name="connsiteY429" fmla="*/ 1316985 h 1323884"/>
                <a:gd name="connsiteX430" fmla="*/ 2222506 w 2447898"/>
                <a:gd name="connsiteY430" fmla="*/ 1317878 h 1323884"/>
                <a:gd name="connsiteX431" fmla="*/ 2224004 w 2447898"/>
                <a:gd name="connsiteY431" fmla="*/ 1317985 h 1323884"/>
                <a:gd name="connsiteX432" fmla="*/ 2225534 w 2447898"/>
                <a:gd name="connsiteY432" fmla="*/ 1318065 h 1323884"/>
                <a:gd name="connsiteX433" fmla="*/ 2228562 w 2447898"/>
                <a:gd name="connsiteY433" fmla="*/ 1318273 h 1323884"/>
                <a:gd name="connsiteX434" fmla="*/ 2234618 w 2447898"/>
                <a:gd name="connsiteY434" fmla="*/ 1318663 h 1323884"/>
                <a:gd name="connsiteX435" fmla="*/ 2246756 w 2447898"/>
                <a:gd name="connsiteY435" fmla="*/ 1319347 h 1323884"/>
                <a:gd name="connsiteX436" fmla="*/ 2247504 w 2447898"/>
                <a:gd name="connsiteY436" fmla="*/ 1319401 h 1323884"/>
                <a:gd name="connsiteX437" fmla="*/ 2248253 w 2447898"/>
                <a:gd name="connsiteY437" fmla="*/ 1319428 h 1323884"/>
                <a:gd name="connsiteX438" fmla="*/ 2249731 w 2447898"/>
                <a:gd name="connsiteY438" fmla="*/ 1319502 h 1323884"/>
                <a:gd name="connsiteX439" fmla="*/ 2258662 w 2447898"/>
                <a:gd name="connsiteY439" fmla="*/ 1319978 h 1323884"/>
                <a:gd name="connsiteX440" fmla="*/ 2259410 w 2447898"/>
                <a:gd name="connsiteY440" fmla="*/ 1320005 h 1323884"/>
                <a:gd name="connsiteX441" fmla="*/ 2260133 w 2447898"/>
                <a:gd name="connsiteY441" fmla="*/ 1320025 h 1323884"/>
                <a:gd name="connsiteX442" fmla="*/ 2261636 w 2447898"/>
                <a:gd name="connsiteY442" fmla="*/ 1320106 h 1323884"/>
                <a:gd name="connsiteX443" fmla="*/ 2264611 w 2447898"/>
                <a:gd name="connsiteY443" fmla="*/ 1320240 h 1323884"/>
                <a:gd name="connsiteX444" fmla="*/ 2270541 w 2447898"/>
                <a:gd name="connsiteY444" fmla="*/ 1320502 h 1323884"/>
                <a:gd name="connsiteX445" fmla="*/ 2271290 w 2447898"/>
                <a:gd name="connsiteY445" fmla="*/ 1320528 h 1323884"/>
                <a:gd name="connsiteX446" fmla="*/ 2272038 w 2447898"/>
                <a:gd name="connsiteY446" fmla="*/ 1320575 h 1323884"/>
                <a:gd name="connsiteX447" fmla="*/ 2273516 w 2447898"/>
                <a:gd name="connsiteY447" fmla="*/ 1320629 h 1323884"/>
                <a:gd name="connsiteX448" fmla="*/ 2276491 w 2447898"/>
                <a:gd name="connsiteY448" fmla="*/ 1320736 h 1323884"/>
                <a:gd name="connsiteX449" fmla="*/ 2282447 w 2447898"/>
                <a:gd name="connsiteY449" fmla="*/ 1320971 h 1323884"/>
                <a:gd name="connsiteX450" fmla="*/ 2294346 w 2447898"/>
                <a:gd name="connsiteY450" fmla="*/ 1321394 h 1323884"/>
                <a:gd name="connsiteX451" fmla="*/ 2297560 w 2447898"/>
                <a:gd name="connsiteY451" fmla="*/ 1321495 h 1323884"/>
                <a:gd name="connsiteX452" fmla="*/ 2300793 w 2447898"/>
                <a:gd name="connsiteY452" fmla="*/ 1321602 h 1323884"/>
                <a:gd name="connsiteX453" fmla="*/ 2307239 w 2447898"/>
                <a:gd name="connsiteY453" fmla="*/ 1321810 h 1323884"/>
                <a:gd name="connsiteX454" fmla="*/ 2308041 w 2447898"/>
                <a:gd name="connsiteY454" fmla="*/ 1321837 h 1323884"/>
                <a:gd name="connsiteX455" fmla="*/ 2308869 w 2447898"/>
                <a:gd name="connsiteY455" fmla="*/ 1321864 h 1323884"/>
                <a:gd name="connsiteX456" fmla="*/ 2310473 w 2447898"/>
                <a:gd name="connsiteY456" fmla="*/ 1321891 h 1323884"/>
                <a:gd name="connsiteX457" fmla="*/ 2313706 w 2447898"/>
                <a:gd name="connsiteY457" fmla="*/ 1321991 h 1323884"/>
                <a:gd name="connsiteX458" fmla="*/ 2320152 w 2447898"/>
                <a:gd name="connsiteY458" fmla="*/ 1322153 h 1323884"/>
                <a:gd name="connsiteX459" fmla="*/ 2321756 w 2447898"/>
                <a:gd name="connsiteY459" fmla="*/ 1322206 h 1323884"/>
                <a:gd name="connsiteX460" fmla="*/ 2323386 w 2447898"/>
                <a:gd name="connsiteY460" fmla="*/ 1322233 h 1323884"/>
                <a:gd name="connsiteX461" fmla="*/ 2326599 w 2447898"/>
                <a:gd name="connsiteY461" fmla="*/ 1322307 h 1323884"/>
                <a:gd name="connsiteX462" fmla="*/ 2333039 w 2447898"/>
                <a:gd name="connsiteY462" fmla="*/ 1322468 h 1323884"/>
                <a:gd name="connsiteX463" fmla="*/ 2345952 w 2447898"/>
                <a:gd name="connsiteY463" fmla="*/ 1322730 h 1323884"/>
                <a:gd name="connsiteX464" fmla="*/ 2346707 w 2447898"/>
                <a:gd name="connsiteY464" fmla="*/ 1322730 h 1323884"/>
                <a:gd name="connsiteX465" fmla="*/ 2347456 w 2447898"/>
                <a:gd name="connsiteY465" fmla="*/ 1322757 h 1323884"/>
                <a:gd name="connsiteX466" fmla="*/ 2348960 w 2447898"/>
                <a:gd name="connsiteY466" fmla="*/ 1322783 h 1323884"/>
                <a:gd name="connsiteX467" fmla="*/ 2351988 w 2447898"/>
                <a:gd name="connsiteY467" fmla="*/ 1322830 h 1323884"/>
                <a:gd name="connsiteX468" fmla="*/ 2357990 w 2447898"/>
                <a:gd name="connsiteY468" fmla="*/ 1322938 h 1323884"/>
                <a:gd name="connsiteX469" fmla="*/ 2358739 w 2447898"/>
                <a:gd name="connsiteY469" fmla="*/ 1322965 h 1323884"/>
                <a:gd name="connsiteX470" fmla="*/ 2359514 w 2447898"/>
                <a:gd name="connsiteY470" fmla="*/ 1322965 h 1323884"/>
                <a:gd name="connsiteX471" fmla="*/ 2364020 w 2447898"/>
                <a:gd name="connsiteY471" fmla="*/ 1323045 h 1323884"/>
                <a:gd name="connsiteX472" fmla="*/ 2370049 w 2447898"/>
                <a:gd name="connsiteY472" fmla="*/ 1323119 h 1323884"/>
                <a:gd name="connsiteX473" fmla="*/ 2370798 w 2447898"/>
                <a:gd name="connsiteY473" fmla="*/ 1323146 h 1323884"/>
                <a:gd name="connsiteX474" fmla="*/ 2371553 w 2447898"/>
                <a:gd name="connsiteY474" fmla="*/ 1323146 h 1323884"/>
                <a:gd name="connsiteX475" fmla="*/ 2373050 w 2447898"/>
                <a:gd name="connsiteY475" fmla="*/ 1323173 h 1323884"/>
                <a:gd name="connsiteX476" fmla="*/ 2376052 w 2447898"/>
                <a:gd name="connsiteY476" fmla="*/ 1323200 h 1323884"/>
                <a:gd name="connsiteX477" fmla="*/ 2382087 w 2447898"/>
                <a:gd name="connsiteY477" fmla="*/ 1323280 h 1323884"/>
                <a:gd name="connsiteX478" fmla="*/ 2394119 w 2447898"/>
                <a:gd name="connsiteY478" fmla="*/ 1323434 h 1323884"/>
                <a:gd name="connsiteX479" fmla="*/ 2394974 w 2447898"/>
                <a:gd name="connsiteY479" fmla="*/ 1323434 h 1323884"/>
                <a:gd name="connsiteX480" fmla="*/ 2395802 w 2447898"/>
                <a:gd name="connsiteY480" fmla="*/ 1323461 h 1323884"/>
                <a:gd name="connsiteX481" fmla="*/ 2397485 w 2447898"/>
                <a:gd name="connsiteY481" fmla="*/ 1323461 h 1323884"/>
                <a:gd name="connsiteX482" fmla="*/ 2400850 w 2447898"/>
                <a:gd name="connsiteY482" fmla="*/ 1323515 h 1323884"/>
                <a:gd name="connsiteX483" fmla="*/ 2407575 w 2447898"/>
                <a:gd name="connsiteY483" fmla="*/ 1323569 h 1323884"/>
                <a:gd name="connsiteX484" fmla="*/ 2408404 w 2447898"/>
                <a:gd name="connsiteY484" fmla="*/ 1323569 h 1323884"/>
                <a:gd name="connsiteX485" fmla="*/ 2409258 w 2447898"/>
                <a:gd name="connsiteY485" fmla="*/ 1323595 h 1323884"/>
                <a:gd name="connsiteX486" fmla="*/ 2410941 w 2447898"/>
                <a:gd name="connsiteY486" fmla="*/ 1323595 h 1323884"/>
                <a:gd name="connsiteX487" fmla="*/ 2414280 w 2447898"/>
                <a:gd name="connsiteY487" fmla="*/ 1323649 h 1323884"/>
                <a:gd name="connsiteX488" fmla="*/ 2421012 w 2447898"/>
                <a:gd name="connsiteY488" fmla="*/ 1323696 h 1323884"/>
                <a:gd name="connsiteX489" fmla="*/ 2422688 w 2447898"/>
                <a:gd name="connsiteY489" fmla="*/ 1323696 h 1323884"/>
                <a:gd name="connsiteX490" fmla="*/ 2424371 w 2447898"/>
                <a:gd name="connsiteY490" fmla="*/ 1323723 h 1323884"/>
                <a:gd name="connsiteX491" fmla="*/ 2427737 w 2447898"/>
                <a:gd name="connsiteY491" fmla="*/ 1323750 h 1323884"/>
                <a:gd name="connsiteX492" fmla="*/ 2434442 w 2447898"/>
                <a:gd name="connsiteY492" fmla="*/ 1323777 h 1323884"/>
                <a:gd name="connsiteX493" fmla="*/ 2435296 w 2447898"/>
                <a:gd name="connsiteY493" fmla="*/ 1323804 h 1323884"/>
                <a:gd name="connsiteX494" fmla="*/ 2437807 w 2447898"/>
                <a:gd name="connsiteY494" fmla="*/ 1323804 h 1323884"/>
                <a:gd name="connsiteX495" fmla="*/ 2441173 w 2447898"/>
                <a:gd name="connsiteY495" fmla="*/ 1323830 h 1323884"/>
                <a:gd name="connsiteX496" fmla="*/ 2442021 w 2447898"/>
                <a:gd name="connsiteY496" fmla="*/ 1323830 h 1323884"/>
                <a:gd name="connsiteX497" fmla="*/ 2442849 w 2447898"/>
                <a:gd name="connsiteY497" fmla="*/ 1323857 h 1323884"/>
                <a:gd name="connsiteX498" fmla="*/ 2446215 w 2447898"/>
                <a:gd name="connsiteY498" fmla="*/ 1323857 h 1323884"/>
                <a:gd name="connsiteX499" fmla="*/ 2447043 w 2447898"/>
                <a:gd name="connsiteY499" fmla="*/ 1323884 h 1323884"/>
                <a:gd name="connsiteX500" fmla="*/ 2447898 w 2447898"/>
                <a:gd name="connsiteY500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653645 w 2447898"/>
                <a:gd name="connsiteY162" fmla="*/ 1091136 h 1323884"/>
                <a:gd name="connsiteX163" fmla="*/ 659648 w 2447898"/>
                <a:gd name="connsiteY163" fmla="*/ 1082485 h 1323884"/>
                <a:gd name="connsiteX164" fmla="*/ 671679 w 2447898"/>
                <a:gd name="connsiteY164" fmla="*/ 1064499 h 1323884"/>
                <a:gd name="connsiteX165" fmla="*/ 695750 w 2447898"/>
                <a:gd name="connsiteY165" fmla="*/ 1025809 h 1323884"/>
                <a:gd name="connsiteX166" fmla="*/ 696578 w 2447898"/>
                <a:gd name="connsiteY166" fmla="*/ 1024419 h 1323884"/>
                <a:gd name="connsiteX167" fmla="*/ 697380 w 2447898"/>
                <a:gd name="connsiteY167" fmla="*/ 1023050 h 1323884"/>
                <a:gd name="connsiteX168" fmla="*/ 699009 w 2447898"/>
                <a:gd name="connsiteY168" fmla="*/ 1020272 h 1323884"/>
                <a:gd name="connsiteX169" fmla="*/ 702276 w 2447898"/>
                <a:gd name="connsiteY169" fmla="*/ 1014661 h 1323884"/>
                <a:gd name="connsiteX170" fmla="*/ 708795 w 2447898"/>
                <a:gd name="connsiteY170" fmla="*/ 1003285 h 1323884"/>
                <a:gd name="connsiteX171" fmla="*/ 707656 w 2447898"/>
                <a:gd name="connsiteY171" fmla="*/ 1306740 h 1323884"/>
                <a:gd name="connsiteX172" fmla="*/ 703345 w 2447898"/>
                <a:gd name="connsiteY172" fmla="*/ 1308820 h 1323884"/>
                <a:gd name="connsiteX173" fmla="*/ 788365 w 2447898"/>
                <a:gd name="connsiteY173" fmla="*/ 1310134 h 1323884"/>
                <a:gd name="connsiteX174" fmla="*/ 869213 w 2447898"/>
                <a:gd name="connsiteY174" fmla="*/ 1308707 h 1323884"/>
                <a:gd name="connsiteX175" fmla="*/ 898734 w 2447898"/>
                <a:gd name="connsiteY175" fmla="*/ 571454 h 1323884"/>
                <a:gd name="connsiteX176" fmla="*/ 947106 w 2447898"/>
                <a:gd name="connsiteY176" fmla="*/ 444807 h 1323884"/>
                <a:gd name="connsiteX177" fmla="*/ 999514 w 2447898"/>
                <a:gd name="connsiteY177" fmla="*/ 312337 h 1323884"/>
                <a:gd name="connsiteX178" fmla="*/ 1002720 w 2447898"/>
                <a:gd name="connsiteY178" fmla="*/ 304577 h 1323884"/>
                <a:gd name="connsiteX179" fmla="*/ 1005934 w 2447898"/>
                <a:gd name="connsiteY179" fmla="*/ 296843 h 1323884"/>
                <a:gd name="connsiteX180" fmla="*/ 1012374 w 2447898"/>
                <a:gd name="connsiteY180" fmla="*/ 281586 h 1323884"/>
                <a:gd name="connsiteX181" fmla="*/ 1025240 w 2447898"/>
                <a:gd name="connsiteY181" fmla="*/ 251778 h 1323884"/>
                <a:gd name="connsiteX182" fmla="*/ 1050960 w 2447898"/>
                <a:gd name="connsiteY182" fmla="*/ 195597 h 1323884"/>
                <a:gd name="connsiteX183" fmla="*/ 1051716 w 2447898"/>
                <a:gd name="connsiteY183" fmla="*/ 194024 h 1323884"/>
                <a:gd name="connsiteX184" fmla="*/ 1052438 w 2447898"/>
                <a:gd name="connsiteY184" fmla="*/ 192478 h 1323884"/>
                <a:gd name="connsiteX185" fmla="*/ 1053942 w 2447898"/>
                <a:gd name="connsiteY185" fmla="*/ 189384 h 1323884"/>
                <a:gd name="connsiteX186" fmla="*/ 1056943 w 2447898"/>
                <a:gd name="connsiteY186" fmla="*/ 183224 h 1323884"/>
                <a:gd name="connsiteX187" fmla="*/ 1062946 w 2447898"/>
                <a:gd name="connsiteY187" fmla="*/ 171190 h 1323884"/>
                <a:gd name="connsiteX188" fmla="*/ 1074958 w 2447898"/>
                <a:gd name="connsiteY188" fmla="*/ 148042 h 1323884"/>
                <a:gd name="connsiteX189" fmla="*/ 1075706 w 2447898"/>
                <a:gd name="connsiteY189" fmla="*/ 146652 h 1323884"/>
                <a:gd name="connsiteX190" fmla="*/ 1076455 w 2447898"/>
                <a:gd name="connsiteY190" fmla="*/ 145237 h 1323884"/>
                <a:gd name="connsiteX191" fmla="*/ 1080960 w 2447898"/>
                <a:gd name="connsiteY191" fmla="*/ 136978 h 1323884"/>
                <a:gd name="connsiteX192" fmla="*/ 1086937 w 2447898"/>
                <a:gd name="connsiteY192" fmla="*/ 126282 h 1323884"/>
                <a:gd name="connsiteX193" fmla="*/ 1098949 w 2447898"/>
                <a:gd name="connsiteY193" fmla="*/ 106017 h 1323884"/>
                <a:gd name="connsiteX194" fmla="*/ 1099750 w 2447898"/>
                <a:gd name="connsiteY194" fmla="*/ 104680 h 1323884"/>
                <a:gd name="connsiteX195" fmla="*/ 1100578 w 2447898"/>
                <a:gd name="connsiteY195" fmla="*/ 103369 h 1323884"/>
                <a:gd name="connsiteX196" fmla="*/ 1102208 w 2447898"/>
                <a:gd name="connsiteY196" fmla="*/ 100774 h 1323884"/>
                <a:gd name="connsiteX197" fmla="*/ 1105441 w 2447898"/>
                <a:gd name="connsiteY197" fmla="*/ 95662 h 1323884"/>
                <a:gd name="connsiteX198" fmla="*/ 1111961 w 2447898"/>
                <a:gd name="connsiteY198" fmla="*/ 85778 h 1323884"/>
                <a:gd name="connsiteX199" fmla="*/ 1112769 w 2447898"/>
                <a:gd name="connsiteY199" fmla="*/ 84572 h 1323884"/>
                <a:gd name="connsiteX200" fmla="*/ 1113597 w 2447898"/>
                <a:gd name="connsiteY200" fmla="*/ 83393 h 1323884"/>
                <a:gd name="connsiteX201" fmla="*/ 1115201 w 2447898"/>
                <a:gd name="connsiteY201" fmla="*/ 81034 h 1323884"/>
                <a:gd name="connsiteX202" fmla="*/ 1118460 w 2447898"/>
                <a:gd name="connsiteY202" fmla="*/ 76393 h 1323884"/>
                <a:gd name="connsiteX203" fmla="*/ 1124953 w 2447898"/>
                <a:gd name="connsiteY203" fmla="*/ 67506 h 1323884"/>
                <a:gd name="connsiteX204" fmla="*/ 1125782 w 2447898"/>
                <a:gd name="connsiteY204" fmla="*/ 66431 h 1323884"/>
                <a:gd name="connsiteX205" fmla="*/ 1126590 w 2447898"/>
                <a:gd name="connsiteY205" fmla="*/ 65356 h 1323884"/>
                <a:gd name="connsiteX206" fmla="*/ 1128220 w 2447898"/>
                <a:gd name="connsiteY206" fmla="*/ 63233 h 1323884"/>
                <a:gd name="connsiteX207" fmla="*/ 1131479 w 2447898"/>
                <a:gd name="connsiteY207" fmla="*/ 59117 h 1323884"/>
                <a:gd name="connsiteX208" fmla="*/ 1137972 w 2447898"/>
                <a:gd name="connsiteY208" fmla="*/ 51252 h 1323884"/>
                <a:gd name="connsiteX209" fmla="*/ 1150991 w 2447898"/>
                <a:gd name="connsiteY209" fmla="*/ 37122 h 1323884"/>
                <a:gd name="connsiteX210" fmla="*/ 1152495 w 2447898"/>
                <a:gd name="connsiteY210" fmla="*/ 35601 h 1323884"/>
                <a:gd name="connsiteX211" fmla="*/ 1154019 w 2447898"/>
                <a:gd name="connsiteY211" fmla="*/ 34133 h 1323884"/>
                <a:gd name="connsiteX212" fmla="*/ 1157047 w 2447898"/>
                <a:gd name="connsiteY212" fmla="*/ 31249 h 1323884"/>
                <a:gd name="connsiteX213" fmla="*/ 1163129 w 2447898"/>
                <a:gd name="connsiteY213" fmla="*/ 25901 h 1323884"/>
                <a:gd name="connsiteX214" fmla="*/ 1163878 w 2447898"/>
                <a:gd name="connsiteY214" fmla="*/ 25246 h 1323884"/>
                <a:gd name="connsiteX215" fmla="*/ 1164660 w 2447898"/>
                <a:gd name="connsiteY215" fmla="*/ 24616 h 1323884"/>
                <a:gd name="connsiteX216" fmla="*/ 1166157 w 2447898"/>
                <a:gd name="connsiteY216" fmla="*/ 23384 h 1323884"/>
                <a:gd name="connsiteX217" fmla="*/ 1169211 w 2447898"/>
                <a:gd name="connsiteY217" fmla="*/ 21025 h 1323884"/>
                <a:gd name="connsiteX218" fmla="*/ 1175267 w 2447898"/>
                <a:gd name="connsiteY218" fmla="*/ 16647 h 1323884"/>
                <a:gd name="connsiteX219" fmla="*/ 1176042 w 2447898"/>
                <a:gd name="connsiteY219" fmla="*/ 16123 h 1323884"/>
                <a:gd name="connsiteX220" fmla="*/ 1176798 w 2447898"/>
                <a:gd name="connsiteY220" fmla="*/ 15625 h 1323884"/>
                <a:gd name="connsiteX221" fmla="*/ 1178321 w 2447898"/>
                <a:gd name="connsiteY221" fmla="*/ 14629 h 1323884"/>
                <a:gd name="connsiteX222" fmla="*/ 1181349 w 2447898"/>
                <a:gd name="connsiteY222" fmla="*/ 12767 h 1323884"/>
                <a:gd name="connsiteX223" fmla="*/ 1182098 w 2447898"/>
                <a:gd name="connsiteY223" fmla="*/ 12321 h 1323884"/>
                <a:gd name="connsiteX224" fmla="*/ 1182880 w 2447898"/>
                <a:gd name="connsiteY224" fmla="*/ 11876 h 1323884"/>
                <a:gd name="connsiteX225" fmla="*/ 1184377 w 2447898"/>
                <a:gd name="connsiteY225" fmla="*/ 11011 h 1323884"/>
                <a:gd name="connsiteX226" fmla="*/ 1187431 w 2447898"/>
                <a:gd name="connsiteY226" fmla="*/ 9385 h 1323884"/>
                <a:gd name="connsiteX227" fmla="*/ 1188180 w 2447898"/>
                <a:gd name="connsiteY227" fmla="*/ 9018 h 1323884"/>
                <a:gd name="connsiteX228" fmla="*/ 1188935 w 2447898"/>
                <a:gd name="connsiteY228" fmla="*/ 8625 h 1323884"/>
                <a:gd name="connsiteX229" fmla="*/ 1190459 w 2447898"/>
                <a:gd name="connsiteY229" fmla="*/ 7891 h 1323884"/>
                <a:gd name="connsiteX230" fmla="*/ 1193487 w 2447898"/>
                <a:gd name="connsiteY230" fmla="*/ 6527 h 1323884"/>
                <a:gd name="connsiteX231" fmla="*/ 1194262 w 2447898"/>
                <a:gd name="connsiteY231" fmla="*/ 6213 h 1323884"/>
                <a:gd name="connsiteX232" fmla="*/ 1195018 w 2447898"/>
                <a:gd name="connsiteY232" fmla="*/ 5899 h 1323884"/>
                <a:gd name="connsiteX233" fmla="*/ 1196541 w 2447898"/>
                <a:gd name="connsiteY233" fmla="*/ 5295 h 1323884"/>
                <a:gd name="connsiteX234" fmla="*/ 1199569 w 2447898"/>
                <a:gd name="connsiteY234" fmla="*/ 4195 h 1323884"/>
                <a:gd name="connsiteX235" fmla="*/ 1200318 w 2447898"/>
                <a:gd name="connsiteY235" fmla="*/ 3932 h 1323884"/>
                <a:gd name="connsiteX236" fmla="*/ 1201073 w 2447898"/>
                <a:gd name="connsiteY236" fmla="*/ 3697 h 1323884"/>
                <a:gd name="connsiteX237" fmla="*/ 1202544 w 2447898"/>
                <a:gd name="connsiteY237" fmla="*/ 3224 h 1323884"/>
                <a:gd name="connsiteX238" fmla="*/ 1204048 w 2447898"/>
                <a:gd name="connsiteY238" fmla="*/ 2805 h 1323884"/>
                <a:gd name="connsiteX239" fmla="*/ 1205526 w 2447898"/>
                <a:gd name="connsiteY239" fmla="*/ 2385 h 1323884"/>
                <a:gd name="connsiteX240" fmla="*/ 1207023 w 2447898"/>
                <a:gd name="connsiteY240" fmla="*/ 2019 h 1323884"/>
                <a:gd name="connsiteX241" fmla="*/ 1208500 w 2447898"/>
                <a:gd name="connsiteY241" fmla="*/ 1678 h 1323884"/>
                <a:gd name="connsiteX242" fmla="*/ 1209998 w 2447898"/>
                <a:gd name="connsiteY242" fmla="*/ 1363 h 1323884"/>
                <a:gd name="connsiteX243" fmla="*/ 1211475 w 2447898"/>
                <a:gd name="connsiteY243" fmla="*/ 1101 h 1323884"/>
                <a:gd name="connsiteX244" fmla="*/ 1212979 w 2447898"/>
                <a:gd name="connsiteY244" fmla="*/ 839 h 1323884"/>
                <a:gd name="connsiteX245" fmla="*/ 1213701 w 2447898"/>
                <a:gd name="connsiteY245" fmla="*/ 734 h 1323884"/>
                <a:gd name="connsiteX246" fmla="*/ 1214450 w 2447898"/>
                <a:gd name="connsiteY246" fmla="*/ 629 h 1323884"/>
                <a:gd name="connsiteX247" fmla="*/ 1215199 w 2447898"/>
                <a:gd name="connsiteY247" fmla="*/ 550 h 1323884"/>
                <a:gd name="connsiteX248" fmla="*/ 1215954 w 2447898"/>
                <a:gd name="connsiteY248" fmla="*/ 446 h 1323884"/>
                <a:gd name="connsiteX249" fmla="*/ 1216676 w 2447898"/>
                <a:gd name="connsiteY249" fmla="*/ 367 h 1323884"/>
                <a:gd name="connsiteX250" fmla="*/ 1217425 w 2447898"/>
                <a:gd name="connsiteY250" fmla="*/ 288 h 1323884"/>
                <a:gd name="connsiteX251" fmla="*/ 1218929 w 2447898"/>
                <a:gd name="connsiteY251" fmla="*/ 183 h 1323884"/>
                <a:gd name="connsiteX252" fmla="*/ 1219651 w 2447898"/>
                <a:gd name="connsiteY252" fmla="*/ 131 h 1323884"/>
                <a:gd name="connsiteX253" fmla="*/ 1220406 w 2447898"/>
                <a:gd name="connsiteY253" fmla="*/ 79 h 1323884"/>
                <a:gd name="connsiteX254" fmla="*/ 1221904 w 2447898"/>
                <a:gd name="connsiteY254" fmla="*/ 26 h 1323884"/>
                <a:gd name="connsiteX255" fmla="*/ 1222633 w 2447898"/>
                <a:gd name="connsiteY255" fmla="*/ 0 h 1323884"/>
                <a:gd name="connsiteX256" fmla="*/ 1224878 w 2447898"/>
                <a:gd name="connsiteY256" fmla="*/ 0 h 1323884"/>
                <a:gd name="connsiteX257" fmla="*/ 1225607 w 2447898"/>
                <a:gd name="connsiteY257" fmla="*/ 26 h 1323884"/>
                <a:gd name="connsiteX258" fmla="*/ 1227860 w 2447898"/>
                <a:gd name="connsiteY258" fmla="*/ 105 h 1323884"/>
                <a:gd name="connsiteX259" fmla="*/ 1228609 w 2447898"/>
                <a:gd name="connsiteY259" fmla="*/ 157 h 1323884"/>
                <a:gd name="connsiteX260" fmla="*/ 1229331 w 2447898"/>
                <a:gd name="connsiteY260" fmla="*/ 209 h 1323884"/>
                <a:gd name="connsiteX261" fmla="*/ 1230086 w 2447898"/>
                <a:gd name="connsiteY261" fmla="*/ 262 h 1323884"/>
                <a:gd name="connsiteX262" fmla="*/ 1231583 w 2447898"/>
                <a:gd name="connsiteY262" fmla="*/ 419 h 1323884"/>
                <a:gd name="connsiteX263" fmla="*/ 1232312 w 2447898"/>
                <a:gd name="connsiteY263" fmla="*/ 498 h 1323884"/>
                <a:gd name="connsiteX264" fmla="*/ 1233061 w 2447898"/>
                <a:gd name="connsiteY264" fmla="*/ 577 h 1323884"/>
                <a:gd name="connsiteX265" fmla="*/ 1233810 w 2447898"/>
                <a:gd name="connsiteY265" fmla="*/ 681 h 1323884"/>
                <a:gd name="connsiteX266" fmla="*/ 1235287 w 2447898"/>
                <a:gd name="connsiteY266" fmla="*/ 917 h 1323884"/>
                <a:gd name="connsiteX267" fmla="*/ 1236036 w 2447898"/>
                <a:gd name="connsiteY267" fmla="*/ 1022 h 1323884"/>
                <a:gd name="connsiteX268" fmla="*/ 1236785 w 2447898"/>
                <a:gd name="connsiteY268" fmla="*/ 1153 h 1323884"/>
                <a:gd name="connsiteX269" fmla="*/ 1238262 w 2447898"/>
                <a:gd name="connsiteY269" fmla="*/ 1442 h 1323884"/>
                <a:gd name="connsiteX270" fmla="*/ 1239766 w 2447898"/>
                <a:gd name="connsiteY270" fmla="*/ 1756 h 1323884"/>
                <a:gd name="connsiteX271" fmla="*/ 1241237 w 2447898"/>
                <a:gd name="connsiteY271" fmla="*/ 2123 h 1323884"/>
                <a:gd name="connsiteX272" fmla="*/ 1242741 w 2447898"/>
                <a:gd name="connsiteY272" fmla="*/ 2491 h 1323884"/>
                <a:gd name="connsiteX273" fmla="*/ 1244212 w 2447898"/>
                <a:gd name="connsiteY273" fmla="*/ 2910 h 1323884"/>
                <a:gd name="connsiteX274" fmla="*/ 1247193 w 2447898"/>
                <a:gd name="connsiteY274" fmla="*/ 3827 h 1323884"/>
                <a:gd name="connsiteX275" fmla="*/ 1248021 w 2447898"/>
                <a:gd name="connsiteY275" fmla="*/ 4089 h 1323884"/>
                <a:gd name="connsiteX276" fmla="*/ 1250426 w 2447898"/>
                <a:gd name="connsiteY276" fmla="*/ 4954 h 1323884"/>
                <a:gd name="connsiteX277" fmla="*/ 1253660 w 2447898"/>
                <a:gd name="connsiteY277" fmla="*/ 6239 h 1323884"/>
                <a:gd name="connsiteX278" fmla="*/ 1255263 w 2447898"/>
                <a:gd name="connsiteY278" fmla="*/ 6921 h 1323884"/>
                <a:gd name="connsiteX279" fmla="*/ 1256893 w 2447898"/>
                <a:gd name="connsiteY279" fmla="*/ 7655 h 1323884"/>
                <a:gd name="connsiteX280" fmla="*/ 1260133 w 2447898"/>
                <a:gd name="connsiteY280" fmla="*/ 9228 h 1323884"/>
                <a:gd name="connsiteX281" fmla="*/ 1261736 w 2447898"/>
                <a:gd name="connsiteY281" fmla="*/ 10067 h 1323884"/>
                <a:gd name="connsiteX282" fmla="*/ 1263339 w 2447898"/>
                <a:gd name="connsiteY282" fmla="*/ 10932 h 1323884"/>
                <a:gd name="connsiteX283" fmla="*/ 1266572 w 2447898"/>
                <a:gd name="connsiteY283" fmla="*/ 12793 h 1323884"/>
                <a:gd name="connsiteX284" fmla="*/ 1273046 w 2447898"/>
                <a:gd name="connsiteY284" fmla="*/ 16935 h 1323884"/>
                <a:gd name="connsiteX285" fmla="*/ 1273847 w 2447898"/>
                <a:gd name="connsiteY285" fmla="*/ 17486 h 1323884"/>
                <a:gd name="connsiteX286" fmla="*/ 1274649 w 2447898"/>
                <a:gd name="connsiteY286" fmla="*/ 18063 h 1323884"/>
                <a:gd name="connsiteX287" fmla="*/ 1276279 w 2447898"/>
                <a:gd name="connsiteY287" fmla="*/ 19216 h 1323884"/>
                <a:gd name="connsiteX288" fmla="*/ 1279492 w 2447898"/>
                <a:gd name="connsiteY288" fmla="*/ 21654 h 1323884"/>
                <a:gd name="connsiteX289" fmla="*/ 1285959 w 2447898"/>
                <a:gd name="connsiteY289" fmla="*/ 26924 h 1323884"/>
                <a:gd name="connsiteX290" fmla="*/ 1286760 w 2447898"/>
                <a:gd name="connsiteY290" fmla="*/ 27605 h 1323884"/>
                <a:gd name="connsiteX291" fmla="*/ 1287562 w 2447898"/>
                <a:gd name="connsiteY291" fmla="*/ 28313 h 1323884"/>
                <a:gd name="connsiteX292" fmla="*/ 1289192 w 2447898"/>
                <a:gd name="connsiteY292" fmla="*/ 29755 h 1323884"/>
                <a:gd name="connsiteX293" fmla="*/ 1292405 w 2447898"/>
                <a:gd name="connsiteY293" fmla="*/ 32744 h 1323884"/>
                <a:gd name="connsiteX294" fmla="*/ 1298872 w 2447898"/>
                <a:gd name="connsiteY294" fmla="*/ 39114 h 1323884"/>
                <a:gd name="connsiteX295" fmla="*/ 1300376 w 2447898"/>
                <a:gd name="connsiteY295" fmla="*/ 40687 h 1323884"/>
                <a:gd name="connsiteX296" fmla="*/ 1301880 w 2447898"/>
                <a:gd name="connsiteY296" fmla="*/ 42287 h 1323884"/>
                <a:gd name="connsiteX297" fmla="*/ 1304907 w 2447898"/>
                <a:gd name="connsiteY297" fmla="*/ 45563 h 1323884"/>
                <a:gd name="connsiteX298" fmla="*/ 1310937 w 2447898"/>
                <a:gd name="connsiteY298" fmla="*/ 52458 h 1323884"/>
                <a:gd name="connsiteX299" fmla="*/ 1322995 w 2447898"/>
                <a:gd name="connsiteY299" fmla="*/ 67585 h 1323884"/>
                <a:gd name="connsiteX300" fmla="*/ 1323744 w 2447898"/>
                <a:gd name="connsiteY300" fmla="*/ 68581 h 1323884"/>
                <a:gd name="connsiteX301" fmla="*/ 1325996 w 2447898"/>
                <a:gd name="connsiteY301" fmla="*/ 71648 h 1323884"/>
                <a:gd name="connsiteX302" fmla="*/ 1329024 w 2447898"/>
                <a:gd name="connsiteY302" fmla="*/ 75816 h 1323884"/>
                <a:gd name="connsiteX303" fmla="*/ 1335027 w 2447898"/>
                <a:gd name="connsiteY303" fmla="*/ 84468 h 1323884"/>
                <a:gd name="connsiteX304" fmla="*/ 1347092 w 2447898"/>
                <a:gd name="connsiteY304" fmla="*/ 103029 h 1323884"/>
                <a:gd name="connsiteX305" fmla="*/ 1347920 w 2447898"/>
                <a:gd name="connsiteY305" fmla="*/ 104339 h 1323884"/>
                <a:gd name="connsiteX306" fmla="*/ 1348722 w 2447898"/>
                <a:gd name="connsiteY306" fmla="*/ 105677 h 1323884"/>
                <a:gd name="connsiteX307" fmla="*/ 1350351 w 2447898"/>
                <a:gd name="connsiteY307" fmla="*/ 108351 h 1323884"/>
                <a:gd name="connsiteX308" fmla="*/ 1353638 w 2447898"/>
                <a:gd name="connsiteY308" fmla="*/ 113751 h 1323884"/>
                <a:gd name="connsiteX309" fmla="*/ 1360157 w 2447898"/>
                <a:gd name="connsiteY309" fmla="*/ 124946 h 1323884"/>
                <a:gd name="connsiteX310" fmla="*/ 1373229 w 2447898"/>
                <a:gd name="connsiteY310" fmla="*/ 148592 h 1323884"/>
                <a:gd name="connsiteX311" fmla="*/ 1399367 w 2447898"/>
                <a:gd name="connsiteY311" fmla="*/ 200683 h 1323884"/>
                <a:gd name="connsiteX312" fmla="*/ 1400168 w 2447898"/>
                <a:gd name="connsiteY312" fmla="*/ 202361 h 1323884"/>
                <a:gd name="connsiteX313" fmla="*/ 1402580 w 2447898"/>
                <a:gd name="connsiteY313" fmla="*/ 207473 h 1323884"/>
                <a:gd name="connsiteX314" fmla="*/ 1405760 w 2447898"/>
                <a:gd name="connsiteY314" fmla="*/ 214342 h 1323884"/>
                <a:gd name="connsiteX315" fmla="*/ 1412180 w 2447898"/>
                <a:gd name="connsiteY315" fmla="*/ 228315 h 1323884"/>
                <a:gd name="connsiteX316" fmla="*/ 1425014 w 2447898"/>
                <a:gd name="connsiteY316" fmla="*/ 257153 h 1323884"/>
                <a:gd name="connsiteX317" fmla="*/ 1450667 w 2447898"/>
                <a:gd name="connsiteY317" fmla="*/ 317922 h 1323884"/>
                <a:gd name="connsiteX318" fmla="*/ 1498516 w 2447898"/>
                <a:gd name="connsiteY318" fmla="*/ 438934 h 1323884"/>
                <a:gd name="connsiteX319" fmla="*/ 1550434 w 2447898"/>
                <a:gd name="connsiteY319" fmla="*/ 574789 h 1323884"/>
                <a:gd name="connsiteX320" fmla="*/ 1598859 w 2447898"/>
                <a:gd name="connsiteY320" fmla="*/ 699183 h 1323884"/>
                <a:gd name="connsiteX321" fmla="*/ 1646377 w 2447898"/>
                <a:gd name="connsiteY321" fmla="*/ 813637 h 1323884"/>
                <a:gd name="connsiteX322" fmla="*/ 1697903 w 2447898"/>
                <a:gd name="connsiteY322" fmla="*/ 925267 h 1323884"/>
                <a:gd name="connsiteX323" fmla="*/ 1699407 w 2447898"/>
                <a:gd name="connsiteY323" fmla="*/ 928307 h 1323884"/>
                <a:gd name="connsiteX324" fmla="*/ 1700904 w 2447898"/>
                <a:gd name="connsiteY324" fmla="*/ 931320 h 1323884"/>
                <a:gd name="connsiteX325" fmla="*/ 1703906 w 2447898"/>
                <a:gd name="connsiteY325" fmla="*/ 937300 h 1323884"/>
                <a:gd name="connsiteX326" fmla="*/ 1709908 w 2447898"/>
                <a:gd name="connsiteY326" fmla="*/ 949125 h 1323884"/>
                <a:gd name="connsiteX327" fmla="*/ 1721947 w 2447898"/>
                <a:gd name="connsiteY327" fmla="*/ 972091 h 1323884"/>
                <a:gd name="connsiteX328" fmla="*/ 1745990 w 2447898"/>
                <a:gd name="connsiteY328" fmla="*/ 1015319 h 1323884"/>
                <a:gd name="connsiteX329" fmla="*/ 1746792 w 2447898"/>
                <a:gd name="connsiteY329" fmla="*/ 1016735 h 1323884"/>
                <a:gd name="connsiteX330" fmla="*/ 1747594 w 2447898"/>
                <a:gd name="connsiteY330" fmla="*/ 1018124 h 1323884"/>
                <a:gd name="connsiteX331" fmla="*/ 1749224 w 2447898"/>
                <a:gd name="connsiteY331" fmla="*/ 1020903 h 1323884"/>
                <a:gd name="connsiteX332" fmla="*/ 1752483 w 2447898"/>
                <a:gd name="connsiteY332" fmla="*/ 1026406 h 1323884"/>
                <a:gd name="connsiteX333" fmla="*/ 1759009 w 2447898"/>
                <a:gd name="connsiteY333" fmla="*/ 1037238 h 1323884"/>
                <a:gd name="connsiteX334" fmla="*/ 1772048 w 2447898"/>
                <a:gd name="connsiteY334" fmla="*/ 1058076 h 1323884"/>
                <a:gd name="connsiteX335" fmla="*/ 1798113 w 2447898"/>
                <a:gd name="connsiteY335" fmla="*/ 1096593 h 1323884"/>
                <a:gd name="connsiteX336" fmla="*/ 1799617 w 2447898"/>
                <a:gd name="connsiteY336" fmla="*/ 1098686 h 1323884"/>
                <a:gd name="connsiteX337" fmla="*/ 1801141 w 2447898"/>
                <a:gd name="connsiteY337" fmla="*/ 1100807 h 1323884"/>
                <a:gd name="connsiteX338" fmla="*/ 1804195 w 2447898"/>
                <a:gd name="connsiteY338" fmla="*/ 1104955 h 1323884"/>
                <a:gd name="connsiteX339" fmla="*/ 1810277 w 2447898"/>
                <a:gd name="connsiteY339" fmla="*/ 1113129 h 1323884"/>
                <a:gd name="connsiteX340" fmla="*/ 1822442 w 2447898"/>
                <a:gd name="connsiteY340" fmla="*/ 1128780 h 1323884"/>
                <a:gd name="connsiteX341" fmla="*/ 1823190 w 2447898"/>
                <a:gd name="connsiteY341" fmla="*/ 1129726 h 1323884"/>
                <a:gd name="connsiteX342" fmla="*/ 1823966 w 2447898"/>
                <a:gd name="connsiteY342" fmla="*/ 1130673 h 1323884"/>
                <a:gd name="connsiteX343" fmla="*/ 1825469 w 2447898"/>
                <a:gd name="connsiteY343" fmla="*/ 1132558 h 1323884"/>
                <a:gd name="connsiteX344" fmla="*/ 1828524 w 2447898"/>
                <a:gd name="connsiteY344" fmla="*/ 1136256 h 1323884"/>
                <a:gd name="connsiteX345" fmla="*/ 1834606 w 2447898"/>
                <a:gd name="connsiteY345" fmla="*/ 1143545 h 1323884"/>
                <a:gd name="connsiteX346" fmla="*/ 1846770 w 2447898"/>
                <a:gd name="connsiteY346" fmla="*/ 1157464 h 1323884"/>
                <a:gd name="connsiteX347" fmla="*/ 1847519 w 2447898"/>
                <a:gd name="connsiteY347" fmla="*/ 1158303 h 1323884"/>
                <a:gd name="connsiteX348" fmla="*/ 1848268 w 2447898"/>
                <a:gd name="connsiteY348" fmla="*/ 1159115 h 1323884"/>
                <a:gd name="connsiteX349" fmla="*/ 1849745 w 2447898"/>
                <a:gd name="connsiteY349" fmla="*/ 1160766 h 1323884"/>
                <a:gd name="connsiteX350" fmla="*/ 1852746 w 2447898"/>
                <a:gd name="connsiteY350" fmla="*/ 1163987 h 1323884"/>
                <a:gd name="connsiteX351" fmla="*/ 1858703 w 2447898"/>
                <a:gd name="connsiteY351" fmla="*/ 1170309 h 1323884"/>
                <a:gd name="connsiteX352" fmla="*/ 1870629 w 2447898"/>
                <a:gd name="connsiteY352" fmla="*/ 1182397 h 1323884"/>
                <a:gd name="connsiteX353" fmla="*/ 1871384 w 2447898"/>
                <a:gd name="connsiteY353" fmla="*/ 1183128 h 1323884"/>
                <a:gd name="connsiteX354" fmla="*/ 1872132 w 2447898"/>
                <a:gd name="connsiteY354" fmla="*/ 1183839 h 1323884"/>
                <a:gd name="connsiteX355" fmla="*/ 1873610 w 2447898"/>
                <a:gd name="connsiteY355" fmla="*/ 1185276 h 1323884"/>
                <a:gd name="connsiteX356" fmla="*/ 1876611 w 2447898"/>
                <a:gd name="connsiteY356" fmla="*/ 1188135 h 1323884"/>
                <a:gd name="connsiteX357" fmla="*/ 1882561 w 2447898"/>
                <a:gd name="connsiteY357" fmla="*/ 1193718 h 1323884"/>
                <a:gd name="connsiteX358" fmla="*/ 1894493 w 2447898"/>
                <a:gd name="connsiteY358" fmla="*/ 1204309 h 1323884"/>
                <a:gd name="connsiteX359" fmla="*/ 1895295 w 2447898"/>
                <a:gd name="connsiteY359" fmla="*/ 1205020 h 1323884"/>
                <a:gd name="connsiteX360" fmla="*/ 1896097 w 2447898"/>
                <a:gd name="connsiteY360" fmla="*/ 1205698 h 1323884"/>
                <a:gd name="connsiteX361" fmla="*/ 1897727 w 2447898"/>
                <a:gd name="connsiteY361" fmla="*/ 1207060 h 1323884"/>
                <a:gd name="connsiteX362" fmla="*/ 1900960 w 2447898"/>
                <a:gd name="connsiteY362" fmla="*/ 1209765 h 1323884"/>
                <a:gd name="connsiteX363" fmla="*/ 1907433 w 2447898"/>
                <a:gd name="connsiteY363" fmla="*/ 1215034 h 1323884"/>
                <a:gd name="connsiteX364" fmla="*/ 1920372 w 2447898"/>
                <a:gd name="connsiteY364" fmla="*/ 1224966 h 1323884"/>
                <a:gd name="connsiteX365" fmla="*/ 1921976 w 2447898"/>
                <a:gd name="connsiteY365" fmla="*/ 1226174 h 1323884"/>
                <a:gd name="connsiteX366" fmla="*/ 1923606 w 2447898"/>
                <a:gd name="connsiteY366" fmla="*/ 1227355 h 1323884"/>
                <a:gd name="connsiteX367" fmla="*/ 1926845 w 2447898"/>
                <a:gd name="connsiteY367" fmla="*/ 1229664 h 1323884"/>
                <a:gd name="connsiteX368" fmla="*/ 1933312 w 2447898"/>
                <a:gd name="connsiteY368" fmla="*/ 1234174 h 1323884"/>
                <a:gd name="connsiteX369" fmla="*/ 1946252 w 2447898"/>
                <a:gd name="connsiteY369" fmla="*/ 1242664 h 1323884"/>
                <a:gd name="connsiteX370" fmla="*/ 1949253 w 2447898"/>
                <a:gd name="connsiteY370" fmla="*/ 1244550 h 1323884"/>
                <a:gd name="connsiteX371" fmla="*/ 1952281 w 2447898"/>
                <a:gd name="connsiteY371" fmla="*/ 1246389 h 1323884"/>
                <a:gd name="connsiteX372" fmla="*/ 1958316 w 2447898"/>
                <a:gd name="connsiteY372" fmla="*/ 1249979 h 1323884"/>
                <a:gd name="connsiteX373" fmla="*/ 1970401 w 2447898"/>
                <a:gd name="connsiteY373" fmla="*/ 1256744 h 1323884"/>
                <a:gd name="connsiteX374" fmla="*/ 1971150 w 2447898"/>
                <a:gd name="connsiteY374" fmla="*/ 1257160 h 1323884"/>
                <a:gd name="connsiteX375" fmla="*/ 1971899 w 2447898"/>
                <a:gd name="connsiteY375" fmla="*/ 1257556 h 1323884"/>
                <a:gd name="connsiteX376" fmla="*/ 1973429 w 2447898"/>
                <a:gd name="connsiteY376" fmla="*/ 1258368 h 1323884"/>
                <a:gd name="connsiteX377" fmla="*/ 1976430 w 2447898"/>
                <a:gd name="connsiteY377" fmla="*/ 1259939 h 1323884"/>
                <a:gd name="connsiteX378" fmla="*/ 1982486 w 2447898"/>
                <a:gd name="connsiteY378" fmla="*/ 1263006 h 1323884"/>
                <a:gd name="connsiteX379" fmla="*/ 1994544 w 2447898"/>
                <a:gd name="connsiteY379" fmla="*/ 1268778 h 1323884"/>
                <a:gd name="connsiteX380" fmla="*/ 1996201 w 2447898"/>
                <a:gd name="connsiteY380" fmla="*/ 1269509 h 1323884"/>
                <a:gd name="connsiteX381" fmla="*/ 1997837 w 2447898"/>
                <a:gd name="connsiteY381" fmla="*/ 1270241 h 1323884"/>
                <a:gd name="connsiteX382" fmla="*/ 2001097 w 2447898"/>
                <a:gd name="connsiteY382" fmla="*/ 1271684 h 1323884"/>
                <a:gd name="connsiteX383" fmla="*/ 2007643 w 2447898"/>
                <a:gd name="connsiteY383" fmla="*/ 1274489 h 1323884"/>
                <a:gd name="connsiteX384" fmla="*/ 2020741 w 2447898"/>
                <a:gd name="connsiteY384" fmla="*/ 1279683 h 1323884"/>
                <a:gd name="connsiteX385" fmla="*/ 2021543 w 2447898"/>
                <a:gd name="connsiteY385" fmla="*/ 1279999 h 1323884"/>
                <a:gd name="connsiteX386" fmla="*/ 2022371 w 2447898"/>
                <a:gd name="connsiteY386" fmla="*/ 1280308 h 1323884"/>
                <a:gd name="connsiteX387" fmla="*/ 2024001 w 2447898"/>
                <a:gd name="connsiteY387" fmla="*/ 1280912 h 1323884"/>
                <a:gd name="connsiteX388" fmla="*/ 2027287 w 2447898"/>
                <a:gd name="connsiteY388" fmla="*/ 1282120 h 1323884"/>
                <a:gd name="connsiteX389" fmla="*/ 2033807 w 2447898"/>
                <a:gd name="connsiteY389" fmla="*/ 1284428 h 1323884"/>
                <a:gd name="connsiteX390" fmla="*/ 2046905 w 2447898"/>
                <a:gd name="connsiteY390" fmla="*/ 1288724 h 1323884"/>
                <a:gd name="connsiteX391" fmla="*/ 2047707 w 2447898"/>
                <a:gd name="connsiteY391" fmla="*/ 1288985 h 1323884"/>
                <a:gd name="connsiteX392" fmla="*/ 2048509 w 2447898"/>
                <a:gd name="connsiteY392" fmla="*/ 1289227 h 1323884"/>
                <a:gd name="connsiteX393" fmla="*/ 2050112 w 2447898"/>
                <a:gd name="connsiteY393" fmla="*/ 1289724 h 1323884"/>
                <a:gd name="connsiteX394" fmla="*/ 2053319 w 2447898"/>
                <a:gd name="connsiteY394" fmla="*/ 1290690 h 1323884"/>
                <a:gd name="connsiteX395" fmla="*/ 2059765 w 2447898"/>
                <a:gd name="connsiteY395" fmla="*/ 1292556 h 1323884"/>
                <a:gd name="connsiteX396" fmla="*/ 2072605 w 2447898"/>
                <a:gd name="connsiteY396" fmla="*/ 1296039 h 1323884"/>
                <a:gd name="connsiteX397" fmla="*/ 2073407 w 2447898"/>
                <a:gd name="connsiteY397" fmla="*/ 1296227 h 1323884"/>
                <a:gd name="connsiteX398" fmla="*/ 2075812 w 2447898"/>
                <a:gd name="connsiteY398" fmla="*/ 1296851 h 1323884"/>
                <a:gd name="connsiteX399" fmla="*/ 2079019 w 2447898"/>
                <a:gd name="connsiteY399" fmla="*/ 1297643 h 1323884"/>
                <a:gd name="connsiteX400" fmla="*/ 2085439 w 2447898"/>
                <a:gd name="connsiteY400" fmla="*/ 1299160 h 1323884"/>
                <a:gd name="connsiteX401" fmla="*/ 2098306 w 2447898"/>
                <a:gd name="connsiteY401" fmla="*/ 1301992 h 1323884"/>
                <a:gd name="connsiteX402" fmla="*/ 2099803 w 2447898"/>
                <a:gd name="connsiteY402" fmla="*/ 1302307 h 1323884"/>
                <a:gd name="connsiteX403" fmla="*/ 2101307 w 2447898"/>
                <a:gd name="connsiteY403" fmla="*/ 1302596 h 1323884"/>
                <a:gd name="connsiteX404" fmla="*/ 2104282 w 2447898"/>
                <a:gd name="connsiteY404" fmla="*/ 1303200 h 1323884"/>
                <a:gd name="connsiteX405" fmla="*/ 2110285 w 2447898"/>
                <a:gd name="connsiteY405" fmla="*/ 1304374 h 1323884"/>
                <a:gd name="connsiteX406" fmla="*/ 2122270 w 2447898"/>
                <a:gd name="connsiteY406" fmla="*/ 1306529 h 1323884"/>
                <a:gd name="connsiteX407" fmla="*/ 2123019 w 2447898"/>
                <a:gd name="connsiteY407" fmla="*/ 1306656 h 1323884"/>
                <a:gd name="connsiteX408" fmla="*/ 2123767 w 2447898"/>
                <a:gd name="connsiteY408" fmla="*/ 1306764 h 1323884"/>
                <a:gd name="connsiteX409" fmla="*/ 2125271 w 2447898"/>
                <a:gd name="connsiteY409" fmla="*/ 1307025 h 1323884"/>
                <a:gd name="connsiteX410" fmla="*/ 2128273 w 2447898"/>
                <a:gd name="connsiteY410" fmla="*/ 1307522 h 1323884"/>
                <a:gd name="connsiteX411" fmla="*/ 2134249 w 2447898"/>
                <a:gd name="connsiteY411" fmla="*/ 1308468 h 1323884"/>
                <a:gd name="connsiteX412" fmla="*/ 2146234 w 2447898"/>
                <a:gd name="connsiteY412" fmla="*/ 1310227 h 1323884"/>
                <a:gd name="connsiteX413" fmla="*/ 2147062 w 2447898"/>
                <a:gd name="connsiteY413" fmla="*/ 1310327 h 1323884"/>
                <a:gd name="connsiteX414" fmla="*/ 2147864 w 2447898"/>
                <a:gd name="connsiteY414" fmla="*/ 1310435 h 1323884"/>
                <a:gd name="connsiteX415" fmla="*/ 2149494 w 2447898"/>
                <a:gd name="connsiteY415" fmla="*/ 1310670 h 1323884"/>
                <a:gd name="connsiteX416" fmla="*/ 2152727 w 2447898"/>
                <a:gd name="connsiteY416" fmla="*/ 1311086 h 1323884"/>
                <a:gd name="connsiteX417" fmla="*/ 2159253 w 2447898"/>
                <a:gd name="connsiteY417" fmla="*/ 1311925 h 1323884"/>
                <a:gd name="connsiteX418" fmla="*/ 2172246 w 2447898"/>
                <a:gd name="connsiteY418" fmla="*/ 1313448 h 1323884"/>
                <a:gd name="connsiteX419" fmla="*/ 2173047 w 2447898"/>
                <a:gd name="connsiteY419" fmla="*/ 1313529 h 1323884"/>
                <a:gd name="connsiteX420" fmla="*/ 2173849 w 2447898"/>
                <a:gd name="connsiteY420" fmla="*/ 1313629 h 1323884"/>
                <a:gd name="connsiteX421" fmla="*/ 2175479 w 2447898"/>
                <a:gd name="connsiteY421" fmla="*/ 1313790 h 1323884"/>
                <a:gd name="connsiteX422" fmla="*/ 2178739 w 2447898"/>
                <a:gd name="connsiteY422" fmla="*/ 1314133 h 1323884"/>
                <a:gd name="connsiteX423" fmla="*/ 2185238 w 2447898"/>
                <a:gd name="connsiteY423" fmla="*/ 1314784 h 1323884"/>
                <a:gd name="connsiteX424" fmla="*/ 2198231 w 2447898"/>
                <a:gd name="connsiteY424" fmla="*/ 1315992 h 1323884"/>
                <a:gd name="connsiteX425" fmla="*/ 2198980 w 2447898"/>
                <a:gd name="connsiteY425" fmla="*/ 1316045 h 1323884"/>
                <a:gd name="connsiteX426" fmla="*/ 2199755 w 2447898"/>
                <a:gd name="connsiteY426" fmla="*/ 1316119 h 1323884"/>
                <a:gd name="connsiteX427" fmla="*/ 2201259 w 2447898"/>
                <a:gd name="connsiteY427" fmla="*/ 1316253 h 1323884"/>
                <a:gd name="connsiteX428" fmla="*/ 2204286 w 2447898"/>
                <a:gd name="connsiteY428" fmla="*/ 1316488 h 1323884"/>
                <a:gd name="connsiteX429" fmla="*/ 2210369 w 2447898"/>
                <a:gd name="connsiteY429" fmla="*/ 1316985 h 1323884"/>
                <a:gd name="connsiteX430" fmla="*/ 2222506 w 2447898"/>
                <a:gd name="connsiteY430" fmla="*/ 1317878 h 1323884"/>
                <a:gd name="connsiteX431" fmla="*/ 2224004 w 2447898"/>
                <a:gd name="connsiteY431" fmla="*/ 1317985 h 1323884"/>
                <a:gd name="connsiteX432" fmla="*/ 2225534 w 2447898"/>
                <a:gd name="connsiteY432" fmla="*/ 1318065 h 1323884"/>
                <a:gd name="connsiteX433" fmla="*/ 2228562 w 2447898"/>
                <a:gd name="connsiteY433" fmla="*/ 1318273 h 1323884"/>
                <a:gd name="connsiteX434" fmla="*/ 2234618 w 2447898"/>
                <a:gd name="connsiteY434" fmla="*/ 1318663 h 1323884"/>
                <a:gd name="connsiteX435" fmla="*/ 2246756 w 2447898"/>
                <a:gd name="connsiteY435" fmla="*/ 1319347 h 1323884"/>
                <a:gd name="connsiteX436" fmla="*/ 2247504 w 2447898"/>
                <a:gd name="connsiteY436" fmla="*/ 1319401 h 1323884"/>
                <a:gd name="connsiteX437" fmla="*/ 2248253 w 2447898"/>
                <a:gd name="connsiteY437" fmla="*/ 1319428 h 1323884"/>
                <a:gd name="connsiteX438" fmla="*/ 2249731 w 2447898"/>
                <a:gd name="connsiteY438" fmla="*/ 1319502 h 1323884"/>
                <a:gd name="connsiteX439" fmla="*/ 2258662 w 2447898"/>
                <a:gd name="connsiteY439" fmla="*/ 1319978 h 1323884"/>
                <a:gd name="connsiteX440" fmla="*/ 2259410 w 2447898"/>
                <a:gd name="connsiteY440" fmla="*/ 1320005 h 1323884"/>
                <a:gd name="connsiteX441" fmla="*/ 2260133 w 2447898"/>
                <a:gd name="connsiteY441" fmla="*/ 1320025 h 1323884"/>
                <a:gd name="connsiteX442" fmla="*/ 2261636 w 2447898"/>
                <a:gd name="connsiteY442" fmla="*/ 1320106 h 1323884"/>
                <a:gd name="connsiteX443" fmla="*/ 2264611 w 2447898"/>
                <a:gd name="connsiteY443" fmla="*/ 1320240 h 1323884"/>
                <a:gd name="connsiteX444" fmla="*/ 2270541 w 2447898"/>
                <a:gd name="connsiteY444" fmla="*/ 1320502 h 1323884"/>
                <a:gd name="connsiteX445" fmla="*/ 2271290 w 2447898"/>
                <a:gd name="connsiteY445" fmla="*/ 1320528 h 1323884"/>
                <a:gd name="connsiteX446" fmla="*/ 2272038 w 2447898"/>
                <a:gd name="connsiteY446" fmla="*/ 1320575 h 1323884"/>
                <a:gd name="connsiteX447" fmla="*/ 2273516 w 2447898"/>
                <a:gd name="connsiteY447" fmla="*/ 1320629 h 1323884"/>
                <a:gd name="connsiteX448" fmla="*/ 2276491 w 2447898"/>
                <a:gd name="connsiteY448" fmla="*/ 1320736 h 1323884"/>
                <a:gd name="connsiteX449" fmla="*/ 2282447 w 2447898"/>
                <a:gd name="connsiteY449" fmla="*/ 1320971 h 1323884"/>
                <a:gd name="connsiteX450" fmla="*/ 2294346 w 2447898"/>
                <a:gd name="connsiteY450" fmla="*/ 1321394 h 1323884"/>
                <a:gd name="connsiteX451" fmla="*/ 2297560 w 2447898"/>
                <a:gd name="connsiteY451" fmla="*/ 1321495 h 1323884"/>
                <a:gd name="connsiteX452" fmla="*/ 2300793 w 2447898"/>
                <a:gd name="connsiteY452" fmla="*/ 1321602 h 1323884"/>
                <a:gd name="connsiteX453" fmla="*/ 2307239 w 2447898"/>
                <a:gd name="connsiteY453" fmla="*/ 1321810 h 1323884"/>
                <a:gd name="connsiteX454" fmla="*/ 2308041 w 2447898"/>
                <a:gd name="connsiteY454" fmla="*/ 1321837 h 1323884"/>
                <a:gd name="connsiteX455" fmla="*/ 2308869 w 2447898"/>
                <a:gd name="connsiteY455" fmla="*/ 1321864 h 1323884"/>
                <a:gd name="connsiteX456" fmla="*/ 2310473 w 2447898"/>
                <a:gd name="connsiteY456" fmla="*/ 1321891 h 1323884"/>
                <a:gd name="connsiteX457" fmla="*/ 2313706 w 2447898"/>
                <a:gd name="connsiteY457" fmla="*/ 1321991 h 1323884"/>
                <a:gd name="connsiteX458" fmla="*/ 2320152 w 2447898"/>
                <a:gd name="connsiteY458" fmla="*/ 1322153 h 1323884"/>
                <a:gd name="connsiteX459" fmla="*/ 2321756 w 2447898"/>
                <a:gd name="connsiteY459" fmla="*/ 1322206 h 1323884"/>
                <a:gd name="connsiteX460" fmla="*/ 2323386 w 2447898"/>
                <a:gd name="connsiteY460" fmla="*/ 1322233 h 1323884"/>
                <a:gd name="connsiteX461" fmla="*/ 2326599 w 2447898"/>
                <a:gd name="connsiteY461" fmla="*/ 1322307 h 1323884"/>
                <a:gd name="connsiteX462" fmla="*/ 2333039 w 2447898"/>
                <a:gd name="connsiteY462" fmla="*/ 1322468 h 1323884"/>
                <a:gd name="connsiteX463" fmla="*/ 2345952 w 2447898"/>
                <a:gd name="connsiteY463" fmla="*/ 1322730 h 1323884"/>
                <a:gd name="connsiteX464" fmla="*/ 2346707 w 2447898"/>
                <a:gd name="connsiteY464" fmla="*/ 1322730 h 1323884"/>
                <a:gd name="connsiteX465" fmla="*/ 2347456 w 2447898"/>
                <a:gd name="connsiteY465" fmla="*/ 1322757 h 1323884"/>
                <a:gd name="connsiteX466" fmla="*/ 2348960 w 2447898"/>
                <a:gd name="connsiteY466" fmla="*/ 1322783 h 1323884"/>
                <a:gd name="connsiteX467" fmla="*/ 2351988 w 2447898"/>
                <a:gd name="connsiteY467" fmla="*/ 1322830 h 1323884"/>
                <a:gd name="connsiteX468" fmla="*/ 2357990 w 2447898"/>
                <a:gd name="connsiteY468" fmla="*/ 1322938 h 1323884"/>
                <a:gd name="connsiteX469" fmla="*/ 2358739 w 2447898"/>
                <a:gd name="connsiteY469" fmla="*/ 1322965 h 1323884"/>
                <a:gd name="connsiteX470" fmla="*/ 2359514 w 2447898"/>
                <a:gd name="connsiteY470" fmla="*/ 1322965 h 1323884"/>
                <a:gd name="connsiteX471" fmla="*/ 2364020 w 2447898"/>
                <a:gd name="connsiteY471" fmla="*/ 1323045 h 1323884"/>
                <a:gd name="connsiteX472" fmla="*/ 2370049 w 2447898"/>
                <a:gd name="connsiteY472" fmla="*/ 1323119 h 1323884"/>
                <a:gd name="connsiteX473" fmla="*/ 2370798 w 2447898"/>
                <a:gd name="connsiteY473" fmla="*/ 1323146 h 1323884"/>
                <a:gd name="connsiteX474" fmla="*/ 2371553 w 2447898"/>
                <a:gd name="connsiteY474" fmla="*/ 1323146 h 1323884"/>
                <a:gd name="connsiteX475" fmla="*/ 2373050 w 2447898"/>
                <a:gd name="connsiteY475" fmla="*/ 1323173 h 1323884"/>
                <a:gd name="connsiteX476" fmla="*/ 2376052 w 2447898"/>
                <a:gd name="connsiteY476" fmla="*/ 1323200 h 1323884"/>
                <a:gd name="connsiteX477" fmla="*/ 2382087 w 2447898"/>
                <a:gd name="connsiteY477" fmla="*/ 1323280 h 1323884"/>
                <a:gd name="connsiteX478" fmla="*/ 2394119 w 2447898"/>
                <a:gd name="connsiteY478" fmla="*/ 1323434 h 1323884"/>
                <a:gd name="connsiteX479" fmla="*/ 2394974 w 2447898"/>
                <a:gd name="connsiteY479" fmla="*/ 1323434 h 1323884"/>
                <a:gd name="connsiteX480" fmla="*/ 2395802 w 2447898"/>
                <a:gd name="connsiteY480" fmla="*/ 1323461 h 1323884"/>
                <a:gd name="connsiteX481" fmla="*/ 2397485 w 2447898"/>
                <a:gd name="connsiteY481" fmla="*/ 1323461 h 1323884"/>
                <a:gd name="connsiteX482" fmla="*/ 2400850 w 2447898"/>
                <a:gd name="connsiteY482" fmla="*/ 1323515 h 1323884"/>
                <a:gd name="connsiteX483" fmla="*/ 2407575 w 2447898"/>
                <a:gd name="connsiteY483" fmla="*/ 1323569 h 1323884"/>
                <a:gd name="connsiteX484" fmla="*/ 2408404 w 2447898"/>
                <a:gd name="connsiteY484" fmla="*/ 1323569 h 1323884"/>
                <a:gd name="connsiteX485" fmla="*/ 2409258 w 2447898"/>
                <a:gd name="connsiteY485" fmla="*/ 1323595 h 1323884"/>
                <a:gd name="connsiteX486" fmla="*/ 2410941 w 2447898"/>
                <a:gd name="connsiteY486" fmla="*/ 1323595 h 1323884"/>
                <a:gd name="connsiteX487" fmla="*/ 2414280 w 2447898"/>
                <a:gd name="connsiteY487" fmla="*/ 1323649 h 1323884"/>
                <a:gd name="connsiteX488" fmla="*/ 2421012 w 2447898"/>
                <a:gd name="connsiteY488" fmla="*/ 1323696 h 1323884"/>
                <a:gd name="connsiteX489" fmla="*/ 2422688 w 2447898"/>
                <a:gd name="connsiteY489" fmla="*/ 1323696 h 1323884"/>
                <a:gd name="connsiteX490" fmla="*/ 2424371 w 2447898"/>
                <a:gd name="connsiteY490" fmla="*/ 1323723 h 1323884"/>
                <a:gd name="connsiteX491" fmla="*/ 2427737 w 2447898"/>
                <a:gd name="connsiteY491" fmla="*/ 1323750 h 1323884"/>
                <a:gd name="connsiteX492" fmla="*/ 2434442 w 2447898"/>
                <a:gd name="connsiteY492" fmla="*/ 1323777 h 1323884"/>
                <a:gd name="connsiteX493" fmla="*/ 2435296 w 2447898"/>
                <a:gd name="connsiteY493" fmla="*/ 1323804 h 1323884"/>
                <a:gd name="connsiteX494" fmla="*/ 2437807 w 2447898"/>
                <a:gd name="connsiteY494" fmla="*/ 1323804 h 1323884"/>
                <a:gd name="connsiteX495" fmla="*/ 2441173 w 2447898"/>
                <a:gd name="connsiteY495" fmla="*/ 1323830 h 1323884"/>
                <a:gd name="connsiteX496" fmla="*/ 2442021 w 2447898"/>
                <a:gd name="connsiteY496" fmla="*/ 1323830 h 1323884"/>
                <a:gd name="connsiteX497" fmla="*/ 2442849 w 2447898"/>
                <a:gd name="connsiteY497" fmla="*/ 1323857 h 1323884"/>
                <a:gd name="connsiteX498" fmla="*/ 2446215 w 2447898"/>
                <a:gd name="connsiteY498" fmla="*/ 1323857 h 1323884"/>
                <a:gd name="connsiteX499" fmla="*/ 2447043 w 2447898"/>
                <a:gd name="connsiteY499" fmla="*/ 1323884 h 1323884"/>
                <a:gd name="connsiteX500" fmla="*/ 2447898 w 2447898"/>
                <a:gd name="connsiteY500" fmla="*/ 1323884 h 1323884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697380 w 2447898"/>
                <a:gd name="connsiteY167" fmla="*/ 1023050 h 1332922"/>
                <a:gd name="connsiteX168" fmla="*/ 699009 w 2447898"/>
                <a:gd name="connsiteY168" fmla="*/ 1020272 h 1332922"/>
                <a:gd name="connsiteX169" fmla="*/ 702276 w 2447898"/>
                <a:gd name="connsiteY169" fmla="*/ 1014661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697380 w 2447898"/>
                <a:gd name="connsiteY167" fmla="*/ 1023050 h 1332922"/>
                <a:gd name="connsiteX168" fmla="*/ 699009 w 2447898"/>
                <a:gd name="connsiteY168" fmla="*/ 1020272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697380 w 2447898"/>
                <a:gd name="connsiteY167" fmla="*/ 1023050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564409 w 2447898"/>
                <a:gd name="connsiteY163" fmla="*/ 1296797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564409 w 2447898"/>
                <a:gd name="connsiteY163" fmla="*/ 1296797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708795 w 2447898"/>
                <a:gd name="connsiteY169" fmla="*/ 1303323 h 1332922"/>
                <a:gd name="connsiteX170" fmla="*/ 707656 w 2447898"/>
                <a:gd name="connsiteY170" fmla="*/ 1306740 h 1332922"/>
                <a:gd name="connsiteX171" fmla="*/ 703345 w 2447898"/>
                <a:gd name="connsiteY171" fmla="*/ 1308820 h 1332922"/>
                <a:gd name="connsiteX172" fmla="*/ 788365 w 2447898"/>
                <a:gd name="connsiteY172" fmla="*/ 1310134 h 1332922"/>
                <a:gd name="connsiteX173" fmla="*/ 869213 w 2447898"/>
                <a:gd name="connsiteY173" fmla="*/ 1308707 h 1332922"/>
                <a:gd name="connsiteX174" fmla="*/ 898734 w 2447898"/>
                <a:gd name="connsiteY174" fmla="*/ 571454 h 1332922"/>
                <a:gd name="connsiteX175" fmla="*/ 947106 w 2447898"/>
                <a:gd name="connsiteY175" fmla="*/ 444807 h 1332922"/>
                <a:gd name="connsiteX176" fmla="*/ 999514 w 2447898"/>
                <a:gd name="connsiteY176" fmla="*/ 312337 h 1332922"/>
                <a:gd name="connsiteX177" fmla="*/ 1002720 w 2447898"/>
                <a:gd name="connsiteY177" fmla="*/ 304577 h 1332922"/>
                <a:gd name="connsiteX178" fmla="*/ 1005934 w 2447898"/>
                <a:gd name="connsiteY178" fmla="*/ 296843 h 1332922"/>
                <a:gd name="connsiteX179" fmla="*/ 1012374 w 2447898"/>
                <a:gd name="connsiteY179" fmla="*/ 281586 h 1332922"/>
                <a:gd name="connsiteX180" fmla="*/ 1025240 w 2447898"/>
                <a:gd name="connsiteY180" fmla="*/ 251778 h 1332922"/>
                <a:gd name="connsiteX181" fmla="*/ 1050960 w 2447898"/>
                <a:gd name="connsiteY181" fmla="*/ 195597 h 1332922"/>
                <a:gd name="connsiteX182" fmla="*/ 1051716 w 2447898"/>
                <a:gd name="connsiteY182" fmla="*/ 194024 h 1332922"/>
                <a:gd name="connsiteX183" fmla="*/ 1052438 w 2447898"/>
                <a:gd name="connsiteY183" fmla="*/ 192478 h 1332922"/>
                <a:gd name="connsiteX184" fmla="*/ 1053942 w 2447898"/>
                <a:gd name="connsiteY184" fmla="*/ 189384 h 1332922"/>
                <a:gd name="connsiteX185" fmla="*/ 1056943 w 2447898"/>
                <a:gd name="connsiteY185" fmla="*/ 183224 h 1332922"/>
                <a:gd name="connsiteX186" fmla="*/ 1062946 w 2447898"/>
                <a:gd name="connsiteY186" fmla="*/ 171190 h 1332922"/>
                <a:gd name="connsiteX187" fmla="*/ 1074958 w 2447898"/>
                <a:gd name="connsiteY187" fmla="*/ 148042 h 1332922"/>
                <a:gd name="connsiteX188" fmla="*/ 1075706 w 2447898"/>
                <a:gd name="connsiteY188" fmla="*/ 146652 h 1332922"/>
                <a:gd name="connsiteX189" fmla="*/ 1076455 w 2447898"/>
                <a:gd name="connsiteY189" fmla="*/ 145237 h 1332922"/>
                <a:gd name="connsiteX190" fmla="*/ 1080960 w 2447898"/>
                <a:gd name="connsiteY190" fmla="*/ 136978 h 1332922"/>
                <a:gd name="connsiteX191" fmla="*/ 1086937 w 2447898"/>
                <a:gd name="connsiteY191" fmla="*/ 126282 h 1332922"/>
                <a:gd name="connsiteX192" fmla="*/ 1098949 w 2447898"/>
                <a:gd name="connsiteY192" fmla="*/ 106017 h 1332922"/>
                <a:gd name="connsiteX193" fmla="*/ 1099750 w 2447898"/>
                <a:gd name="connsiteY193" fmla="*/ 104680 h 1332922"/>
                <a:gd name="connsiteX194" fmla="*/ 1100578 w 2447898"/>
                <a:gd name="connsiteY194" fmla="*/ 103369 h 1332922"/>
                <a:gd name="connsiteX195" fmla="*/ 1102208 w 2447898"/>
                <a:gd name="connsiteY195" fmla="*/ 100774 h 1332922"/>
                <a:gd name="connsiteX196" fmla="*/ 1105441 w 2447898"/>
                <a:gd name="connsiteY196" fmla="*/ 95662 h 1332922"/>
                <a:gd name="connsiteX197" fmla="*/ 1111961 w 2447898"/>
                <a:gd name="connsiteY197" fmla="*/ 85778 h 1332922"/>
                <a:gd name="connsiteX198" fmla="*/ 1112769 w 2447898"/>
                <a:gd name="connsiteY198" fmla="*/ 84572 h 1332922"/>
                <a:gd name="connsiteX199" fmla="*/ 1113597 w 2447898"/>
                <a:gd name="connsiteY199" fmla="*/ 83393 h 1332922"/>
                <a:gd name="connsiteX200" fmla="*/ 1115201 w 2447898"/>
                <a:gd name="connsiteY200" fmla="*/ 81034 h 1332922"/>
                <a:gd name="connsiteX201" fmla="*/ 1118460 w 2447898"/>
                <a:gd name="connsiteY201" fmla="*/ 76393 h 1332922"/>
                <a:gd name="connsiteX202" fmla="*/ 1124953 w 2447898"/>
                <a:gd name="connsiteY202" fmla="*/ 67506 h 1332922"/>
                <a:gd name="connsiteX203" fmla="*/ 1125782 w 2447898"/>
                <a:gd name="connsiteY203" fmla="*/ 66431 h 1332922"/>
                <a:gd name="connsiteX204" fmla="*/ 1126590 w 2447898"/>
                <a:gd name="connsiteY204" fmla="*/ 65356 h 1332922"/>
                <a:gd name="connsiteX205" fmla="*/ 1128220 w 2447898"/>
                <a:gd name="connsiteY205" fmla="*/ 63233 h 1332922"/>
                <a:gd name="connsiteX206" fmla="*/ 1131479 w 2447898"/>
                <a:gd name="connsiteY206" fmla="*/ 59117 h 1332922"/>
                <a:gd name="connsiteX207" fmla="*/ 1137972 w 2447898"/>
                <a:gd name="connsiteY207" fmla="*/ 51252 h 1332922"/>
                <a:gd name="connsiteX208" fmla="*/ 1150991 w 2447898"/>
                <a:gd name="connsiteY208" fmla="*/ 37122 h 1332922"/>
                <a:gd name="connsiteX209" fmla="*/ 1152495 w 2447898"/>
                <a:gd name="connsiteY209" fmla="*/ 35601 h 1332922"/>
                <a:gd name="connsiteX210" fmla="*/ 1154019 w 2447898"/>
                <a:gd name="connsiteY210" fmla="*/ 34133 h 1332922"/>
                <a:gd name="connsiteX211" fmla="*/ 1157047 w 2447898"/>
                <a:gd name="connsiteY211" fmla="*/ 31249 h 1332922"/>
                <a:gd name="connsiteX212" fmla="*/ 1163129 w 2447898"/>
                <a:gd name="connsiteY212" fmla="*/ 25901 h 1332922"/>
                <a:gd name="connsiteX213" fmla="*/ 1163878 w 2447898"/>
                <a:gd name="connsiteY213" fmla="*/ 25246 h 1332922"/>
                <a:gd name="connsiteX214" fmla="*/ 1164660 w 2447898"/>
                <a:gd name="connsiteY214" fmla="*/ 24616 h 1332922"/>
                <a:gd name="connsiteX215" fmla="*/ 1166157 w 2447898"/>
                <a:gd name="connsiteY215" fmla="*/ 23384 h 1332922"/>
                <a:gd name="connsiteX216" fmla="*/ 1169211 w 2447898"/>
                <a:gd name="connsiteY216" fmla="*/ 21025 h 1332922"/>
                <a:gd name="connsiteX217" fmla="*/ 1175267 w 2447898"/>
                <a:gd name="connsiteY217" fmla="*/ 16647 h 1332922"/>
                <a:gd name="connsiteX218" fmla="*/ 1176042 w 2447898"/>
                <a:gd name="connsiteY218" fmla="*/ 16123 h 1332922"/>
                <a:gd name="connsiteX219" fmla="*/ 1176798 w 2447898"/>
                <a:gd name="connsiteY219" fmla="*/ 15625 h 1332922"/>
                <a:gd name="connsiteX220" fmla="*/ 1178321 w 2447898"/>
                <a:gd name="connsiteY220" fmla="*/ 14629 h 1332922"/>
                <a:gd name="connsiteX221" fmla="*/ 1181349 w 2447898"/>
                <a:gd name="connsiteY221" fmla="*/ 12767 h 1332922"/>
                <a:gd name="connsiteX222" fmla="*/ 1182098 w 2447898"/>
                <a:gd name="connsiteY222" fmla="*/ 12321 h 1332922"/>
                <a:gd name="connsiteX223" fmla="*/ 1182880 w 2447898"/>
                <a:gd name="connsiteY223" fmla="*/ 11876 h 1332922"/>
                <a:gd name="connsiteX224" fmla="*/ 1184377 w 2447898"/>
                <a:gd name="connsiteY224" fmla="*/ 11011 h 1332922"/>
                <a:gd name="connsiteX225" fmla="*/ 1187431 w 2447898"/>
                <a:gd name="connsiteY225" fmla="*/ 9385 h 1332922"/>
                <a:gd name="connsiteX226" fmla="*/ 1188180 w 2447898"/>
                <a:gd name="connsiteY226" fmla="*/ 9018 h 1332922"/>
                <a:gd name="connsiteX227" fmla="*/ 1188935 w 2447898"/>
                <a:gd name="connsiteY227" fmla="*/ 8625 h 1332922"/>
                <a:gd name="connsiteX228" fmla="*/ 1190459 w 2447898"/>
                <a:gd name="connsiteY228" fmla="*/ 7891 h 1332922"/>
                <a:gd name="connsiteX229" fmla="*/ 1193487 w 2447898"/>
                <a:gd name="connsiteY229" fmla="*/ 6527 h 1332922"/>
                <a:gd name="connsiteX230" fmla="*/ 1194262 w 2447898"/>
                <a:gd name="connsiteY230" fmla="*/ 6213 h 1332922"/>
                <a:gd name="connsiteX231" fmla="*/ 1195018 w 2447898"/>
                <a:gd name="connsiteY231" fmla="*/ 5899 h 1332922"/>
                <a:gd name="connsiteX232" fmla="*/ 1196541 w 2447898"/>
                <a:gd name="connsiteY232" fmla="*/ 5295 h 1332922"/>
                <a:gd name="connsiteX233" fmla="*/ 1199569 w 2447898"/>
                <a:gd name="connsiteY233" fmla="*/ 4195 h 1332922"/>
                <a:gd name="connsiteX234" fmla="*/ 1200318 w 2447898"/>
                <a:gd name="connsiteY234" fmla="*/ 3932 h 1332922"/>
                <a:gd name="connsiteX235" fmla="*/ 1201073 w 2447898"/>
                <a:gd name="connsiteY235" fmla="*/ 3697 h 1332922"/>
                <a:gd name="connsiteX236" fmla="*/ 1202544 w 2447898"/>
                <a:gd name="connsiteY236" fmla="*/ 3224 h 1332922"/>
                <a:gd name="connsiteX237" fmla="*/ 1204048 w 2447898"/>
                <a:gd name="connsiteY237" fmla="*/ 2805 h 1332922"/>
                <a:gd name="connsiteX238" fmla="*/ 1205526 w 2447898"/>
                <a:gd name="connsiteY238" fmla="*/ 2385 h 1332922"/>
                <a:gd name="connsiteX239" fmla="*/ 1207023 w 2447898"/>
                <a:gd name="connsiteY239" fmla="*/ 2019 h 1332922"/>
                <a:gd name="connsiteX240" fmla="*/ 1208500 w 2447898"/>
                <a:gd name="connsiteY240" fmla="*/ 1678 h 1332922"/>
                <a:gd name="connsiteX241" fmla="*/ 1209998 w 2447898"/>
                <a:gd name="connsiteY241" fmla="*/ 1363 h 1332922"/>
                <a:gd name="connsiteX242" fmla="*/ 1211475 w 2447898"/>
                <a:gd name="connsiteY242" fmla="*/ 1101 h 1332922"/>
                <a:gd name="connsiteX243" fmla="*/ 1212979 w 2447898"/>
                <a:gd name="connsiteY243" fmla="*/ 839 h 1332922"/>
                <a:gd name="connsiteX244" fmla="*/ 1213701 w 2447898"/>
                <a:gd name="connsiteY244" fmla="*/ 734 h 1332922"/>
                <a:gd name="connsiteX245" fmla="*/ 1214450 w 2447898"/>
                <a:gd name="connsiteY245" fmla="*/ 629 h 1332922"/>
                <a:gd name="connsiteX246" fmla="*/ 1215199 w 2447898"/>
                <a:gd name="connsiteY246" fmla="*/ 550 h 1332922"/>
                <a:gd name="connsiteX247" fmla="*/ 1215954 w 2447898"/>
                <a:gd name="connsiteY247" fmla="*/ 446 h 1332922"/>
                <a:gd name="connsiteX248" fmla="*/ 1216676 w 2447898"/>
                <a:gd name="connsiteY248" fmla="*/ 367 h 1332922"/>
                <a:gd name="connsiteX249" fmla="*/ 1217425 w 2447898"/>
                <a:gd name="connsiteY249" fmla="*/ 288 h 1332922"/>
                <a:gd name="connsiteX250" fmla="*/ 1218929 w 2447898"/>
                <a:gd name="connsiteY250" fmla="*/ 183 h 1332922"/>
                <a:gd name="connsiteX251" fmla="*/ 1219651 w 2447898"/>
                <a:gd name="connsiteY251" fmla="*/ 131 h 1332922"/>
                <a:gd name="connsiteX252" fmla="*/ 1220406 w 2447898"/>
                <a:gd name="connsiteY252" fmla="*/ 79 h 1332922"/>
                <a:gd name="connsiteX253" fmla="*/ 1221904 w 2447898"/>
                <a:gd name="connsiteY253" fmla="*/ 26 h 1332922"/>
                <a:gd name="connsiteX254" fmla="*/ 1222633 w 2447898"/>
                <a:gd name="connsiteY254" fmla="*/ 0 h 1332922"/>
                <a:gd name="connsiteX255" fmla="*/ 1224878 w 2447898"/>
                <a:gd name="connsiteY255" fmla="*/ 0 h 1332922"/>
                <a:gd name="connsiteX256" fmla="*/ 1225607 w 2447898"/>
                <a:gd name="connsiteY256" fmla="*/ 26 h 1332922"/>
                <a:gd name="connsiteX257" fmla="*/ 1227860 w 2447898"/>
                <a:gd name="connsiteY257" fmla="*/ 105 h 1332922"/>
                <a:gd name="connsiteX258" fmla="*/ 1228609 w 2447898"/>
                <a:gd name="connsiteY258" fmla="*/ 157 h 1332922"/>
                <a:gd name="connsiteX259" fmla="*/ 1229331 w 2447898"/>
                <a:gd name="connsiteY259" fmla="*/ 209 h 1332922"/>
                <a:gd name="connsiteX260" fmla="*/ 1230086 w 2447898"/>
                <a:gd name="connsiteY260" fmla="*/ 262 h 1332922"/>
                <a:gd name="connsiteX261" fmla="*/ 1231583 w 2447898"/>
                <a:gd name="connsiteY261" fmla="*/ 419 h 1332922"/>
                <a:gd name="connsiteX262" fmla="*/ 1232312 w 2447898"/>
                <a:gd name="connsiteY262" fmla="*/ 498 h 1332922"/>
                <a:gd name="connsiteX263" fmla="*/ 1233061 w 2447898"/>
                <a:gd name="connsiteY263" fmla="*/ 577 h 1332922"/>
                <a:gd name="connsiteX264" fmla="*/ 1233810 w 2447898"/>
                <a:gd name="connsiteY264" fmla="*/ 681 h 1332922"/>
                <a:gd name="connsiteX265" fmla="*/ 1235287 w 2447898"/>
                <a:gd name="connsiteY265" fmla="*/ 917 h 1332922"/>
                <a:gd name="connsiteX266" fmla="*/ 1236036 w 2447898"/>
                <a:gd name="connsiteY266" fmla="*/ 1022 h 1332922"/>
                <a:gd name="connsiteX267" fmla="*/ 1236785 w 2447898"/>
                <a:gd name="connsiteY267" fmla="*/ 1153 h 1332922"/>
                <a:gd name="connsiteX268" fmla="*/ 1238262 w 2447898"/>
                <a:gd name="connsiteY268" fmla="*/ 1442 h 1332922"/>
                <a:gd name="connsiteX269" fmla="*/ 1239766 w 2447898"/>
                <a:gd name="connsiteY269" fmla="*/ 1756 h 1332922"/>
                <a:gd name="connsiteX270" fmla="*/ 1241237 w 2447898"/>
                <a:gd name="connsiteY270" fmla="*/ 2123 h 1332922"/>
                <a:gd name="connsiteX271" fmla="*/ 1242741 w 2447898"/>
                <a:gd name="connsiteY271" fmla="*/ 2491 h 1332922"/>
                <a:gd name="connsiteX272" fmla="*/ 1244212 w 2447898"/>
                <a:gd name="connsiteY272" fmla="*/ 2910 h 1332922"/>
                <a:gd name="connsiteX273" fmla="*/ 1247193 w 2447898"/>
                <a:gd name="connsiteY273" fmla="*/ 3827 h 1332922"/>
                <a:gd name="connsiteX274" fmla="*/ 1248021 w 2447898"/>
                <a:gd name="connsiteY274" fmla="*/ 4089 h 1332922"/>
                <a:gd name="connsiteX275" fmla="*/ 1250426 w 2447898"/>
                <a:gd name="connsiteY275" fmla="*/ 4954 h 1332922"/>
                <a:gd name="connsiteX276" fmla="*/ 1253660 w 2447898"/>
                <a:gd name="connsiteY276" fmla="*/ 6239 h 1332922"/>
                <a:gd name="connsiteX277" fmla="*/ 1255263 w 2447898"/>
                <a:gd name="connsiteY277" fmla="*/ 6921 h 1332922"/>
                <a:gd name="connsiteX278" fmla="*/ 1256893 w 2447898"/>
                <a:gd name="connsiteY278" fmla="*/ 7655 h 1332922"/>
                <a:gd name="connsiteX279" fmla="*/ 1260133 w 2447898"/>
                <a:gd name="connsiteY279" fmla="*/ 9228 h 1332922"/>
                <a:gd name="connsiteX280" fmla="*/ 1261736 w 2447898"/>
                <a:gd name="connsiteY280" fmla="*/ 10067 h 1332922"/>
                <a:gd name="connsiteX281" fmla="*/ 1263339 w 2447898"/>
                <a:gd name="connsiteY281" fmla="*/ 10932 h 1332922"/>
                <a:gd name="connsiteX282" fmla="*/ 1266572 w 2447898"/>
                <a:gd name="connsiteY282" fmla="*/ 12793 h 1332922"/>
                <a:gd name="connsiteX283" fmla="*/ 1273046 w 2447898"/>
                <a:gd name="connsiteY283" fmla="*/ 16935 h 1332922"/>
                <a:gd name="connsiteX284" fmla="*/ 1273847 w 2447898"/>
                <a:gd name="connsiteY284" fmla="*/ 17486 h 1332922"/>
                <a:gd name="connsiteX285" fmla="*/ 1274649 w 2447898"/>
                <a:gd name="connsiteY285" fmla="*/ 18063 h 1332922"/>
                <a:gd name="connsiteX286" fmla="*/ 1276279 w 2447898"/>
                <a:gd name="connsiteY286" fmla="*/ 19216 h 1332922"/>
                <a:gd name="connsiteX287" fmla="*/ 1279492 w 2447898"/>
                <a:gd name="connsiteY287" fmla="*/ 21654 h 1332922"/>
                <a:gd name="connsiteX288" fmla="*/ 1285959 w 2447898"/>
                <a:gd name="connsiteY288" fmla="*/ 26924 h 1332922"/>
                <a:gd name="connsiteX289" fmla="*/ 1286760 w 2447898"/>
                <a:gd name="connsiteY289" fmla="*/ 27605 h 1332922"/>
                <a:gd name="connsiteX290" fmla="*/ 1287562 w 2447898"/>
                <a:gd name="connsiteY290" fmla="*/ 28313 h 1332922"/>
                <a:gd name="connsiteX291" fmla="*/ 1289192 w 2447898"/>
                <a:gd name="connsiteY291" fmla="*/ 29755 h 1332922"/>
                <a:gd name="connsiteX292" fmla="*/ 1292405 w 2447898"/>
                <a:gd name="connsiteY292" fmla="*/ 32744 h 1332922"/>
                <a:gd name="connsiteX293" fmla="*/ 1298872 w 2447898"/>
                <a:gd name="connsiteY293" fmla="*/ 39114 h 1332922"/>
                <a:gd name="connsiteX294" fmla="*/ 1300376 w 2447898"/>
                <a:gd name="connsiteY294" fmla="*/ 40687 h 1332922"/>
                <a:gd name="connsiteX295" fmla="*/ 1301880 w 2447898"/>
                <a:gd name="connsiteY295" fmla="*/ 42287 h 1332922"/>
                <a:gd name="connsiteX296" fmla="*/ 1304907 w 2447898"/>
                <a:gd name="connsiteY296" fmla="*/ 45563 h 1332922"/>
                <a:gd name="connsiteX297" fmla="*/ 1310937 w 2447898"/>
                <a:gd name="connsiteY297" fmla="*/ 52458 h 1332922"/>
                <a:gd name="connsiteX298" fmla="*/ 1322995 w 2447898"/>
                <a:gd name="connsiteY298" fmla="*/ 67585 h 1332922"/>
                <a:gd name="connsiteX299" fmla="*/ 1323744 w 2447898"/>
                <a:gd name="connsiteY299" fmla="*/ 68581 h 1332922"/>
                <a:gd name="connsiteX300" fmla="*/ 1325996 w 2447898"/>
                <a:gd name="connsiteY300" fmla="*/ 71648 h 1332922"/>
                <a:gd name="connsiteX301" fmla="*/ 1329024 w 2447898"/>
                <a:gd name="connsiteY301" fmla="*/ 75816 h 1332922"/>
                <a:gd name="connsiteX302" fmla="*/ 1335027 w 2447898"/>
                <a:gd name="connsiteY302" fmla="*/ 84468 h 1332922"/>
                <a:gd name="connsiteX303" fmla="*/ 1347092 w 2447898"/>
                <a:gd name="connsiteY303" fmla="*/ 103029 h 1332922"/>
                <a:gd name="connsiteX304" fmla="*/ 1347920 w 2447898"/>
                <a:gd name="connsiteY304" fmla="*/ 104339 h 1332922"/>
                <a:gd name="connsiteX305" fmla="*/ 1348722 w 2447898"/>
                <a:gd name="connsiteY305" fmla="*/ 105677 h 1332922"/>
                <a:gd name="connsiteX306" fmla="*/ 1350351 w 2447898"/>
                <a:gd name="connsiteY306" fmla="*/ 108351 h 1332922"/>
                <a:gd name="connsiteX307" fmla="*/ 1353638 w 2447898"/>
                <a:gd name="connsiteY307" fmla="*/ 113751 h 1332922"/>
                <a:gd name="connsiteX308" fmla="*/ 1360157 w 2447898"/>
                <a:gd name="connsiteY308" fmla="*/ 124946 h 1332922"/>
                <a:gd name="connsiteX309" fmla="*/ 1373229 w 2447898"/>
                <a:gd name="connsiteY309" fmla="*/ 148592 h 1332922"/>
                <a:gd name="connsiteX310" fmla="*/ 1399367 w 2447898"/>
                <a:gd name="connsiteY310" fmla="*/ 200683 h 1332922"/>
                <a:gd name="connsiteX311" fmla="*/ 1400168 w 2447898"/>
                <a:gd name="connsiteY311" fmla="*/ 202361 h 1332922"/>
                <a:gd name="connsiteX312" fmla="*/ 1402580 w 2447898"/>
                <a:gd name="connsiteY312" fmla="*/ 207473 h 1332922"/>
                <a:gd name="connsiteX313" fmla="*/ 1405760 w 2447898"/>
                <a:gd name="connsiteY313" fmla="*/ 214342 h 1332922"/>
                <a:gd name="connsiteX314" fmla="*/ 1412180 w 2447898"/>
                <a:gd name="connsiteY314" fmla="*/ 228315 h 1332922"/>
                <a:gd name="connsiteX315" fmla="*/ 1425014 w 2447898"/>
                <a:gd name="connsiteY315" fmla="*/ 257153 h 1332922"/>
                <a:gd name="connsiteX316" fmla="*/ 1450667 w 2447898"/>
                <a:gd name="connsiteY316" fmla="*/ 317922 h 1332922"/>
                <a:gd name="connsiteX317" fmla="*/ 1498516 w 2447898"/>
                <a:gd name="connsiteY317" fmla="*/ 438934 h 1332922"/>
                <a:gd name="connsiteX318" fmla="*/ 1550434 w 2447898"/>
                <a:gd name="connsiteY318" fmla="*/ 574789 h 1332922"/>
                <a:gd name="connsiteX319" fmla="*/ 1598859 w 2447898"/>
                <a:gd name="connsiteY319" fmla="*/ 699183 h 1332922"/>
                <a:gd name="connsiteX320" fmla="*/ 1646377 w 2447898"/>
                <a:gd name="connsiteY320" fmla="*/ 813637 h 1332922"/>
                <a:gd name="connsiteX321" fmla="*/ 1697903 w 2447898"/>
                <a:gd name="connsiteY321" fmla="*/ 925267 h 1332922"/>
                <a:gd name="connsiteX322" fmla="*/ 1699407 w 2447898"/>
                <a:gd name="connsiteY322" fmla="*/ 928307 h 1332922"/>
                <a:gd name="connsiteX323" fmla="*/ 1700904 w 2447898"/>
                <a:gd name="connsiteY323" fmla="*/ 931320 h 1332922"/>
                <a:gd name="connsiteX324" fmla="*/ 1703906 w 2447898"/>
                <a:gd name="connsiteY324" fmla="*/ 937300 h 1332922"/>
                <a:gd name="connsiteX325" fmla="*/ 1709908 w 2447898"/>
                <a:gd name="connsiteY325" fmla="*/ 949125 h 1332922"/>
                <a:gd name="connsiteX326" fmla="*/ 1721947 w 2447898"/>
                <a:gd name="connsiteY326" fmla="*/ 972091 h 1332922"/>
                <a:gd name="connsiteX327" fmla="*/ 1745990 w 2447898"/>
                <a:gd name="connsiteY327" fmla="*/ 1015319 h 1332922"/>
                <a:gd name="connsiteX328" fmla="*/ 1746792 w 2447898"/>
                <a:gd name="connsiteY328" fmla="*/ 1016735 h 1332922"/>
                <a:gd name="connsiteX329" fmla="*/ 1747594 w 2447898"/>
                <a:gd name="connsiteY329" fmla="*/ 1018124 h 1332922"/>
                <a:gd name="connsiteX330" fmla="*/ 1749224 w 2447898"/>
                <a:gd name="connsiteY330" fmla="*/ 1020903 h 1332922"/>
                <a:gd name="connsiteX331" fmla="*/ 1752483 w 2447898"/>
                <a:gd name="connsiteY331" fmla="*/ 1026406 h 1332922"/>
                <a:gd name="connsiteX332" fmla="*/ 1759009 w 2447898"/>
                <a:gd name="connsiteY332" fmla="*/ 1037238 h 1332922"/>
                <a:gd name="connsiteX333" fmla="*/ 1772048 w 2447898"/>
                <a:gd name="connsiteY333" fmla="*/ 1058076 h 1332922"/>
                <a:gd name="connsiteX334" fmla="*/ 1798113 w 2447898"/>
                <a:gd name="connsiteY334" fmla="*/ 1096593 h 1332922"/>
                <a:gd name="connsiteX335" fmla="*/ 1799617 w 2447898"/>
                <a:gd name="connsiteY335" fmla="*/ 1098686 h 1332922"/>
                <a:gd name="connsiteX336" fmla="*/ 1801141 w 2447898"/>
                <a:gd name="connsiteY336" fmla="*/ 1100807 h 1332922"/>
                <a:gd name="connsiteX337" fmla="*/ 1804195 w 2447898"/>
                <a:gd name="connsiteY337" fmla="*/ 1104955 h 1332922"/>
                <a:gd name="connsiteX338" fmla="*/ 1810277 w 2447898"/>
                <a:gd name="connsiteY338" fmla="*/ 1113129 h 1332922"/>
                <a:gd name="connsiteX339" fmla="*/ 1822442 w 2447898"/>
                <a:gd name="connsiteY339" fmla="*/ 1128780 h 1332922"/>
                <a:gd name="connsiteX340" fmla="*/ 1823190 w 2447898"/>
                <a:gd name="connsiteY340" fmla="*/ 1129726 h 1332922"/>
                <a:gd name="connsiteX341" fmla="*/ 1823966 w 2447898"/>
                <a:gd name="connsiteY341" fmla="*/ 1130673 h 1332922"/>
                <a:gd name="connsiteX342" fmla="*/ 1825469 w 2447898"/>
                <a:gd name="connsiteY342" fmla="*/ 1132558 h 1332922"/>
                <a:gd name="connsiteX343" fmla="*/ 1828524 w 2447898"/>
                <a:gd name="connsiteY343" fmla="*/ 1136256 h 1332922"/>
                <a:gd name="connsiteX344" fmla="*/ 1834606 w 2447898"/>
                <a:gd name="connsiteY344" fmla="*/ 1143545 h 1332922"/>
                <a:gd name="connsiteX345" fmla="*/ 1846770 w 2447898"/>
                <a:gd name="connsiteY345" fmla="*/ 1157464 h 1332922"/>
                <a:gd name="connsiteX346" fmla="*/ 1847519 w 2447898"/>
                <a:gd name="connsiteY346" fmla="*/ 1158303 h 1332922"/>
                <a:gd name="connsiteX347" fmla="*/ 1848268 w 2447898"/>
                <a:gd name="connsiteY347" fmla="*/ 1159115 h 1332922"/>
                <a:gd name="connsiteX348" fmla="*/ 1849745 w 2447898"/>
                <a:gd name="connsiteY348" fmla="*/ 1160766 h 1332922"/>
                <a:gd name="connsiteX349" fmla="*/ 1852746 w 2447898"/>
                <a:gd name="connsiteY349" fmla="*/ 1163987 h 1332922"/>
                <a:gd name="connsiteX350" fmla="*/ 1858703 w 2447898"/>
                <a:gd name="connsiteY350" fmla="*/ 1170309 h 1332922"/>
                <a:gd name="connsiteX351" fmla="*/ 1870629 w 2447898"/>
                <a:gd name="connsiteY351" fmla="*/ 1182397 h 1332922"/>
                <a:gd name="connsiteX352" fmla="*/ 1871384 w 2447898"/>
                <a:gd name="connsiteY352" fmla="*/ 1183128 h 1332922"/>
                <a:gd name="connsiteX353" fmla="*/ 1872132 w 2447898"/>
                <a:gd name="connsiteY353" fmla="*/ 1183839 h 1332922"/>
                <a:gd name="connsiteX354" fmla="*/ 1873610 w 2447898"/>
                <a:gd name="connsiteY354" fmla="*/ 1185276 h 1332922"/>
                <a:gd name="connsiteX355" fmla="*/ 1876611 w 2447898"/>
                <a:gd name="connsiteY355" fmla="*/ 1188135 h 1332922"/>
                <a:gd name="connsiteX356" fmla="*/ 1882561 w 2447898"/>
                <a:gd name="connsiteY356" fmla="*/ 1193718 h 1332922"/>
                <a:gd name="connsiteX357" fmla="*/ 1894493 w 2447898"/>
                <a:gd name="connsiteY357" fmla="*/ 1204309 h 1332922"/>
                <a:gd name="connsiteX358" fmla="*/ 1895295 w 2447898"/>
                <a:gd name="connsiteY358" fmla="*/ 1205020 h 1332922"/>
                <a:gd name="connsiteX359" fmla="*/ 1896097 w 2447898"/>
                <a:gd name="connsiteY359" fmla="*/ 1205698 h 1332922"/>
                <a:gd name="connsiteX360" fmla="*/ 1897727 w 2447898"/>
                <a:gd name="connsiteY360" fmla="*/ 1207060 h 1332922"/>
                <a:gd name="connsiteX361" fmla="*/ 1900960 w 2447898"/>
                <a:gd name="connsiteY361" fmla="*/ 1209765 h 1332922"/>
                <a:gd name="connsiteX362" fmla="*/ 1907433 w 2447898"/>
                <a:gd name="connsiteY362" fmla="*/ 1215034 h 1332922"/>
                <a:gd name="connsiteX363" fmla="*/ 1920372 w 2447898"/>
                <a:gd name="connsiteY363" fmla="*/ 1224966 h 1332922"/>
                <a:gd name="connsiteX364" fmla="*/ 1921976 w 2447898"/>
                <a:gd name="connsiteY364" fmla="*/ 1226174 h 1332922"/>
                <a:gd name="connsiteX365" fmla="*/ 1923606 w 2447898"/>
                <a:gd name="connsiteY365" fmla="*/ 1227355 h 1332922"/>
                <a:gd name="connsiteX366" fmla="*/ 1926845 w 2447898"/>
                <a:gd name="connsiteY366" fmla="*/ 1229664 h 1332922"/>
                <a:gd name="connsiteX367" fmla="*/ 1933312 w 2447898"/>
                <a:gd name="connsiteY367" fmla="*/ 1234174 h 1332922"/>
                <a:gd name="connsiteX368" fmla="*/ 1946252 w 2447898"/>
                <a:gd name="connsiteY368" fmla="*/ 1242664 h 1332922"/>
                <a:gd name="connsiteX369" fmla="*/ 1949253 w 2447898"/>
                <a:gd name="connsiteY369" fmla="*/ 1244550 h 1332922"/>
                <a:gd name="connsiteX370" fmla="*/ 1952281 w 2447898"/>
                <a:gd name="connsiteY370" fmla="*/ 1246389 h 1332922"/>
                <a:gd name="connsiteX371" fmla="*/ 1958316 w 2447898"/>
                <a:gd name="connsiteY371" fmla="*/ 1249979 h 1332922"/>
                <a:gd name="connsiteX372" fmla="*/ 1970401 w 2447898"/>
                <a:gd name="connsiteY372" fmla="*/ 1256744 h 1332922"/>
                <a:gd name="connsiteX373" fmla="*/ 1971150 w 2447898"/>
                <a:gd name="connsiteY373" fmla="*/ 1257160 h 1332922"/>
                <a:gd name="connsiteX374" fmla="*/ 1971899 w 2447898"/>
                <a:gd name="connsiteY374" fmla="*/ 1257556 h 1332922"/>
                <a:gd name="connsiteX375" fmla="*/ 1973429 w 2447898"/>
                <a:gd name="connsiteY375" fmla="*/ 1258368 h 1332922"/>
                <a:gd name="connsiteX376" fmla="*/ 1976430 w 2447898"/>
                <a:gd name="connsiteY376" fmla="*/ 1259939 h 1332922"/>
                <a:gd name="connsiteX377" fmla="*/ 1982486 w 2447898"/>
                <a:gd name="connsiteY377" fmla="*/ 1263006 h 1332922"/>
                <a:gd name="connsiteX378" fmla="*/ 1994544 w 2447898"/>
                <a:gd name="connsiteY378" fmla="*/ 1268778 h 1332922"/>
                <a:gd name="connsiteX379" fmla="*/ 1996201 w 2447898"/>
                <a:gd name="connsiteY379" fmla="*/ 1269509 h 1332922"/>
                <a:gd name="connsiteX380" fmla="*/ 1997837 w 2447898"/>
                <a:gd name="connsiteY380" fmla="*/ 1270241 h 1332922"/>
                <a:gd name="connsiteX381" fmla="*/ 2001097 w 2447898"/>
                <a:gd name="connsiteY381" fmla="*/ 1271684 h 1332922"/>
                <a:gd name="connsiteX382" fmla="*/ 2007643 w 2447898"/>
                <a:gd name="connsiteY382" fmla="*/ 1274489 h 1332922"/>
                <a:gd name="connsiteX383" fmla="*/ 2020741 w 2447898"/>
                <a:gd name="connsiteY383" fmla="*/ 1279683 h 1332922"/>
                <a:gd name="connsiteX384" fmla="*/ 2021543 w 2447898"/>
                <a:gd name="connsiteY384" fmla="*/ 1279999 h 1332922"/>
                <a:gd name="connsiteX385" fmla="*/ 2022371 w 2447898"/>
                <a:gd name="connsiteY385" fmla="*/ 1280308 h 1332922"/>
                <a:gd name="connsiteX386" fmla="*/ 2024001 w 2447898"/>
                <a:gd name="connsiteY386" fmla="*/ 1280912 h 1332922"/>
                <a:gd name="connsiteX387" fmla="*/ 2027287 w 2447898"/>
                <a:gd name="connsiteY387" fmla="*/ 1282120 h 1332922"/>
                <a:gd name="connsiteX388" fmla="*/ 2033807 w 2447898"/>
                <a:gd name="connsiteY388" fmla="*/ 1284428 h 1332922"/>
                <a:gd name="connsiteX389" fmla="*/ 2046905 w 2447898"/>
                <a:gd name="connsiteY389" fmla="*/ 1288724 h 1332922"/>
                <a:gd name="connsiteX390" fmla="*/ 2047707 w 2447898"/>
                <a:gd name="connsiteY390" fmla="*/ 1288985 h 1332922"/>
                <a:gd name="connsiteX391" fmla="*/ 2048509 w 2447898"/>
                <a:gd name="connsiteY391" fmla="*/ 1289227 h 1332922"/>
                <a:gd name="connsiteX392" fmla="*/ 2050112 w 2447898"/>
                <a:gd name="connsiteY392" fmla="*/ 1289724 h 1332922"/>
                <a:gd name="connsiteX393" fmla="*/ 2053319 w 2447898"/>
                <a:gd name="connsiteY393" fmla="*/ 1290690 h 1332922"/>
                <a:gd name="connsiteX394" fmla="*/ 2059765 w 2447898"/>
                <a:gd name="connsiteY394" fmla="*/ 1292556 h 1332922"/>
                <a:gd name="connsiteX395" fmla="*/ 2072605 w 2447898"/>
                <a:gd name="connsiteY395" fmla="*/ 1296039 h 1332922"/>
                <a:gd name="connsiteX396" fmla="*/ 2073407 w 2447898"/>
                <a:gd name="connsiteY396" fmla="*/ 1296227 h 1332922"/>
                <a:gd name="connsiteX397" fmla="*/ 2075812 w 2447898"/>
                <a:gd name="connsiteY397" fmla="*/ 1296851 h 1332922"/>
                <a:gd name="connsiteX398" fmla="*/ 2079019 w 2447898"/>
                <a:gd name="connsiteY398" fmla="*/ 1297643 h 1332922"/>
                <a:gd name="connsiteX399" fmla="*/ 2085439 w 2447898"/>
                <a:gd name="connsiteY399" fmla="*/ 1299160 h 1332922"/>
                <a:gd name="connsiteX400" fmla="*/ 2098306 w 2447898"/>
                <a:gd name="connsiteY400" fmla="*/ 1301992 h 1332922"/>
                <a:gd name="connsiteX401" fmla="*/ 2099803 w 2447898"/>
                <a:gd name="connsiteY401" fmla="*/ 1302307 h 1332922"/>
                <a:gd name="connsiteX402" fmla="*/ 2101307 w 2447898"/>
                <a:gd name="connsiteY402" fmla="*/ 1302596 h 1332922"/>
                <a:gd name="connsiteX403" fmla="*/ 2104282 w 2447898"/>
                <a:gd name="connsiteY403" fmla="*/ 1303200 h 1332922"/>
                <a:gd name="connsiteX404" fmla="*/ 2110285 w 2447898"/>
                <a:gd name="connsiteY404" fmla="*/ 1304374 h 1332922"/>
                <a:gd name="connsiteX405" fmla="*/ 2122270 w 2447898"/>
                <a:gd name="connsiteY405" fmla="*/ 1306529 h 1332922"/>
                <a:gd name="connsiteX406" fmla="*/ 2123019 w 2447898"/>
                <a:gd name="connsiteY406" fmla="*/ 1306656 h 1332922"/>
                <a:gd name="connsiteX407" fmla="*/ 2123767 w 2447898"/>
                <a:gd name="connsiteY407" fmla="*/ 1306764 h 1332922"/>
                <a:gd name="connsiteX408" fmla="*/ 2125271 w 2447898"/>
                <a:gd name="connsiteY408" fmla="*/ 1307025 h 1332922"/>
                <a:gd name="connsiteX409" fmla="*/ 2128273 w 2447898"/>
                <a:gd name="connsiteY409" fmla="*/ 1307522 h 1332922"/>
                <a:gd name="connsiteX410" fmla="*/ 2134249 w 2447898"/>
                <a:gd name="connsiteY410" fmla="*/ 1308468 h 1332922"/>
                <a:gd name="connsiteX411" fmla="*/ 2146234 w 2447898"/>
                <a:gd name="connsiteY411" fmla="*/ 1310227 h 1332922"/>
                <a:gd name="connsiteX412" fmla="*/ 2147062 w 2447898"/>
                <a:gd name="connsiteY412" fmla="*/ 1310327 h 1332922"/>
                <a:gd name="connsiteX413" fmla="*/ 2147864 w 2447898"/>
                <a:gd name="connsiteY413" fmla="*/ 1310435 h 1332922"/>
                <a:gd name="connsiteX414" fmla="*/ 2149494 w 2447898"/>
                <a:gd name="connsiteY414" fmla="*/ 1310670 h 1332922"/>
                <a:gd name="connsiteX415" fmla="*/ 2152727 w 2447898"/>
                <a:gd name="connsiteY415" fmla="*/ 1311086 h 1332922"/>
                <a:gd name="connsiteX416" fmla="*/ 2159253 w 2447898"/>
                <a:gd name="connsiteY416" fmla="*/ 1311925 h 1332922"/>
                <a:gd name="connsiteX417" fmla="*/ 2172246 w 2447898"/>
                <a:gd name="connsiteY417" fmla="*/ 1313448 h 1332922"/>
                <a:gd name="connsiteX418" fmla="*/ 2173047 w 2447898"/>
                <a:gd name="connsiteY418" fmla="*/ 1313529 h 1332922"/>
                <a:gd name="connsiteX419" fmla="*/ 2173849 w 2447898"/>
                <a:gd name="connsiteY419" fmla="*/ 1313629 h 1332922"/>
                <a:gd name="connsiteX420" fmla="*/ 2175479 w 2447898"/>
                <a:gd name="connsiteY420" fmla="*/ 1313790 h 1332922"/>
                <a:gd name="connsiteX421" fmla="*/ 2178739 w 2447898"/>
                <a:gd name="connsiteY421" fmla="*/ 1314133 h 1332922"/>
                <a:gd name="connsiteX422" fmla="*/ 2185238 w 2447898"/>
                <a:gd name="connsiteY422" fmla="*/ 1314784 h 1332922"/>
                <a:gd name="connsiteX423" fmla="*/ 2198231 w 2447898"/>
                <a:gd name="connsiteY423" fmla="*/ 1315992 h 1332922"/>
                <a:gd name="connsiteX424" fmla="*/ 2198980 w 2447898"/>
                <a:gd name="connsiteY424" fmla="*/ 1316045 h 1332922"/>
                <a:gd name="connsiteX425" fmla="*/ 2199755 w 2447898"/>
                <a:gd name="connsiteY425" fmla="*/ 1316119 h 1332922"/>
                <a:gd name="connsiteX426" fmla="*/ 2201259 w 2447898"/>
                <a:gd name="connsiteY426" fmla="*/ 1316253 h 1332922"/>
                <a:gd name="connsiteX427" fmla="*/ 2204286 w 2447898"/>
                <a:gd name="connsiteY427" fmla="*/ 1316488 h 1332922"/>
                <a:gd name="connsiteX428" fmla="*/ 2210369 w 2447898"/>
                <a:gd name="connsiteY428" fmla="*/ 1316985 h 1332922"/>
                <a:gd name="connsiteX429" fmla="*/ 2222506 w 2447898"/>
                <a:gd name="connsiteY429" fmla="*/ 1317878 h 1332922"/>
                <a:gd name="connsiteX430" fmla="*/ 2224004 w 2447898"/>
                <a:gd name="connsiteY430" fmla="*/ 1317985 h 1332922"/>
                <a:gd name="connsiteX431" fmla="*/ 2225534 w 2447898"/>
                <a:gd name="connsiteY431" fmla="*/ 1318065 h 1332922"/>
                <a:gd name="connsiteX432" fmla="*/ 2228562 w 2447898"/>
                <a:gd name="connsiteY432" fmla="*/ 1318273 h 1332922"/>
                <a:gd name="connsiteX433" fmla="*/ 2234618 w 2447898"/>
                <a:gd name="connsiteY433" fmla="*/ 1318663 h 1332922"/>
                <a:gd name="connsiteX434" fmla="*/ 2246756 w 2447898"/>
                <a:gd name="connsiteY434" fmla="*/ 1319347 h 1332922"/>
                <a:gd name="connsiteX435" fmla="*/ 2247504 w 2447898"/>
                <a:gd name="connsiteY435" fmla="*/ 1319401 h 1332922"/>
                <a:gd name="connsiteX436" fmla="*/ 2248253 w 2447898"/>
                <a:gd name="connsiteY436" fmla="*/ 1319428 h 1332922"/>
                <a:gd name="connsiteX437" fmla="*/ 2249731 w 2447898"/>
                <a:gd name="connsiteY437" fmla="*/ 1319502 h 1332922"/>
                <a:gd name="connsiteX438" fmla="*/ 2258662 w 2447898"/>
                <a:gd name="connsiteY438" fmla="*/ 1319978 h 1332922"/>
                <a:gd name="connsiteX439" fmla="*/ 2259410 w 2447898"/>
                <a:gd name="connsiteY439" fmla="*/ 1320005 h 1332922"/>
                <a:gd name="connsiteX440" fmla="*/ 2260133 w 2447898"/>
                <a:gd name="connsiteY440" fmla="*/ 1320025 h 1332922"/>
                <a:gd name="connsiteX441" fmla="*/ 2261636 w 2447898"/>
                <a:gd name="connsiteY441" fmla="*/ 1320106 h 1332922"/>
                <a:gd name="connsiteX442" fmla="*/ 2264611 w 2447898"/>
                <a:gd name="connsiteY442" fmla="*/ 1320240 h 1332922"/>
                <a:gd name="connsiteX443" fmla="*/ 2270541 w 2447898"/>
                <a:gd name="connsiteY443" fmla="*/ 1320502 h 1332922"/>
                <a:gd name="connsiteX444" fmla="*/ 2271290 w 2447898"/>
                <a:gd name="connsiteY444" fmla="*/ 1320528 h 1332922"/>
                <a:gd name="connsiteX445" fmla="*/ 2272038 w 2447898"/>
                <a:gd name="connsiteY445" fmla="*/ 1320575 h 1332922"/>
                <a:gd name="connsiteX446" fmla="*/ 2273516 w 2447898"/>
                <a:gd name="connsiteY446" fmla="*/ 1320629 h 1332922"/>
                <a:gd name="connsiteX447" fmla="*/ 2276491 w 2447898"/>
                <a:gd name="connsiteY447" fmla="*/ 1320736 h 1332922"/>
                <a:gd name="connsiteX448" fmla="*/ 2282447 w 2447898"/>
                <a:gd name="connsiteY448" fmla="*/ 1320971 h 1332922"/>
                <a:gd name="connsiteX449" fmla="*/ 2294346 w 2447898"/>
                <a:gd name="connsiteY449" fmla="*/ 1321394 h 1332922"/>
                <a:gd name="connsiteX450" fmla="*/ 2297560 w 2447898"/>
                <a:gd name="connsiteY450" fmla="*/ 1321495 h 1332922"/>
                <a:gd name="connsiteX451" fmla="*/ 2300793 w 2447898"/>
                <a:gd name="connsiteY451" fmla="*/ 1321602 h 1332922"/>
                <a:gd name="connsiteX452" fmla="*/ 2307239 w 2447898"/>
                <a:gd name="connsiteY452" fmla="*/ 1321810 h 1332922"/>
                <a:gd name="connsiteX453" fmla="*/ 2308041 w 2447898"/>
                <a:gd name="connsiteY453" fmla="*/ 1321837 h 1332922"/>
                <a:gd name="connsiteX454" fmla="*/ 2308869 w 2447898"/>
                <a:gd name="connsiteY454" fmla="*/ 1321864 h 1332922"/>
                <a:gd name="connsiteX455" fmla="*/ 2310473 w 2447898"/>
                <a:gd name="connsiteY455" fmla="*/ 1321891 h 1332922"/>
                <a:gd name="connsiteX456" fmla="*/ 2313706 w 2447898"/>
                <a:gd name="connsiteY456" fmla="*/ 1321991 h 1332922"/>
                <a:gd name="connsiteX457" fmla="*/ 2320152 w 2447898"/>
                <a:gd name="connsiteY457" fmla="*/ 1322153 h 1332922"/>
                <a:gd name="connsiteX458" fmla="*/ 2321756 w 2447898"/>
                <a:gd name="connsiteY458" fmla="*/ 1322206 h 1332922"/>
                <a:gd name="connsiteX459" fmla="*/ 2323386 w 2447898"/>
                <a:gd name="connsiteY459" fmla="*/ 1322233 h 1332922"/>
                <a:gd name="connsiteX460" fmla="*/ 2326599 w 2447898"/>
                <a:gd name="connsiteY460" fmla="*/ 1322307 h 1332922"/>
                <a:gd name="connsiteX461" fmla="*/ 2333039 w 2447898"/>
                <a:gd name="connsiteY461" fmla="*/ 1322468 h 1332922"/>
                <a:gd name="connsiteX462" fmla="*/ 2345952 w 2447898"/>
                <a:gd name="connsiteY462" fmla="*/ 1322730 h 1332922"/>
                <a:gd name="connsiteX463" fmla="*/ 2346707 w 2447898"/>
                <a:gd name="connsiteY463" fmla="*/ 1322730 h 1332922"/>
                <a:gd name="connsiteX464" fmla="*/ 2347456 w 2447898"/>
                <a:gd name="connsiteY464" fmla="*/ 1322757 h 1332922"/>
                <a:gd name="connsiteX465" fmla="*/ 2348960 w 2447898"/>
                <a:gd name="connsiteY465" fmla="*/ 1322783 h 1332922"/>
                <a:gd name="connsiteX466" fmla="*/ 2351988 w 2447898"/>
                <a:gd name="connsiteY466" fmla="*/ 1322830 h 1332922"/>
                <a:gd name="connsiteX467" fmla="*/ 2357990 w 2447898"/>
                <a:gd name="connsiteY467" fmla="*/ 1322938 h 1332922"/>
                <a:gd name="connsiteX468" fmla="*/ 2358739 w 2447898"/>
                <a:gd name="connsiteY468" fmla="*/ 1322965 h 1332922"/>
                <a:gd name="connsiteX469" fmla="*/ 2359514 w 2447898"/>
                <a:gd name="connsiteY469" fmla="*/ 1322965 h 1332922"/>
                <a:gd name="connsiteX470" fmla="*/ 2364020 w 2447898"/>
                <a:gd name="connsiteY470" fmla="*/ 1323045 h 1332922"/>
                <a:gd name="connsiteX471" fmla="*/ 2370049 w 2447898"/>
                <a:gd name="connsiteY471" fmla="*/ 1323119 h 1332922"/>
                <a:gd name="connsiteX472" fmla="*/ 2370798 w 2447898"/>
                <a:gd name="connsiteY472" fmla="*/ 1323146 h 1332922"/>
                <a:gd name="connsiteX473" fmla="*/ 2371553 w 2447898"/>
                <a:gd name="connsiteY473" fmla="*/ 1323146 h 1332922"/>
                <a:gd name="connsiteX474" fmla="*/ 2373050 w 2447898"/>
                <a:gd name="connsiteY474" fmla="*/ 1323173 h 1332922"/>
                <a:gd name="connsiteX475" fmla="*/ 2376052 w 2447898"/>
                <a:gd name="connsiteY475" fmla="*/ 1323200 h 1332922"/>
                <a:gd name="connsiteX476" fmla="*/ 2382087 w 2447898"/>
                <a:gd name="connsiteY476" fmla="*/ 1323280 h 1332922"/>
                <a:gd name="connsiteX477" fmla="*/ 2394119 w 2447898"/>
                <a:gd name="connsiteY477" fmla="*/ 1323434 h 1332922"/>
                <a:gd name="connsiteX478" fmla="*/ 2394974 w 2447898"/>
                <a:gd name="connsiteY478" fmla="*/ 1323434 h 1332922"/>
                <a:gd name="connsiteX479" fmla="*/ 2395802 w 2447898"/>
                <a:gd name="connsiteY479" fmla="*/ 1323461 h 1332922"/>
                <a:gd name="connsiteX480" fmla="*/ 2397485 w 2447898"/>
                <a:gd name="connsiteY480" fmla="*/ 1323461 h 1332922"/>
                <a:gd name="connsiteX481" fmla="*/ 2400850 w 2447898"/>
                <a:gd name="connsiteY481" fmla="*/ 1323515 h 1332922"/>
                <a:gd name="connsiteX482" fmla="*/ 2407575 w 2447898"/>
                <a:gd name="connsiteY482" fmla="*/ 1323569 h 1332922"/>
                <a:gd name="connsiteX483" fmla="*/ 2408404 w 2447898"/>
                <a:gd name="connsiteY483" fmla="*/ 1323569 h 1332922"/>
                <a:gd name="connsiteX484" fmla="*/ 2409258 w 2447898"/>
                <a:gd name="connsiteY484" fmla="*/ 1323595 h 1332922"/>
                <a:gd name="connsiteX485" fmla="*/ 2410941 w 2447898"/>
                <a:gd name="connsiteY485" fmla="*/ 1323595 h 1332922"/>
                <a:gd name="connsiteX486" fmla="*/ 2414280 w 2447898"/>
                <a:gd name="connsiteY486" fmla="*/ 1323649 h 1332922"/>
                <a:gd name="connsiteX487" fmla="*/ 2421012 w 2447898"/>
                <a:gd name="connsiteY487" fmla="*/ 1323696 h 1332922"/>
                <a:gd name="connsiteX488" fmla="*/ 2422688 w 2447898"/>
                <a:gd name="connsiteY488" fmla="*/ 1323696 h 1332922"/>
                <a:gd name="connsiteX489" fmla="*/ 2424371 w 2447898"/>
                <a:gd name="connsiteY489" fmla="*/ 1323723 h 1332922"/>
                <a:gd name="connsiteX490" fmla="*/ 2427737 w 2447898"/>
                <a:gd name="connsiteY490" fmla="*/ 1323750 h 1332922"/>
                <a:gd name="connsiteX491" fmla="*/ 2434442 w 2447898"/>
                <a:gd name="connsiteY491" fmla="*/ 1323777 h 1332922"/>
                <a:gd name="connsiteX492" fmla="*/ 2435296 w 2447898"/>
                <a:gd name="connsiteY492" fmla="*/ 1323804 h 1332922"/>
                <a:gd name="connsiteX493" fmla="*/ 2437807 w 2447898"/>
                <a:gd name="connsiteY493" fmla="*/ 1323804 h 1332922"/>
                <a:gd name="connsiteX494" fmla="*/ 2441173 w 2447898"/>
                <a:gd name="connsiteY494" fmla="*/ 1323830 h 1332922"/>
                <a:gd name="connsiteX495" fmla="*/ 2442021 w 2447898"/>
                <a:gd name="connsiteY495" fmla="*/ 1323830 h 1332922"/>
                <a:gd name="connsiteX496" fmla="*/ 2442849 w 2447898"/>
                <a:gd name="connsiteY496" fmla="*/ 1323857 h 1332922"/>
                <a:gd name="connsiteX497" fmla="*/ 2446215 w 2447898"/>
                <a:gd name="connsiteY497" fmla="*/ 1323857 h 1332922"/>
                <a:gd name="connsiteX498" fmla="*/ 2447043 w 2447898"/>
                <a:gd name="connsiteY498" fmla="*/ 1323884 h 1332922"/>
                <a:gd name="connsiteX499" fmla="*/ 2447898 w 2447898"/>
                <a:gd name="connsiteY499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564409 w 2447898"/>
                <a:gd name="connsiteY163" fmla="*/ 1296797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708795 w 2447898"/>
                <a:gd name="connsiteY169" fmla="*/ 1303323 h 1332922"/>
                <a:gd name="connsiteX170" fmla="*/ 707656 w 2447898"/>
                <a:gd name="connsiteY170" fmla="*/ 1306740 h 1332922"/>
                <a:gd name="connsiteX171" fmla="*/ 788365 w 2447898"/>
                <a:gd name="connsiteY171" fmla="*/ 1310134 h 1332922"/>
                <a:gd name="connsiteX172" fmla="*/ 869213 w 2447898"/>
                <a:gd name="connsiteY172" fmla="*/ 1308707 h 1332922"/>
                <a:gd name="connsiteX173" fmla="*/ 898734 w 2447898"/>
                <a:gd name="connsiteY173" fmla="*/ 571454 h 1332922"/>
                <a:gd name="connsiteX174" fmla="*/ 947106 w 2447898"/>
                <a:gd name="connsiteY174" fmla="*/ 444807 h 1332922"/>
                <a:gd name="connsiteX175" fmla="*/ 999514 w 2447898"/>
                <a:gd name="connsiteY175" fmla="*/ 312337 h 1332922"/>
                <a:gd name="connsiteX176" fmla="*/ 1002720 w 2447898"/>
                <a:gd name="connsiteY176" fmla="*/ 304577 h 1332922"/>
                <a:gd name="connsiteX177" fmla="*/ 1005934 w 2447898"/>
                <a:gd name="connsiteY177" fmla="*/ 296843 h 1332922"/>
                <a:gd name="connsiteX178" fmla="*/ 1012374 w 2447898"/>
                <a:gd name="connsiteY178" fmla="*/ 281586 h 1332922"/>
                <a:gd name="connsiteX179" fmla="*/ 1025240 w 2447898"/>
                <a:gd name="connsiteY179" fmla="*/ 251778 h 1332922"/>
                <a:gd name="connsiteX180" fmla="*/ 1050960 w 2447898"/>
                <a:gd name="connsiteY180" fmla="*/ 195597 h 1332922"/>
                <a:gd name="connsiteX181" fmla="*/ 1051716 w 2447898"/>
                <a:gd name="connsiteY181" fmla="*/ 194024 h 1332922"/>
                <a:gd name="connsiteX182" fmla="*/ 1052438 w 2447898"/>
                <a:gd name="connsiteY182" fmla="*/ 192478 h 1332922"/>
                <a:gd name="connsiteX183" fmla="*/ 1053942 w 2447898"/>
                <a:gd name="connsiteY183" fmla="*/ 189384 h 1332922"/>
                <a:gd name="connsiteX184" fmla="*/ 1056943 w 2447898"/>
                <a:gd name="connsiteY184" fmla="*/ 183224 h 1332922"/>
                <a:gd name="connsiteX185" fmla="*/ 1062946 w 2447898"/>
                <a:gd name="connsiteY185" fmla="*/ 171190 h 1332922"/>
                <a:gd name="connsiteX186" fmla="*/ 1074958 w 2447898"/>
                <a:gd name="connsiteY186" fmla="*/ 148042 h 1332922"/>
                <a:gd name="connsiteX187" fmla="*/ 1075706 w 2447898"/>
                <a:gd name="connsiteY187" fmla="*/ 146652 h 1332922"/>
                <a:gd name="connsiteX188" fmla="*/ 1076455 w 2447898"/>
                <a:gd name="connsiteY188" fmla="*/ 145237 h 1332922"/>
                <a:gd name="connsiteX189" fmla="*/ 1080960 w 2447898"/>
                <a:gd name="connsiteY189" fmla="*/ 136978 h 1332922"/>
                <a:gd name="connsiteX190" fmla="*/ 1086937 w 2447898"/>
                <a:gd name="connsiteY190" fmla="*/ 126282 h 1332922"/>
                <a:gd name="connsiteX191" fmla="*/ 1098949 w 2447898"/>
                <a:gd name="connsiteY191" fmla="*/ 106017 h 1332922"/>
                <a:gd name="connsiteX192" fmla="*/ 1099750 w 2447898"/>
                <a:gd name="connsiteY192" fmla="*/ 104680 h 1332922"/>
                <a:gd name="connsiteX193" fmla="*/ 1100578 w 2447898"/>
                <a:gd name="connsiteY193" fmla="*/ 103369 h 1332922"/>
                <a:gd name="connsiteX194" fmla="*/ 1102208 w 2447898"/>
                <a:gd name="connsiteY194" fmla="*/ 100774 h 1332922"/>
                <a:gd name="connsiteX195" fmla="*/ 1105441 w 2447898"/>
                <a:gd name="connsiteY195" fmla="*/ 95662 h 1332922"/>
                <a:gd name="connsiteX196" fmla="*/ 1111961 w 2447898"/>
                <a:gd name="connsiteY196" fmla="*/ 85778 h 1332922"/>
                <a:gd name="connsiteX197" fmla="*/ 1112769 w 2447898"/>
                <a:gd name="connsiteY197" fmla="*/ 84572 h 1332922"/>
                <a:gd name="connsiteX198" fmla="*/ 1113597 w 2447898"/>
                <a:gd name="connsiteY198" fmla="*/ 83393 h 1332922"/>
                <a:gd name="connsiteX199" fmla="*/ 1115201 w 2447898"/>
                <a:gd name="connsiteY199" fmla="*/ 81034 h 1332922"/>
                <a:gd name="connsiteX200" fmla="*/ 1118460 w 2447898"/>
                <a:gd name="connsiteY200" fmla="*/ 76393 h 1332922"/>
                <a:gd name="connsiteX201" fmla="*/ 1124953 w 2447898"/>
                <a:gd name="connsiteY201" fmla="*/ 67506 h 1332922"/>
                <a:gd name="connsiteX202" fmla="*/ 1125782 w 2447898"/>
                <a:gd name="connsiteY202" fmla="*/ 66431 h 1332922"/>
                <a:gd name="connsiteX203" fmla="*/ 1126590 w 2447898"/>
                <a:gd name="connsiteY203" fmla="*/ 65356 h 1332922"/>
                <a:gd name="connsiteX204" fmla="*/ 1128220 w 2447898"/>
                <a:gd name="connsiteY204" fmla="*/ 63233 h 1332922"/>
                <a:gd name="connsiteX205" fmla="*/ 1131479 w 2447898"/>
                <a:gd name="connsiteY205" fmla="*/ 59117 h 1332922"/>
                <a:gd name="connsiteX206" fmla="*/ 1137972 w 2447898"/>
                <a:gd name="connsiteY206" fmla="*/ 51252 h 1332922"/>
                <a:gd name="connsiteX207" fmla="*/ 1150991 w 2447898"/>
                <a:gd name="connsiteY207" fmla="*/ 37122 h 1332922"/>
                <a:gd name="connsiteX208" fmla="*/ 1152495 w 2447898"/>
                <a:gd name="connsiteY208" fmla="*/ 35601 h 1332922"/>
                <a:gd name="connsiteX209" fmla="*/ 1154019 w 2447898"/>
                <a:gd name="connsiteY209" fmla="*/ 34133 h 1332922"/>
                <a:gd name="connsiteX210" fmla="*/ 1157047 w 2447898"/>
                <a:gd name="connsiteY210" fmla="*/ 31249 h 1332922"/>
                <a:gd name="connsiteX211" fmla="*/ 1163129 w 2447898"/>
                <a:gd name="connsiteY211" fmla="*/ 25901 h 1332922"/>
                <a:gd name="connsiteX212" fmla="*/ 1163878 w 2447898"/>
                <a:gd name="connsiteY212" fmla="*/ 25246 h 1332922"/>
                <a:gd name="connsiteX213" fmla="*/ 1164660 w 2447898"/>
                <a:gd name="connsiteY213" fmla="*/ 24616 h 1332922"/>
                <a:gd name="connsiteX214" fmla="*/ 1166157 w 2447898"/>
                <a:gd name="connsiteY214" fmla="*/ 23384 h 1332922"/>
                <a:gd name="connsiteX215" fmla="*/ 1169211 w 2447898"/>
                <a:gd name="connsiteY215" fmla="*/ 21025 h 1332922"/>
                <a:gd name="connsiteX216" fmla="*/ 1175267 w 2447898"/>
                <a:gd name="connsiteY216" fmla="*/ 16647 h 1332922"/>
                <a:gd name="connsiteX217" fmla="*/ 1176042 w 2447898"/>
                <a:gd name="connsiteY217" fmla="*/ 16123 h 1332922"/>
                <a:gd name="connsiteX218" fmla="*/ 1176798 w 2447898"/>
                <a:gd name="connsiteY218" fmla="*/ 15625 h 1332922"/>
                <a:gd name="connsiteX219" fmla="*/ 1178321 w 2447898"/>
                <a:gd name="connsiteY219" fmla="*/ 14629 h 1332922"/>
                <a:gd name="connsiteX220" fmla="*/ 1181349 w 2447898"/>
                <a:gd name="connsiteY220" fmla="*/ 12767 h 1332922"/>
                <a:gd name="connsiteX221" fmla="*/ 1182098 w 2447898"/>
                <a:gd name="connsiteY221" fmla="*/ 12321 h 1332922"/>
                <a:gd name="connsiteX222" fmla="*/ 1182880 w 2447898"/>
                <a:gd name="connsiteY222" fmla="*/ 11876 h 1332922"/>
                <a:gd name="connsiteX223" fmla="*/ 1184377 w 2447898"/>
                <a:gd name="connsiteY223" fmla="*/ 11011 h 1332922"/>
                <a:gd name="connsiteX224" fmla="*/ 1187431 w 2447898"/>
                <a:gd name="connsiteY224" fmla="*/ 9385 h 1332922"/>
                <a:gd name="connsiteX225" fmla="*/ 1188180 w 2447898"/>
                <a:gd name="connsiteY225" fmla="*/ 9018 h 1332922"/>
                <a:gd name="connsiteX226" fmla="*/ 1188935 w 2447898"/>
                <a:gd name="connsiteY226" fmla="*/ 8625 h 1332922"/>
                <a:gd name="connsiteX227" fmla="*/ 1190459 w 2447898"/>
                <a:gd name="connsiteY227" fmla="*/ 7891 h 1332922"/>
                <a:gd name="connsiteX228" fmla="*/ 1193487 w 2447898"/>
                <a:gd name="connsiteY228" fmla="*/ 6527 h 1332922"/>
                <a:gd name="connsiteX229" fmla="*/ 1194262 w 2447898"/>
                <a:gd name="connsiteY229" fmla="*/ 6213 h 1332922"/>
                <a:gd name="connsiteX230" fmla="*/ 1195018 w 2447898"/>
                <a:gd name="connsiteY230" fmla="*/ 5899 h 1332922"/>
                <a:gd name="connsiteX231" fmla="*/ 1196541 w 2447898"/>
                <a:gd name="connsiteY231" fmla="*/ 5295 h 1332922"/>
                <a:gd name="connsiteX232" fmla="*/ 1199569 w 2447898"/>
                <a:gd name="connsiteY232" fmla="*/ 4195 h 1332922"/>
                <a:gd name="connsiteX233" fmla="*/ 1200318 w 2447898"/>
                <a:gd name="connsiteY233" fmla="*/ 3932 h 1332922"/>
                <a:gd name="connsiteX234" fmla="*/ 1201073 w 2447898"/>
                <a:gd name="connsiteY234" fmla="*/ 3697 h 1332922"/>
                <a:gd name="connsiteX235" fmla="*/ 1202544 w 2447898"/>
                <a:gd name="connsiteY235" fmla="*/ 3224 h 1332922"/>
                <a:gd name="connsiteX236" fmla="*/ 1204048 w 2447898"/>
                <a:gd name="connsiteY236" fmla="*/ 2805 h 1332922"/>
                <a:gd name="connsiteX237" fmla="*/ 1205526 w 2447898"/>
                <a:gd name="connsiteY237" fmla="*/ 2385 h 1332922"/>
                <a:gd name="connsiteX238" fmla="*/ 1207023 w 2447898"/>
                <a:gd name="connsiteY238" fmla="*/ 2019 h 1332922"/>
                <a:gd name="connsiteX239" fmla="*/ 1208500 w 2447898"/>
                <a:gd name="connsiteY239" fmla="*/ 1678 h 1332922"/>
                <a:gd name="connsiteX240" fmla="*/ 1209998 w 2447898"/>
                <a:gd name="connsiteY240" fmla="*/ 1363 h 1332922"/>
                <a:gd name="connsiteX241" fmla="*/ 1211475 w 2447898"/>
                <a:gd name="connsiteY241" fmla="*/ 1101 h 1332922"/>
                <a:gd name="connsiteX242" fmla="*/ 1212979 w 2447898"/>
                <a:gd name="connsiteY242" fmla="*/ 839 h 1332922"/>
                <a:gd name="connsiteX243" fmla="*/ 1213701 w 2447898"/>
                <a:gd name="connsiteY243" fmla="*/ 734 h 1332922"/>
                <a:gd name="connsiteX244" fmla="*/ 1214450 w 2447898"/>
                <a:gd name="connsiteY244" fmla="*/ 629 h 1332922"/>
                <a:gd name="connsiteX245" fmla="*/ 1215199 w 2447898"/>
                <a:gd name="connsiteY245" fmla="*/ 550 h 1332922"/>
                <a:gd name="connsiteX246" fmla="*/ 1215954 w 2447898"/>
                <a:gd name="connsiteY246" fmla="*/ 446 h 1332922"/>
                <a:gd name="connsiteX247" fmla="*/ 1216676 w 2447898"/>
                <a:gd name="connsiteY247" fmla="*/ 367 h 1332922"/>
                <a:gd name="connsiteX248" fmla="*/ 1217425 w 2447898"/>
                <a:gd name="connsiteY248" fmla="*/ 288 h 1332922"/>
                <a:gd name="connsiteX249" fmla="*/ 1218929 w 2447898"/>
                <a:gd name="connsiteY249" fmla="*/ 183 h 1332922"/>
                <a:gd name="connsiteX250" fmla="*/ 1219651 w 2447898"/>
                <a:gd name="connsiteY250" fmla="*/ 131 h 1332922"/>
                <a:gd name="connsiteX251" fmla="*/ 1220406 w 2447898"/>
                <a:gd name="connsiteY251" fmla="*/ 79 h 1332922"/>
                <a:gd name="connsiteX252" fmla="*/ 1221904 w 2447898"/>
                <a:gd name="connsiteY252" fmla="*/ 26 h 1332922"/>
                <a:gd name="connsiteX253" fmla="*/ 1222633 w 2447898"/>
                <a:gd name="connsiteY253" fmla="*/ 0 h 1332922"/>
                <a:gd name="connsiteX254" fmla="*/ 1224878 w 2447898"/>
                <a:gd name="connsiteY254" fmla="*/ 0 h 1332922"/>
                <a:gd name="connsiteX255" fmla="*/ 1225607 w 2447898"/>
                <a:gd name="connsiteY255" fmla="*/ 26 h 1332922"/>
                <a:gd name="connsiteX256" fmla="*/ 1227860 w 2447898"/>
                <a:gd name="connsiteY256" fmla="*/ 105 h 1332922"/>
                <a:gd name="connsiteX257" fmla="*/ 1228609 w 2447898"/>
                <a:gd name="connsiteY257" fmla="*/ 157 h 1332922"/>
                <a:gd name="connsiteX258" fmla="*/ 1229331 w 2447898"/>
                <a:gd name="connsiteY258" fmla="*/ 209 h 1332922"/>
                <a:gd name="connsiteX259" fmla="*/ 1230086 w 2447898"/>
                <a:gd name="connsiteY259" fmla="*/ 262 h 1332922"/>
                <a:gd name="connsiteX260" fmla="*/ 1231583 w 2447898"/>
                <a:gd name="connsiteY260" fmla="*/ 419 h 1332922"/>
                <a:gd name="connsiteX261" fmla="*/ 1232312 w 2447898"/>
                <a:gd name="connsiteY261" fmla="*/ 498 h 1332922"/>
                <a:gd name="connsiteX262" fmla="*/ 1233061 w 2447898"/>
                <a:gd name="connsiteY262" fmla="*/ 577 h 1332922"/>
                <a:gd name="connsiteX263" fmla="*/ 1233810 w 2447898"/>
                <a:gd name="connsiteY263" fmla="*/ 681 h 1332922"/>
                <a:gd name="connsiteX264" fmla="*/ 1235287 w 2447898"/>
                <a:gd name="connsiteY264" fmla="*/ 917 h 1332922"/>
                <a:gd name="connsiteX265" fmla="*/ 1236036 w 2447898"/>
                <a:gd name="connsiteY265" fmla="*/ 1022 h 1332922"/>
                <a:gd name="connsiteX266" fmla="*/ 1236785 w 2447898"/>
                <a:gd name="connsiteY266" fmla="*/ 1153 h 1332922"/>
                <a:gd name="connsiteX267" fmla="*/ 1238262 w 2447898"/>
                <a:gd name="connsiteY267" fmla="*/ 1442 h 1332922"/>
                <a:gd name="connsiteX268" fmla="*/ 1239766 w 2447898"/>
                <a:gd name="connsiteY268" fmla="*/ 1756 h 1332922"/>
                <a:gd name="connsiteX269" fmla="*/ 1241237 w 2447898"/>
                <a:gd name="connsiteY269" fmla="*/ 2123 h 1332922"/>
                <a:gd name="connsiteX270" fmla="*/ 1242741 w 2447898"/>
                <a:gd name="connsiteY270" fmla="*/ 2491 h 1332922"/>
                <a:gd name="connsiteX271" fmla="*/ 1244212 w 2447898"/>
                <a:gd name="connsiteY271" fmla="*/ 2910 h 1332922"/>
                <a:gd name="connsiteX272" fmla="*/ 1247193 w 2447898"/>
                <a:gd name="connsiteY272" fmla="*/ 3827 h 1332922"/>
                <a:gd name="connsiteX273" fmla="*/ 1248021 w 2447898"/>
                <a:gd name="connsiteY273" fmla="*/ 4089 h 1332922"/>
                <a:gd name="connsiteX274" fmla="*/ 1250426 w 2447898"/>
                <a:gd name="connsiteY274" fmla="*/ 4954 h 1332922"/>
                <a:gd name="connsiteX275" fmla="*/ 1253660 w 2447898"/>
                <a:gd name="connsiteY275" fmla="*/ 6239 h 1332922"/>
                <a:gd name="connsiteX276" fmla="*/ 1255263 w 2447898"/>
                <a:gd name="connsiteY276" fmla="*/ 6921 h 1332922"/>
                <a:gd name="connsiteX277" fmla="*/ 1256893 w 2447898"/>
                <a:gd name="connsiteY277" fmla="*/ 7655 h 1332922"/>
                <a:gd name="connsiteX278" fmla="*/ 1260133 w 2447898"/>
                <a:gd name="connsiteY278" fmla="*/ 9228 h 1332922"/>
                <a:gd name="connsiteX279" fmla="*/ 1261736 w 2447898"/>
                <a:gd name="connsiteY279" fmla="*/ 10067 h 1332922"/>
                <a:gd name="connsiteX280" fmla="*/ 1263339 w 2447898"/>
                <a:gd name="connsiteY280" fmla="*/ 10932 h 1332922"/>
                <a:gd name="connsiteX281" fmla="*/ 1266572 w 2447898"/>
                <a:gd name="connsiteY281" fmla="*/ 12793 h 1332922"/>
                <a:gd name="connsiteX282" fmla="*/ 1273046 w 2447898"/>
                <a:gd name="connsiteY282" fmla="*/ 16935 h 1332922"/>
                <a:gd name="connsiteX283" fmla="*/ 1273847 w 2447898"/>
                <a:gd name="connsiteY283" fmla="*/ 17486 h 1332922"/>
                <a:gd name="connsiteX284" fmla="*/ 1274649 w 2447898"/>
                <a:gd name="connsiteY284" fmla="*/ 18063 h 1332922"/>
                <a:gd name="connsiteX285" fmla="*/ 1276279 w 2447898"/>
                <a:gd name="connsiteY285" fmla="*/ 19216 h 1332922"/>
                <a:gd name="connsiteX286" fmla="*/ 1279492 w 2447898"/>
                <a:gd name="connsiteY286" fmla="*/ 21654 h 1332922"/>
                <a:gd name="connsiteX287" fmla="*/ 1285959 w 2447898"/>
                <a:gd name="connsiteY287" fmla="*/ 26924 h 1332922"/>
                <a:gd name="connsiteX288" fmla="*/ 1286760 w 2447898"/>
                <a:gd name="connsiteY288" fmla="*/ 27605 h 1332922"/>
                <a:gd name="connsiteX289" fmla="*/ 1287562 w 2447898"/>
                <a:gd name="connsiteY289" fmla="*/ 28313 h 1332922"/>
                <a:gd name="connsiteX290" fmla="*/ 1289192 w 2447898"/>
                <a:gd name="connsiteY290" fmla="*/ 29755 h 1332922"/>
                <a:gd name="connsiteX291" fmla="*/ 1292405 w 2447898"/>
                <a:gd name="connsiteY291" fmla="*/ 32744 h 1332922"/>
                <a:gd name="connsiteX292" fmla="*/ 1298872 w 2447898"/>
                <a:gd name="connsiteY292" fmla="*/ 39114 h 1332922"/>
                <a:gd name="connsiteX293" fmla="*/ 1300376 w 2447898"/>
                <a:gd name="connsiteY293" fmla="*/ 40687 h 1332922"/>
                <a:gd name="connsiteX294" fmla="*/ 1301880 w 2447898"/>
                <a:gd name="connsiteY294" fmla="*/ 42287 h 1332922"/>
                <a:gd name="connsiteX295" fmla="*/ 1304907 w 2447898"/>
                <a:gd name="connsiteY295" fmla="*/ 45563 h 1332922"/>
                <a:gd name="connsiteX296" fmla="*/ 1310937 w 2447898"/>
                <a:gd name="connsiteY296" fmla="*/ 52458 h 1332922"/>
                <a:gd name="connsiteX297" fmla="*/ 1322995 w 2447898"/>
                <a:gd name="connsiteY297" fmla="*/ 67585 h 1332922"/>
                <a:gd name="connsiteX298" fmla="*/ 1323744 w 2447898"/>
                <a:gd name="connsiteY298" fmla="*/ 68581 h 1332922"/>
                <a:gd name="connsiteX299" fmla="*/ 1325996 w 2447898"/>
                <a:gd name="connsiteY299" fmla="*/ 71648 h 1332922"/>
                <a:gd name="connsiteX300" fmla="*/ 1329024 w 2447898"/>
                <a:gd name="connsiteY300" fmla="*/ 75816 h 1332922"/>
                <a:gd name="connsiteX301" fmla="*/ 1335027 w 2447898"/>
                <a:gd name="connsiteY301" fmla="*/ 84468 h 1332922"/>
                <a:gd name="connsiteX302" fmla="*/ 1347092 w 2447898"/>
                <a:gd name="connsiteY302" fmla="*/ 103029 h 1332922"/>
                <a:gd name="connsiteX303" fmla="*/ 1347920 w 2447898"/>
                <a:gd name="connsiteY303" fmla="*/ 104339 h 1332922"/>
                <a:gd name="connsiteX304" fmla="*/ 1348722 w 2447898"/>
                <a:gd name="connsiteY304" fmla="*/ 105677 h 1332922"/>
                <a:gd name="connsiteX305" fmla="*/ 1350351 w 2447898"/>
                <a:gd name="connsiteY305" fmla="*/ 108351 h 1332922"/>
                <a:gd name="connsiteX306" fmla="*/ 1353638 w 2447898"/>
                <a:gd name="connsiteY306" fmla="*/ 113751 h 1332922"/>
                <a:gd name="connsiteX307" fmla="*/ 1360157 w 2447898"/>
                <a:gd name="connsiteY307" fmla="*/ 124946 h 1332922"/>
                <a:gd name="connsiteX308" fmla="*/ 1373229 w 2447898"/>
                <a:gd name="connsiteY308" fmla="*/ 148592 h 1332922"/>
                <a:gd name="connsiteX309" fmla="*/ 1399367 w 2447898"/>
                <a:gd name="connsiteY309" fmla="*/ 200683 h 1332922"/>
                <a:gd name="connsiteX310" fmla="*/ 1400168 w 2447898"/>
                <a:gd name="connsiteY310" fmla="*/ 202361 h 1332922"/>
                <a:gd name="connsiteX311" fmla="*/ 1402580 w 2447898"/>
                <a:gd name="connsiteY311" fmla="*/ 207473 h 1332922"/>
                <a:gd name="connsiteX312" fmla="*/ 1405760 w 2447898"/>
                <a:gd name="connsiteY312" fmla="*/ 214342 h 1332922"/>
                <a:gd name="connsiteX313" fmla="*/ 1412180 w 2447898"/>
                <a:gd name="connsiteY313" fmla="*/ 228315 h 1332922"/>
                <a:gd name="connsiteX314" fmla="*/ 1425014 w 2447898"/>
                <a:gd name="connsiteY314" fmla="*/ 257153 h 1332922"/>
                <a:gd name="connsiteX315" fmla="*/ 1450667 w 2447898"/>
                <a:gd name="connsiteY315" fmla="*/ 317922 h 1332922"/>
                <a:gd name="connsiteX316" fmla="*/ 1498516 w 2447898"/>
                <a:gd name="connsiteY316" fmla="*/ 438934 h 1332922"/>
                <a:gd name="connsiteX317" fmla="*/ 1550434 w 2447898"/>
                <a:gd name="connsiteY317" fmla="*/ 574789 h 1332922"/>
                <a:gd name="connsiteX318" fmla="*/ 1598859 w 2447898"/>
                <a:gd name="connsiteY318" fmla="*/ 699183 h 1332922"/>
                <a:gd name="connsiteX319" fmla="*/ 1646377 w 2447898"/>
                <a:gd name="connsiteY319" fmla="*/ 813637 h 1332922"/>
                <a:gd name="connsiteX320" fmla="*/ 1697903 w 2447898"/>
                <a:gd name="connsiteY320" fmla="*/ 925267 h 1332922"/>
                <a:gd name="connsiteX321" fmla="*/ 1699407 w 2447898"/>
                <a:gd name="connsiteY321" fmla="*/ 928307 h 1332922"/>
                <a:gd name="connsiteX322" fmla="*/ 1700904 w 2447898"/>
                <a:gd name="connsiteY322" fmla="*/ 931320 h 1332922"/>
                <a:gd name="connsiteX323" fmla="*/ 1703906 w 2447898"/>
                <a:gd name="connsiteY323" fmla="*/ 937300 h 1332922"/>
                <a:gd name="connsiteX324" fmla="*/ 1709908 w 2447898"/>
                <a:gd name="connsiteY324" fmla="*/ 949125 h 1332922"/>
                <a:gd name="connsiteX325" fmla="*/ 1721947 w 2447898"/>
                <a:gd name="connsiteY325" fmla="*/ 972091 h 1332922"/>
                <a:gd name="connsiteX326" fmla="*/ 1745990 w 2447898"/>
                <a:gd name="connsiteY326" fmla="*/ 1015319 h 1332922"/>
                <a:gd name="connsiteX327" fmla="*/ 1746792 w 2447898"/>
                <a:gd name="connsiteY327" fmla="*/ 1016735 h 1332922"/>
                <a:gd name="connsiteX328" fmla="*/ 1747594 w 2447898"/>
                <a:gd name="connsiteY328" fmla="*/ 1018124 h 1332922"/>
                <a:gd name="connsiteX329" fmla="*/ 1749224 w 2447898"/>
                <a:gd name="connsiteY329" fmla="*/ 1020903 h 1332922"/>
                <a:gd name="connsiteX330" fmla="*/ 1752483 w 2447898"/>
                <a:gd name="connsiteY330" fmla="*/ 1026406 h 1332922"/>
                <a:gd name="connsiteX331" fmla="*/ 1759009 w 2447898"/>
                <a:gd name="connsiteY331" fmla="*/ 1037238 h 1332922"/>
                <a:gd name="connsiteX332" fmla="*/ 1772048 w 2447898"/>
                <a:gd name="connsiteY332" fmla="*/ 1058076 h 1332922"/>
                <a:gd name="connsiteX333" fmla="*/ 1798113 w 2447898"/>
                <a:gd name="connsiteY333" fmla="*/ 1096593 h 1332922"/>
                <a:gd name="connsiteX334" fmla="*/ 1799617 w 2447898"/>
                <a:gd name="connsiteY334" fmla="*/ 1098686 h 1332922"/>
                <a:gd name="connsiteX335" fmla="*/ 1801141 w 2447898"/>
                <a:gd name="connsiteY335" fmla="*/ 1100807 h 1332922"/>
                <a:gd name="connsiteX336" fmla="*/ 1804195 w 2447898"/>
                <a:gd name="connsiteY336" fmla="*/ 1104955 h 1332922"/>
                <a:gd name="connsiteX337" fmla="*/ 1810277 w 2447898"/>
                <a:gd name="connsiteY337" fmla="*/ 1113129 h 1332922"/>
                <a:gd name="connsiteX338" fmla="*/ 1822442 w 2447898"/>
                <a:gd name="connsiteY338" fmla="*/ 1128780 h 1332922"/>
                <a:gd name="connsiteX339" fmla="*/ 1823190 w 2447898"/>
                <a:gd name="connsiteY339" fmla="*/ 1129726 h 1332922"/>
                <a:gd name="connsiteX340" fmla="*/ 1823966 w 2447898"/>
                <a:gd name="connsiteY340" fmla="*/ 1130673 h 1332922"/>
                <a:gd name="connsiteX341" fmla="*/ 1825469 w 2447898"/>
                <a:gd name="connsiteY341" fmla="*/ 1132558 h 1332922"/>
                <a:gd name="connsiteX342" fmla="*/ 1828524 w 2447898"/>
                <a:gd name="connsiteY342" fmla="*/ 1136256 h 1332922"/>
                <a:gd name="connsiteX343" fmla="*/ 1834606 w 2447898"/>
                <a:gd name="connsiteY343" fmla="*/ 1143545 h 1332922"/>
                <a:gd name="connsiteX344" fmla="*/ 1846770 w 2447898"/>
                <a:gd name="connsiteY344" fmla="*/ 1157464 h 1332922"/>
                <a:gd name="connsiteX345" fmla="*/ 1847519 w 2447898"/>
                <a:gd name="connsiteY345" fmla="*/ 1158303 h 1332922"/>
                <a:gd name="connsiteX346" fmla="*/ 1848268 w 2447898"/>
                <a:gd name="connsiteY346" fmla="*/ 1159115 h 1332922"/>
                <a:gd name="connsiteX347" fmla="*/ 1849745 w 2447898"/>
                <a:gd name="connsiteY347" fmla="*/ 1160766 h 1332922"/>
                <a:gd name="connsiteX348" fmla="*/ 1852746 w 2447898"/>
                <a:gd name="connsiteY348" fmla="*/ 1163987 h 1332922"/>
                <a:gd name="connsiteX349" fmla="*/ 1858703 w 2447898"/>
                <a:gd name="connsiteY349" fmla="*/ 1170309 h 1332922"/>
                <a:gd name="connsiteX350" fmla="*/ 1870629 w 2447898"/>
                <a:gd name="connsiteY350" fmla="*/ 1182397 h 1332922"/>
                <a:gd name="connsiteX351" fmla="*/ 1871384 w 2447898"/>
                <a:gd name="connsiteY351" fmla="*/ 1183128 h 1332922"/>
                <a:gd name="connsiteX352" fmla="*/ 1872132 w 2447898"/>
                <a:gd name="connsiteY352" fmla="*/ 1183839 h 1332922"/>
                <a:gd name="connsiteX353" fmla="*/ 1873610 w 2447898"/>
                <a:gd name="connsiteY353" fmla="*/ 1185276 h 1332922"/>
                <a:gd name="connsiteX354" fmla="*/ 1876611 w 2447898"/>
                <a:gd name="connsiteY354" fmla="*/ 1188135 h 1332922"/>
                <a:gd name="connsiteX355" fmla="*/ 1882561 w 2447898"/>
                <a:gd name="connsiteY355" fmla="*/ 1193718 h 1332922"/>
                <a:gd name="connsiteX356" fmla="*/ 1894493 w 2447898"/>
                <a:gd name="connsiteY356" fmla="*/ 1204309 h 1332922"/>
                <a:gd name="connsiteX357" fmla="*/ 1895295 w 2447898"/>
                <a:gd name="connsiteY357" fmla="*/ 1205020 h 1332922"/>
                <a:gd name="connsiteX358" fmla="*/ 1896097 w 2447898"/>
                <a:gd name="connsiteY358" fmla="*/ 1205698 h 1332922"/>
                <a:gd name="connsiteX359" fmla="*/ 1897727 w 2447898"/>
                <a:gd name="connsiteY359" fmla="*/ 1207060 h 1332922"/>
                <a:gd name="connsiteX360" fmla="*/ 1900960 w 2447898"/>
                <a:gd name="connsiteY360" fmla="*/ 1209765 h 1332922"/>
                <a:gd name="connsiteX361" fmla="*/ 1907433 w 2447898"/>
                <a:gd name="connsiteY361" fmla="*/ 1215034 h 1332922"/>
                <a:gd name="connsiteX362" fmla="*/ 1920372 w 2447898"/>
                <a:gd name="connsiteY362" fmla="*/ 1224966 h 1332922"/>
                <a:gd name="connsiteX363" fmla="*/ 1921976 w 2447898"/>
                <a:gd name="connsiteY363" fmla="*/ 1226174 h 1332922"/>
                <a:gd name="connsiteX364" fmla="*/ 1923606 w 2447898"/>
                <a:gd name="connsiteY364" fmla="*/ 1227355 h 1332922"/>
                <a:gd name="connsiteX365" fmla="*/ 1926845 w 2447898"/>
                <a:gd name="connsiteY365" fmla="*/ 1229664 h 1332922"/>
                <a:gd name="connsiteX366" fmla="*/ 1933312 w 2447898"/>
                <a:gd name="connsiteY366" fmla="*/ 1234174 h 1332922"/>
                <a:gd name="connsiteX367" fmla="*/ 1946252 w 2447898"/>
                <a:gd name="connsiteY367" fmla="*/ 1242664 h 1332922"/>
                <a:gd name="connsiteX368" fmla="*/ 1949253 w 2447898"/>
                <a:gd name="connsiteY368" fmla="*/ 1244550 h 1332922"/>
                <a:gd name="connsiteX369" fmla="*/ 1952281 w 2447898"/>
                <a:gd name="connsiteY369" fmla="*/ 1246389 h 1332922"/>
                <a:gd name="connsiteX370" fmla="*/ 1958316 w 2447898"/>
                <a:gd name="connsiteY370" fmla="*/ 1249979 h 1332922"/>
                <a:gd name="connsiteX371" fmla="*/ 1970401 w 2447898"/>
                <a:gd name="connsiteY371" fmla="*/ 1256744 h 1332922"/>
                <a:gd name="connsiteX372" fmla="*/ 1971150 w 2447898"/>
                <a:gd name="connsiteY372" fmla="*/ 1257160 h 1332922"/>
                <a:gd name="connsiteX373" fmla="*/ 1971899 w 2447898"/>
                <a:gd name="connsiteY373" fmla="*/ 1257556 h 1332922"/>
                <a:gd name="connsiteX374" fmla="*/ 1973429 w 2447898"/>
                <a:gd name="connsiteY374" fmla="*/ 1258368 h 1332922"/>
                <a:gd name="connsiteX375" fmla="*/ 1976430 w 2447898"/>
                <a:gd name="connsiteY375" fmla="*/ 1259939 h 1332922"/>
                <a:gd name="connsiteX376" fmla="*/ 1982486 w 2447898"/>
                <a:gd name="connsiteY376" fmla="*/ 1263006 h 1332922"/>
                <a:gd name="connsiteX377" fmla="*/ 1994544 w 2447898"/>
                <a:gd name="connsiteY377" fmla="*/ 1268778 h 1332922"/>
                <a:gd name="connsiteX378" fmla="*/ 1996201 w 2447898"/>
                <a:gd name="connsiteY378" fmla="*/ 1269509 h 1332922"/>
                <a:gd name="connsiteX379" fmla="*/ 1997837 w 2447898"/>
                <a:gd name="connsiteY379" fmla="*/ 1270241 h 1332922"/>
                <a:gd name="connsiteX380" fmla="*/ 2001097 w 2447898"/>
                <a:gd name="connsiteY380" fmla="*/ 1271684 h 1332922"/>
                <a:gd name="connsiteX381" fmla="*/ 2007643 w 2447898"/>
                <a:gd name="connsiteY381" fmla="*/ 1274489 h 1332922"/>
                <a:gd name="connsiteX382" fmla="*/ 2020741 w 2447898"/>
                <a:gd name="connsiteY382" fmla="*/ 1279683 h 1332922"/>
                <a:gd name="connsiteX383" fmla="*/ 2021543 w 2447898"/>
                <a:gd name="connsiteY383" fmla="*/ 1279999 h 1332922"/>
                <a:gd name="connsiteX384" fmla="*/ 2022371 w 2447898"/>
                <a:gd name="connsiteY384" fmla="*/ 1280308 h 1332922"/>
                <a:gd name="connsiteX385" fmla="*/ 2024001 w 2447898"/>
                <a:gd name="connsiteY385" fmla="*/ 1280912 h 1332922"/>
                <a:gd name="connsiteX386" fmla="*/ 2027287 w 2447898"/>
                <a:gd name="connsiteY386" fmla="*/ 1282120 h 1332922"/>
                <a:gd name="connsiteX387" fmla="*/ 2033807 w 2447898"/>
                <a:gd name="connsiteY387" fmla="*/ 1284428 h 1332922"/>
                <a:gd name="connsiteX388" fmla="*/ 2046905 w 2447898"/>
                <a:gd name="connsiteY388" fmla="*/ 1288724 h 1332922"/>
                <a:gd name="connsiteX389" fmla="*/ 2047707 w 2447898"/>
                <a:gd name="connsiteY389" fmla="*/ 1288985 h 1332922"/>
                <a:gd name="connsiteX390" fmla="*/ 2048509 w 2447898"/>
                <a:gd name="connsiteY390" fmla="*/ 1289227 h 1332922"/>
                <a:gd name="connsiteX391" fmla="*/ 2050112 w 2447898"/>
                <a:gd name="connsiteY391" fmla="*/ 1289724 h 1332922"/>
                <a:gd name="connsiteX392" fmla="*/ 2053319 w 2447898"/>
                <a:gd name="connsiteY392" fmla="*/ 1290690 h 1332922"/>
                <a:gd name="connsiteX393" fmla="*/ 2059765 w 2447898"/>
                <a:gd name="connsiteY393" fmla="*/ 1292556 h 1332922"/>
                <a:gd name="connsiteX394" fmla="*/ 2072605 w 2447898"/>
                <a:gd name="connsiteY394" fmla="*/ 1296039 h 1332922"/>
                <a:gd name="connsiteX395" fmla="*/ 2073407 w 2447898"/>
                <a:gd name="connsiteY395" fmla="*/ 1296227 h 1332922"/>
                <a:gd name="connsiteX396" fmla="*/ 2075812 w 2447898"/>
                <a:gd name="connsiteY396" fmla="*/ 1296851 h 1332922"/>
                <a:gd name="connsiteX397" fmla="*/ 2079019 w 2447898"/>
                <a:gd name="connsiteY397" fmla="*/ 1297643 h 1332922"/>
                <a:gd name="connsiteX398" fmla="*/ 2085439 w 2447898"/>
                <a:gd name="connsiteY398" fmla="*/ 1299160 h 1332922"/>
                <a:gd name="connsiteX399" fmla="*/ 2098306 w 2447898"/>
                <a:gd name="connsiteY399" fmla="*/ 1301992 h 1332922"/>
                <a:gd name="connsiteX400" fmla="*/ 2099803 w 2447898"/>
                <a:gd name="connsiteY400" fmla="*/ 1302307 h 1332922"/>
                <a:gd name="connsiteX401" fmla="*/ 2101307 w 2447898"/>
                <a:gd name="connsiteY401" fmla="*/ 1302596 h 1332922"/>
                <a:gd name="connsiteX402" fmla="*/ 2104282 w 2447898"/>
                <a:gd name="connsiteY402" fmla="*/ 1303200 h 1332922"/>
                <a:gd name="connsiteX403" fmla="*/ 2110285 w 2447898"/>
                <a:gd name="connsiteY403" fmla="*/ 1304374 h 1332922"/>
                <a:gd name="connsiteX404" fmla="*/ 2122270 w 2447898"/>
                <a:gd name="connsiteY404" fmla="*/ 1306529 h 1332922"/>
                <a:gd name="connsiteX405" fmla="*/ 2123019 w 2447898"/>
                <a:gd name="connsiteY405" fmla="*/ 1306656 h 1332922"/>
                <a:gd name="connsiteX406" fmla="*/ 2123767 w 2447898"/>
                <a:gd name="connsiteY406" fmla="*/ 1306764 h 1332922"/>
                <a:gd name="connsiteX407" fmla="*/ 2125271 w 2447898"/>
                <a:gd name="connsiteY407" fmla="*/ 1307025 h 1332922"/>
                <a:gd name="connsiteX408" fmla="*/ 2128273 w 2447898"/>
                <a:gd name="connsiteY408" fmla="*/ 1307522 h 1332922"/>
                <a:gd name="connsiteX409" fmla="*/ 2134249 w 2447898"/>
                <a:gd name="connsiteY409" fmla="*/ 1308468 h 1332922"/>
                <a:gd name="connsiteX410" fmla="*/ 2146234 w 2447898"/>
                <a:gd name="connsiteY410" fmla="*/ 1310227 h 1332922"/>
                <a:gd name="connsiteX411" fmla="*/ 2147062 w 2447898"/>
                <a:gd name="connsiteY411" fmla="*/ 1310327 h 1332922"/>
                <a:gd name="connsiteX412" fmla="*/ 2147864 w 2447898"/>
                <a:gd name="connsiteY412" fmla="*/ 1310435 h 1332922"/>
                <a:gd name="connsiteX413" fmla="*/ 2149494 w 2447898"/>
                <a:gd name="connsiteY413" fmla="*/ 1310670 h 1332922"/>
                <a:gd name="connsiteX414" fmla="*/ 2152727 w 2447898"/>
                <a:gd name="connsiteY414" fmla="*/ 1311086 h 1332922"/>
                <a:gd name="connsiteX415" fmla="*/ 2159253 w 2447898"/>
                <a:gd name="connsiteY415" fmla="*/ 1311925 h 1332922"/>
                <a:gd name="connsiteX416" fmla="*/ 2172246 w 2447898"/>
                <a:gd name="connsiteY416" fmla="*/ 1313448 h 1332922"/>
                <a:gd name="connsiteX417" fmla="*/ 2173047 w 2447898"/>
                <a:gd name="connsiteY417" fmla="*/ 1313529 h 1332922"/>
                <a:gd name="connsiteX418" fmla="*/ 2173849 w 2447898"/>
                <a:gd name="connsiteY418" fmla="*/ 1313629 h 1332922"/>
                <a:gd name="connsiteX419" fmla="*/ 2175479 w 2447898"/>
                <a:gd name="connsiteY419" fmla="*/ 1313790 h 1332922"/>
                <a:gd name="connsiteX420" fmla="*/ 2178739 w 2447898"/>
                <a:gd name="connsiteY420" fmla="*/ 1314133 h 1332922"/>
                <a:gd name="connsiteX421" fmla="*/ 2185238 w 2447898"/>
                <a:gd name="connsiteY421" fmla="*/ 1314784 h 1332922"/>
                <a:gd name="connsiteX422" fmla="*/ 2198231 w 2447898"/>
                <a:gd name="connsiteY422" fmla="*/ 1315992 h 1332922"/>
                <a:gd name="connsiteX423" fmla="*/ 2198980 w 2447898"/>
                <a:gd name="connsiteY423" fmla="*/ 1316045 h 1332922"/>
                <a:gd name="connsiteX424" fmla="*/ 2199755 w 2447898"/>
                <a:gd name="connsiteY424" fmla="*/ 1316119 h 1332922"/>
                <a:gd name="connsiteX425" fmla="*/ 2201259 w 2447898"/>
                <a:gd name="connsiteY425" fmla="*/ 1316253 h 1332922"/>
                <a:gd name="connsiteX426" fmla="*/ 2204286 w 2447898"/>
                <a:gd name="connsiteY426" fmla="*/ 1316488 h 1332922"/>
                <a:gd name="connsiteX427" fmla="*/ 2210369 w 2447898"/>
                <a:gd name="connsiteY427" fmla="*/ 1316985 h 1332922"/>
                <a:gd name="connsiteX428" fmla="*/ 2222506 w 2447898"/>
                <a:gd name="connsiteY428" fmla="*/ 1317878 h 1332922"/>
                <a:gd name="connsiteX429" fmla="*/ 2224004 w 2447898"/>
                <a:gd name="connsiteY429" fmla="*/ 1317985 h 1332922"/>
                <a:gd name="connsiteX430" fmla="*/ 2225534 w 2447898"/>
                <a:gd name="connsiteY430" fmla="*/ 1318065 h 1332922"/>
                <a:gd name="connsiteX431" fmla="*/ 2228562 w 2447898"/>
                <a:gd name="connsiteY431" fmla="*/ 1318273 h 1332922"/>
                <a:gd name="connsiteX432" fmla="*/ 2234618 w 2447898"/>
                <a:gd name="connsiteY432" fmla="*/ 1318663 h 1332922"/>
                <a:gd name="connsiteX433" fmla="*/ 2246756 w 2447898"/>
                <a:gd name="connsiteY433" fmla="*/ 1319347 h 1332922"/>
                <a:gd name="connsiteX434" fmla="*/ 2247504 w 2447898"/>
                <a:gd name="connsiteY434" fmla="*/ 1319401 h 1332922"/>
                <a:gd name="connsiteX435" fmla="*/ 2248253 w 2447898"/>
                <a:gd name="connsiteY435" fmla="*/ 1319428 h 1332922"/>
                <a:gd name="connsiteX436" fmla="*/ 2249731 w 2447898"/>
                <a:gd name="connsiteY436" fmla="*/ 1319502 h 1332922"/>
                <a:gd name="connsiteX437" fmla="*/ 2258662 w 2447898"/>
                <a:gd name="connsiteY437" fmla="*/ 1319978 h 1332922"/>
                <a:gd name="connsiteX438" fmla="*/ 2259410 w 2447898"/>
                <a:gd name="connsiteY438" fmla="*/ 1320005 h 1332922"/>
                <a:gd name="connsiteX439" fmla="*/ 2260133 w 2447898"/>
                <a:gd name="connsiteY439" fmla="*/ 1320025 h 1332922"/>
                <a:gd name="connsiteX440" fmla="*/ 2261636 w 2447898"/>
                <a:gd name="connsiteY440" fmla="*/ 1320106 h 1332922"/>
                <a:gd name="connsiteX441" fmla="*/ 2264611 w 2447898"/>
                <a:gd name="connsiteY441" fmla="*/ 1320240 h 1332922"/>
                <a:gd name="connsiteX442" fmla="*/ 2270541 w 2447898"/>
                <a:gd name="connsiteY442" fmla="*/ 1320502 h 1332922"/>
                <a:gd name="connsiteX443" fmla="*/ 2271290 w 2447898"/>
                <a:gd name="connsiteY443" fmla="*/ 1320528 h 1332922"/>
                <a:gd name="connsiteX444" fmla="*/ 2272038 w 2447898"/>
                <a:gd name="connsiteY444" fmla="*/ 1320575 h 1332922"/>
                <a:gd name="connsiteX445" fmla="*/ 2273516 w 2447898"/>
                <a:gd name="connsiteY445" fmla="*/ 1320629 h 1332922"/>
                <a:gd name="connsiteX446" fmla="*/ 2276491 w 2447898"/>
                <a:gd name="connsiteY446" fmla="*/ 1320736 h 1332922"/>
                <a:gd name="connsiteX447" fmla="*/ 2282447 w 2447898"/>
                <a:gd name="connsiteY447" fmla="*/ 1320971 h 1332922"/>
                <a:gd name="connsiteX448" fmla="*/ 2294346 w 2447898"/>
                <a:gd name="connsiteY448" fmla="*/ 1321394 h 1332922"/>
                <a:gd name="connsiteX449" fmla="*/ 2297560 w 2447898"/>
                <a:gd name="connsiteY449" fmla="*/ 1321495 h 1332922"/>
                <a:gd name="connsiteX450" fmla="*/ 2300793 w 2447898"/>
                <a:gd name="connsiteY450" fmla="*/ 1321602 h 1332922"/>
                <a:gd name="connsiteX451" fmla="*/ 2307239 w 2447898"/>
                <a:gd name="connsiteY451" fmla="*/ 1321810 h 1332922"/>
                <a:gd name="connsiteX452" fmla="*/ 2308041 w 2447898"/>
                <a:gd name="connsiteY452" fmla="*/ 1321837 h 1332922"/>
                <a:gd name="connsiteX453" fmla="*/ 2308869 w 2447898"/>
                <a:gd name="connsiteY453" fmla="*/ 1321864 h 1332922"/>
                <a:gd name="connsiteX454" fmla="*/ 2310473 w 2447898"/>
                <a:gd name="connsiteY454" fmla="*/ 1321891 h 1332922"/>
                <a:gd name="connsiteX455" fmla="*/ 2313706 w 2447898"/>
                <a:gd name="connsiteY455" fmla="*/ 1321991 h 1332922"/>
                <a:gd name="connsiteX456" fmla="*/ 2320152 w 2447898"/>
                <a:gd name="connsiteY456" fmla="*/ 1322153 h 1332922"/>
                <a:gd name="connsiteX457" fmla="*/ 2321756 w 2447898"/>
                <a:gd name="connsiteY457" fmla="*/ 1322206 h 1332922"/>
                <a:gd name="connsiteX458" fmla="*/ 2323386 w 2447898"/>
                <a:gd name="connsiteY458" fmla="*/ 1322233 h 1332922"/>
                <a:gd name="connsiteX459" fmla="*/ 2326599 w 2447898"/>
                <a:gd name="connsiteY459" fmla="*/ 1322307 h 1332922"/>
                <a:gd name="connsiteX460" fmla="*/ 2333039 w 2447898"/>
                <a:gd name="connsiteY460" fmla="*/ 1322468 h 1332922"/>
                <a:gd name="connsiteX461" fmla="*/ 2345952 w 2447898"/>
                <a:gd name="connsiteY461" fmla="*/ 1322730 h 1332922"/>
                <a:gd name="connsiteX462" fmla="*/ 2346707 w 2447898"/>
                <a:gd name="connsiteY462" fmla="*/ 1322730 h 1332922"/>
                <a:gd name="connsiteX463" fmla="*/ 2347456 w 2447898"/>
                <a:gd name="connsiteY463" fmla="*/ 1322757 h 1332922"/>
                <a:gd name="connsiteX464" fmla="*/ 2348960 w 2447898"/>
                <a:gd name="connsiteY464" fmla="*/ 1322783 h 1332922"/>
                <a:gd name="connsiteX465" fmla="*/ 2351988 w 2447898"/>
                <a:gd name="connsiteY465" fmla="*/ 1322830 h 1332922"/>
                <a:gd name="connsiteX466" fmla="*/ 2357990 w 2447898"/>
                <a:gd name="connsiteY466" fmla="*/ 1322938 h 1332922"/>
                <a:gd name="connsiteX467" fmla="*/ 2358739 w 2447898"/>
                <a:gd name="connsiteY467" fmla="*/ 1322965 h 1332922"/>
                <a:gd name="connsiteX468" fmla="*/ 2359514 w 2447898"/>
                <a:gd name="connsiteY468" fmla="*/ 1322965 h 1332922"/>
                <a:gd name="connsiteX469" fmla="*/ 2364020 w 2447898"/>
                <a:gd name="connsiteY469" fmla="*/ 1323045 h 1332922"/>
                <a:gd name="connsiteX470" fmla="*/ 2370049 w 2447898"/>
                <a:gd name="connsiteY470" fmla="*/ 1323119 h 1332922"/>
                <a:gd name="connsiteX471" fmla="*/ 2370798 w 2447898"/>
                <a:gd name="connsiteY471" fmla="*/ 1323146 h 1332922"/>
                <a:gd name="connsiteX472" fmla="*/ 2371553 w 2447898"/>
                <a:gd name="connsiteY472" fmla="*/ 1323146 h 1332922"/>
                <a:gd name="connsiteX473" fmla="*/ 2373050 w 2447898"/>
                <a:gd name="connsiteY473" fmla="*/ 1323173 h 1332922"/>
                <a:gd name="connsiteX474" fmla="*/ 2376052 w 2447898"/>
                <a:gd name="connsiteY474" fmla="*/ 1323200 h 1332922"/>
                <a:gd name="connsiteX475" fmla="*/ 2382087 w 2447898"/>
                <a:gd name="connsiteY475" fmla="*/ 1323280 h 1332922"/>
                <a:gd name="connsiteX476" fmla="*/ 2394119 w 2447898"/>
                <a:gd name="connsiteY476" fmla="*/ 1323434 h 1332922"/>
                <a:gd name="connsiteX477" fmla="*/ 2394974 w 2447898"/>
                <a:gd name="connsiteY477" fmla="*/ 1323434 h 1332922"/>
                <a:gd name="connsiteX478" fmla="*/ 2395802 w 2447898"/>
                <a:gd name="connsiteY478" fmla="*/ 1323461 h 1332922"/>
                <a:gd name="connsiteX479" fmla="*/ 2397485 w 2447898"/>
                <a:gd name="connsiteY479" fmla="*/ 1323461 h 1332922"/>
                <a:gd name="connsiteX480" fmla="*/ 2400850 w 2447898"/>
                <a:gd name="connsiteY480" fmla="*/ 1323515 h 1332922"/>
                <a:gd name="connsiteX481" fmla="*/ 2407575 w 2447898"/>
                <a:gd name="connsiteY481" fmla="*/ 1323569 h 1332922"/>
                <a:gd name="connsiteX482" fmla="*/ 2408404 w 2447898"/>
                <a:gd name="connsiteY482" fmla="*/ 1323569 h 1332922"/>
                <a:gd name="connsiteX483" fmla="*/ 2409258 w 2447898"/>
                <a:gd name="connsiteY483" fmla="*/ 1323595 h 1332922"/>
                <a:gd name="connsiteX484" fmla="*/ 2410941 w 2447898"/>
                <a:gd name="connsiteY484" fmla="*/ 1323595 h 1332922"/>
                <a:gd name="connsiteX485" fmla="*/ 2414280 w 2447898"/>
                <a:gd name="connsiteY485" fmla="*/ 1323649 h 1332922"/>
                <a:gd name="connsiteX486" fmla="*/ 2421012 w 2447898"/>
                <a:gd name="connsiteY486" fmla="*/ 1323696 h 1332922"/>
                <a:gd name="connsiteX487" fmla="*/ 2422688 w 2447898"/>
                <a:gd name="connsiteY487" fmla="*/ 1323696 h 1332922"/>
                <a:gd name="connsiteX488" fmla="*/ 2424371 w 2447898"/>
                <a:gd name="connsiteY488" fmla="*/ 1323723 h 1332922"/>
                <a:gd name="connsiteX489" fmla="*/ 2427737 w 2447898"/>
                <a:gd name="connsiteY489" fmla="*/ 1323750 h 1332922"/>
                <a:gd name="connsiteX490" fmla="*/ 2434442 w 2447898"/>
                <a:gd name="connsiteY490" fmla="*/ 1323777 h 1332922"/>
                <a:gd name="connsiteX491" fmla="*/ 2435296 w 2447898"/>
                <a:gd name="connsiteY491" fmla="*/ 1323804 h 1332922"/>
                <a:gd name="connsiteX492" fmla="*/ 2437807 w 2447898"/>
                <a:gd name="connsiteY492" fmla="*/ 1323804 h 1332922"/>
                <a:gd name="connsiteX493" fmla="*/ 2441173 w 2447898"/>
                <a:gd name="connsiteY493" fmla="*/ 1323830 h 1332922"/>
                <a:gd name="connsiteX494" fmla="*/ 2442021 w 2447898"/>
                <a:gd name="connsiteY494" fmla="*/ 1323830 h 1332922"/>
                <a:gd name="connsiteX495" fmla="*/ 2442849 w 2447898"/>
                <a:gd name="connsiteY495" fmla="*/ 1323857 h 1332922"/>
                <a:gd name="connsiteX496" fmla="*/ 2446215 w 2447898"/>
                <a:gd name="connsiteY496" fmla="*/ 1323857 h 1332922"/>
                <a:gd name="connsiteX497" fmla="*/ 2447043 w 2447898"/>
                <a:gd name="connsiteY497" fmla="*/ 1323884 h 1332922"/>
                <a:gd name="connsiteX498" fmla="*/ 2447898 w 2447898"/>
                <a:gd name="connsiteY498" fmla="*/ 1323884 h 1332922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653645 w 2447898"/>
                <a:gd name="connsiteY162" fmla="*/ 1091136 h 1323884"/>
                <a:gd name="connsiteX163" fmla="*/ 564409 w 2447898"/>
                <a:gd name="connsiteY163" fmla="*/ 1296797 h 1323884"/>
                <a:gd name="connsiteX164" fmla="*/ 582519 w 2447898"/>
                <a:gd name="connsiteY164" fmla="*/ 1313737 h 1323884"/>
                <a:gd name="connsiteX165" fmla="*/ 541746 w 2447898"/>
                <a:gd name="connsiteY165" fmla="*/ 1309971 h 1323884"/>
                <a:gd name="connsiteX166" fmla="*/ 546627 w 2447898"/>
                <a:gd name="connsiteY166" fmla="*/ 1314932 h 1323884"/>
                <a:gd name="connsiteX167" fmla="*/ 598087 w 2447898"/>
                <a:gd name="connsiteY167" fmla="*/ 1307213 h 1323884"/>
                <a:gd name="connsiteX168" fmla="*/ 609848 w 2447898"/>
                <a:gd name="connsiteY168" fmla="*/ 1294909 h 1323884"/>
                <a:gd name="connsiteX169" fmla="*/ 708795 w 2447898"/>
                <a:gd name="connsiteY169" fmla="*/ 1303323 h 1323884"/>
                <a:gd name="connsiteX170" fmla="*/ 788365 w 2447898"/>
                <a:gd name="connsiteY170" fmla="*/ 1310134 h 1323884"/>
                <a:gd name="connsiteX171" fmla="*/ 869213 w 2447898"/>
                <a:gd name="connsiteY171" fmla="*/ 1308707 h 1323884"/>
                <a:gd name="connsiteX172" fmla="*/ 898734 w 2447898"/>
                <a:gd name="connsiteY172" fmla="*/ 571454 h 1323884"/>
                <a:gd name="connsiteX173" fmla="*/ 947106 w 2447898"/>
                <a:gd name="connsiteY173" fmla="*/ 444807 h 1323884"/>
                <a:gd name="connsiteX174" fmla="*/ 999514 w 2447898"/>
                <a:gd name="connsiteY174" fmla="*/ 312337 h 1323884"/>
                <a:gd name="connsiteX175" fmla="*/ 1002720 w 2447898"/>
                <a:gd name="connsiteY175" fmla="*/ 304577 h 1323884"/>
                <a:gd name="connsiteX176" fmla="*/ 1005934 w 2447898"/>
                <a:gd name="connsiteY176" fmla="*/ 296843 h 1323884"/>
                <a:gd name="connsiteX177" fmla="*/ 1012374 w 2447898"/>
                <a:gd name="connsiteY177" fmla="*/ 281586 h 1323884"/>
                <a:gd name="connsiteX178" fmla="*/ 1025240 w 2447898"/>
                <a:gd name="connsiteY178" fmla="*/ 251778 h 1323884"/>
                <a:gd name="connsiteX179" fmla="*/ 1050960 w 2447898"/>
                <a:gd name="connsiteY179" fmla="*/ 195597 h 1323884"/>
                <a:gd name="connsiteX180" fmla="*/ 1051716 w 2447898"/>
                <a:gd name="connsiteY180" fmla="*/ 194024 h 1323884"/>
                <a:gd name="connsiteX181" fmla="*/ 1052438 w 2447898"/>
                <a:gd name="connsiteY181" fmla="*/ 192478 h 1323884"/>
                <a:gd name="connsiteX182" fmla="*/ 1053942 w 2447898"/>
                <a:gd name="connsiteY182" fmla="*/ 189384 h 1323884"/>
                <a:gd name="connsiteX183" fmla="*/ 1056943 w 2447898"/>
                <a:gd name="connsiteY183" fmla="*/ 183224 h 1323884"/>
                <a:gd name="connsiteX184" fmla="*/ 1062946 w 2447898"/>
                <a:gd name="connsiteY184" fmla="*/ 171190 h 1323884"/>
                <a:gd name="connsiteX185" fmla="*/ 1074958 w 2447898"/>
                <a:gd name="connsiteY185" fmla="*/ 148042 h 1323884"/>
                <a:gd name="connsiteX186" fmla="*/ 1075706 w 2447898"/>
                <a:gd name="connsiteY186" fmla="*/ 146652 h 1323884"/>
                <a:gd name="connsiteX187" fmla="*/ 1076455 w 2447898"/>
                <a:gd name="connsiteY187" fmla="*/ 145237 h 1323884"/>
                <a:gd name="connsiteX188" fmla="*/ 1080960 w 2447898"/>
                <a:gd name="connsiteY188" fmla="*/ 136978 h 1323884"/>
                <a:gd name="connsiteX189" fmla="*/ 1086937 w 2447898"/>
                <a:gd name="connsiteY189" fmla="*/ 126282 h 1323884"/>
                <a:gd name="connsiteX190" fmla="*/ 1098949 w 2447898"/>
                <a:gd name="connsiteY190" fmla="*/ 106017 h 1323884"/>
                <a:gd name="connsiteX191" fmla="*/ 1099750 w 2447898"/>
                <a:gd name="connsiteY191" fmla="*/ 104680 h 1323884"/>
                <a:gd name="connsiteX192" fmla="*/ 1100578 w 2447898"/>
                <a:gd name="connsiteY192" fmla="*/ 103369 h 1323884"/>
                <a:gd name="connsiteX193" fmla="*/ 1102208 w 2447898"/>
                <a:gd name="connsiteY193" fmla="*/ 100774 h 1323884"/>
                <a:gd name="connsiteX194" fmla="*/ 1105441 w 2447898"/>
                <a:gd name="connsiteY194" fmla="*/ 95662 h 1323884"/>
                <a:gd name="connsiteX195" fmla="*/ 1111961 w 2447898"/>
                <a:gd name="connsiteY195" fmla="*/ 85778 h 1323884"/>
                <a:gd name="connsiteX196" fmla="*/ 1112769 w 2447898"/>
                <a:gd name="connsiteY196" fmla="*/ 84572 h 1323884"/>
                <a:gd name="connsiteX197" fmla="*/ 1113597 w 2447898"/>
                <a:gd name="connsiteY197" fmla="*/ 83393 h 1323884"/>
                <a:gd name="connsiteX198" fmla="*/ 1115201 w 2447898"/>
                <a:gd name="connsiteY198" fmla="*/ 81034 h 1323884"/>
                <a:gd name="connsiteX199" fmla="*/ 1118460 w 2447898"/>
                <a:gd name="connsiteY199" fmla="*/ 76393 h 1323884"/>
                <a:gd name="connsiteX200" fmla="*/ 1124953 w 2447898"/>
                <a:gd name="connsiteY200" fmla="*/ 67506 h 1323884"/>
                <a:gd name="connsiteX201" fmla="*/ 1125782 w 2447898"/>
                <a:gd name="connsiteY201" fmla="*/ 66431 h 1323884"/>
                <a:gd name="connsiteX202" fmla="*/ 1126590 w 2447898"/>
                <a:gd name="connsiteY202" fmla="*/ 65356 h 1323884"/>
                <a:gd name="connsiteX203" fmla="*/ 1128220 w 2447898"/>
                <a:gd name="connsiteY203" fmla="*/ 63233 h 1323884"/>
                <a:gd name="connsiteX204" fmla="*/ 1131479 w 2447898"/>
                <a:gd name="connsiteY204" fmla="*/ 59117 h 1323884"/>
                <a:gd name="connsiteX205" fmla="*/ 1137972 w 2447898"/>
                <a:gd name="connsiteY205" fmla="*/ 51252 h 1323884"/>
                <a:gd name="connsiteX206" fmla="*/ 1150991 w 2447898"/>
                <a:gd name="connsiteY206" fmla="*/ 37122 h 1323884"/>
                <a:gd name="connsiteX207" fmla="*/ 1152495 w 2447898"/>
                <a:gd name="connsiteY207" fmla="*/ 35601 h 1323884"/>
                <a:gd name="connsiteX208" fmla="*/ 1154019 w 2447898"/>
                <a:gd name="connsiteY208" fmla="*/ 34133 h 1323884"/>
                <a:gd name="connsiteX209" fmla="*/ 1157047 w 2447898"/>
                <a:gd name="connsiteY209" fmla="*/ 31249 h 1323884"/>
                <a:gd name="connsiteX210" fmla="*/ 1163129 w 2447898"/>
                <a:gd name="connsiteY210" fmla="*/ 25901 h 1323884"/>
                <a:gd name="connsiteX211" fmla="*/ 1163878 w 2447898"/>
                <a:gd name="connsiteY211" fmla="*/ 25246 h 1323884"/>
                <a:gd name="connsiteX212" fmla="*/ 1164660 w 2447898"/>
                <a:gd name="connsiteY212" fmla="*/ 24616 h 1323884"/>
                <a:gd name="connsiteX213" fmla="*/ 1166157 w 2447898"/>
                <a:gd name="connsiteY213" fmla="*/ 23384 h 1323884"/>
                <a:gd name="connsiteX214" fmla="*/ 1169211 w 2447898"/>
                <a:gd name="connsiteY214" fmla="*/ 21025 h 1323884"/>
                <a:gd name="connsiteX215" fmla="*/ 1175267 w 2447898"/>
                <a:gd name="connsiteY215" fmla="*/ 16647 h 1323884"/>
                <a:gd name="connsiteX216" fmla="*/ 1176042 w 2447898"/>
                <a:gd name="connsiteY216" fmla="*/ 16123 h 1323884"/>
                <a:gd name="connsiteX217" fmla="*/ 1176798 w 2447898"/>
                <a:gd name="connsiteY217" fmla="*/ 15625 h 1323884"/>
                <a:gd name="connsiteX218" fmla="*/ 1178321 w 2447898"/>
                <a:gd name="connsiteY218" fmla="*/ 14629 h 1323884"/>
                <a:gd name="connsiteX219" fmla="*/ 1181349 w 2447898"/>
                <a:gd name="connsiteY219" fmla="*/ 12767 h 1323884"/>
                <a:gd name="connsiteX220" fmla="*/ 1182098 w 2447898"/>
                <a:gd name="connsiteY220" fmla="*/ 12321 h 1323884"/>
                <a:gd name="connsiteX221" fmla="*/ 1182880 w 2447898"/>
                <a:gd name="connsiteY221" fmla="*/ 11876 h 1323884"/>
                <a:gd name="connsiteX222" fmla="*/ 1184377 w 2447898"/>
                <a:gd name="connsiteY222" fmla="*/ 11011 h 1323884"/>
                <a:gd name="connsiteX223" fmla="*/ 1187431 w 2447898"/>
                <a:gd name="connsiteY223" fmla="*/ 9385 h 1323884"/>
                <a:gd name="connsiteX224" fmla="*/ 1188180 w 2447898"/>
                <a:gd name="connsiteY224" fmla="*/ 9018 h 1323884"/>
                <a:gd name="connsiteX225" fmla="*/ 1188935 w 2447898"/>
                <a:gd name="connsiteY225" fmla="*/ 8625 h 1323884"/>
                <a:gd name="connsiteX226" fmla="*/ 1190459 w 2447898"/>
                <a:gd name="connsiteY226" fmla="*/ 7891 h 1323884"/>
                <a:gd name="connsiteX227" fmla="*/ 1193487 w 2447898"/>
                <a:gd name="connsiteY227" fmla="*/ 6527 h 1323884"/>
                <a:gd name="connsiteX228" fmla="*/ 1194262 w 2447898"/>
                <a:gd name="connsiteY228" fmla="*/ 6213 h 1323884"/>
                <a:gd name="connsiteX229" fmla="*/ 1195018 w 2447898"/>
                <a:gd name="connsiteY229" fmla="*/ 5899 h 1323884"/>
                <a:gd name="connsiteX230" fmla="*/ 1196541 w 2447898"/>
                <a:gd name="connsiteY230" fmla="*/ 5295 h 1323884"/>
                <a:gd name="connsiteX231" fmla="*/ 1199569 w 2447898"/>
                <a:gd name="connsiteY231" fmla="*/ 4195 h 1323884"/>
                <a:gd name="connsiteX232" fmla="*/ 1200318 w 2447898"/>
                <a:gd name="connsiteY232" fmla="*/ 3932 h 1323884"/>
                <a:gd name="connsiteX233" fmla="*/ 1201073 w 2447898"/>
                <a:gd name="connsiteY233" fmla="*/ 3697 h 1323884"/>
                <a:gd name="connsiteX234" fmla="*/ 1202544 w 2447898"/>
                <a:gd name="connsiteY234" fmla="*/ 3224 h 1323884"/>
                <a:gd name="connsiteX235" fmla="*/ 1204048 w 2447898"/>
                <a:gd name="connsiteY235" fmla="*/ 2805 h 1323884"/>
                <a:gd name="connsiteX236" fmla="*/ 1205526 w 2447898"/>
                <a:gd name="connsiteY236" fmla="*/ 2385 h 1323884"/>
                <a:gd name="connsiteX237" fmla="*/ 1207023 w 2447898"/>
                <a:gd name="connsiteY237" fmla="*/ 2019 h 1323884"/>
                <a:gd name="connsiteX238" fmla="*/ 1208500 w 2447898"/>
                <a:gd name="connsiteY238" fmla="*/ 1678 h 1323884"/>
                <a:gd name="connsiteX239" fmla="*/ 1209998 w 2447898"/>
                <a:gd name="connsiteY239" fmla="*/ 1363 h 1323884"/>
                <a:gd name="connsiteX240" fmla="*/ 1211475 w 2447898"/>
                <a:gd name="connsiteY240" fmla="*/ 1101 h 1323884"/>
                <a:gd name="connsiteX241" fmla="*/ 1212979 w 2447898"/>
                <a:gd name="connsiteY241" fmla="*/ 839 h 1323884"/>
                <a:gd name="connsiteX242" fmla="*/ 1213701 w 2447898"/>
                <a:gd name="connsiteY242" fmla="*/ 734 h 1323884"/>
                <a:gd name="connsiteX243" fmla="*/ 1214450 w 2447898"/>
                <a:gd name="connsiteY243" fmla="*/ 629 h 1323884"/>
                <a:gd name="connsiteX244" fmla="*/ 1215199 w 2447898"/>
                <a:gd name="connsiteY244" fmla="*/ 550 h 1323884"/>
                <a:gd name="connsiteX245" fmla="*/ 1215954 w 2447898"/>
                <a:gd name="connsiteY245" fmla="*/ 446 h 1323884"/>
                <a:gd name="connsiteX246" fmla="*/ 1216676 w 2447898"/>
                <a:gd name="connsiteY246" fmla="*/ 367 h 1323884"/>
                <a:gd name="connsiteX247" fmla="*/ 1217425 w 2447898"/>
                <a:gd name="connsiteY247" fmla="*/ 288 h 1323884"/>
                <a:gd name="connsiteX248" fmla="*/ 1218929 w 2447898"/>
                <a:gd name="connsiteY248" fmla="*/ 183 h 1323884"/>
                <a:gd name="connsiteX249" fmla="*/ 1219651 w 2447898"/>
                <a:gd name="connsiteY249" fmla="*/ 131 h 1323884"/>
                <a:gd name="connsiteX250" fmla="*/ 1220406 w 2447898"/>
                <a:gd name="connsiteY250" fmla="*/ 79 h 1323884"/>
                <a:gd name="connsiteX251" fmla="*/ 1221904 w 2447898"/>
                <a:gd name="connsiteY251" fmla="*/ 26 h 1323884"/>
                <a:gd name="connsiteX252" fmla="*/ 1222633 w 2447898"/>
                <a:gd name="connsiteY252" fmla="*/ 0 h 1323884"/>
                <a:gd name="connsiteX253" fmla="*/ 1224878 w 2447898"/>
                <a:gd name="connsiteY253" fmla="*/ 0 h 1323884"/>
                <a:gd name="connsiteX254" fmla="*/ 1225607 w 2447898"/>
                <a:gd name="connsiteY254" fmla="*/ 26 h 1323884"/>
                <a:gd name="connsiteX255" fmla="*/ 1227860 w 2447898"/>
                <a:gd name="connsiteY255" fmla="*/ 105 h 1323884"/>
                <a:gd name="connsiteX256" fmla="*/ 1228609 w 2447898"/>
                <a:gd name="connsiteY256" fmla="*/ 157 h 1323884"/>
                <a:gd name="connsiteX257" fmla="*/ 1229331 w 2447898"/>
                <a:gd name="connsiteY257" fmla="*/ 209 h 1323884"/>
                <a:gd name="connsiteX258" fmla="*/ 1230086 w 2447898"/>
                <a:gd name="connsiteY258" fmla="*/ 262 h 1323884"/>
                <a:gd name="connsiteX259" fmla="*/ 1231583 w 2447898"/>
                <a:gd name="connsiteY259" fmla="*/ 419 h 1323884"/>
                <a:gd name="connsiteX260" fmla="*/ 1232312 w 2447898"/>
                <a:gd name="connsiteY260" fmla="*/ 498 h 1323884"/>
                <a:gd name="connsiteX261" fmla="*/ 1233061 w 2447898"/>
                <a:gd name="connsiteY261" fmla="*/ 577 h 1323884"/>
                <a:gd name="connsiteX262" fmla="*/ 1233810 w 2447898"/>
                <a:gd name="connsiteY262" fmla="*/ 681 h 1323884"/>
                <a:gd name="connsiteX263" fmla="*/ 1235287 w 2447898"/>
                <a:gd name="connsiteY263" fmla="*/ 917 h 1323884"/>
                <a:gd name="connsiteX264" fmla="*/ 1236036 w 2447898"/>
                <a:gd name="connsiteY264" fmla="*/ 1022 h 1323884"/>
                <a:gd name="connsiteX265" fmla="*/ 1236785 w 2447898"/>
                <a:gd name="connsiteY265" fmla="*/ 1153 h 1323884"/>
                <a:gd name="connsiteX266" fmla="*/ 1238262 w 2447898"/>
                <a:gd name="connsiteY266" fmla="*/ 1442 h 1323884"/>
                <a:gd name="connsiteX267" fmla="*/ 1239766 w 2447898"/>
                <a:gd name="connsiteY267" fmla="*/ 1756 h 1323884"/>
                <a:gd name="connsiteX268" fmla="*/ 1241237 w 2447898"/>
                <a:gd name="connsiteY268" fmla="*/ 2123 h 1323884"/>
                <a:gd name="connsiteX269" fmla="*/ 1242741 w 2447898"/>
                <a:gd name="connsiteY269" fmla="*/ 2491 h 1323884"/>
                <a:gd name="connsiteX270" fmla="*/ 1244212 w 2447898"/>
                <a:gd name="connsiteY270" fmla="*/ 2910 h 1323884"/>
                <a:gd name="connsiteX271" fmla="*/ 1247193 w 2447898"/>
                <a:gd name="connsiteY271" fmla="*/ 3827 h 1323884"/>
                <a:gd name="connsiteX272" fmla="*/ 1248021 w 2447898"/>
                <a:gd name="connsiteY272" fmla="*/ 4089 h 1323884"/>
                <a:gd name="connsiteX273" fmla="*/ 1250426 w 2447898"/>
                <a:gd name="connsiteY273" fmla="*/ 4954 h 1323884"/>
                <a:gd name="connsiteX274" fmla="*/ 1253660 w 2447898"/>
                <a:gd name="connsiteY274" fmla="*/ 6239 h 1323884"/>
                <a:gd name="connsiteX275" fmla="*/ 1255263 w 2447898"/>
                <a:gd name="connsiteY275" fmla="*/ 6921 h 1323884"/>
                <a:gd name="connsiteX276" fmla="*/ 1256893 w 2447898"/>
                <a:gd name="connsiteY276" fmla="*/ 7655 h 1323884"/>
                <a:gd name="connsiteX277" fmla="*/ 1260133 w 2447898"/>
                <a:gd name="connsiteY277" fmla="*/ 9228 h 1323884"/>
                <a:gd name="connsiteX278" fmla="*/ 1261736 w 2447898"/>
                <a:gd name="connsiteY278" fmla="*/ 10067 h 1323884"/>
                <a:gd name="connsiteX279" fmla="*/ 1263339 w 2447898"/>
                <a:gd name="connsiteY279" fmla="*/ 10932 h 1323884"/>
                <a:gd name="connsiteX280" fmla="*/ 1266572 w 2447898"/>
                <a:gd name="connsiteY280" fmla="*/ 12793 h 1323884"/>
                <a:gd name="connsiteX281" fmla="*/ 1273046 w 2447898"/>
                <a:gd name="connsiteY281" fmla="*/ 16935 h 1323884"/>
                <a:gd name="connsiteX282" fmla="*/ 1273847 w 2447898"/>
                <a:gd name="connsiteY282" fmla="*/ 17486 h 1323884"/>
                <a:gd name="connsiteX283" fmla="*/ 1274649 w 2447898"/>
                <a:gd name="connsiteY283" fmla="*/ 18063 h 1323884"/>
                <a:gd name="connsiteX284" fmla="*/ 1276279 w 2447898"/>
                <a:gd name="connsiteY284" fmla="*/ 19216 h 1323884"/>
                <a:gd name="connsiteX285" fmla="*/ 1279492 w 2447898"/>
                <a:gd name="connsiteY285" fmla="*/ 21654 h 1323884"/>
                <a:gd name="connsiteX286" fmla="*/ 1285959 w 2447898"/>
                <a:gd name="connsiteY286" fmla="*/ 26924 h 1323884"/>
                <a:gd name="connsiteX287" fmla="*/ 1286760 w 2447898"/>
                <a:gd name="connsiteY287" fmla="*/ 27605 h 1323884"/>
                <a:gd name="connsiteX288" fmla="*/ 1287562 w 2447898"/>
                <a:gd name="connsiteY288" fmla="*/ 28313 h 1323884"/>
                <a:gd name="connsiteX289" fmla="*/ 1289192 w 2447898"/>
                <a:gd name="connsiteY289" fmla="*/ 29755 h 1323884"/>
                <a:gd name="connsiteX290" fmla="*/ 1292405 w 2447898"/>
                <a:gd name="connsiteY290" fmla="*/ 32744 h 1323884"/>
                <a:gd name="connsiteX291" fmla="*/ 1298872 w 2447898"/>
                <a:gd name="connsiteY291" fmla="*/ 39114 h 1323884"/>
                <a:gd name="connsiteX292" fmla="*/ 1300376 w 2447898"/>
                <a:gd name="connsiteY292" fmla="*/ 40687 h 1323884"/>
                <a:gd name="connsiteX293" fmla="*/ 1301880 w 2447898"/>
                <a:gd name="connsiteY293" fmla="*/ 42287 h 1323884"/>
                <a:gd name="connsiteX294" fmla="*/ 1304907 w 2447898"/>
                <a:gd name="connsiteY294" fmla="*/ 45563 h 1323884"/>
                <a:gd name="connsiteX295" fmla="*/ 1310937 w 2447898"/>
                <a:gd name="connsiteY295" fmla="*/ 52458 h 1323884"/>
                <a:gd name="connsiteX296" fmla="*/ 1322995 w 2447898"/>
                <a:gd name="connsiteY296" fmla="*/ 67585 h 1323884"/>
                <a:gd name="connsiteX297" fmla="*/ 1323744 w 2447898"/>
                <a:gd name="connsiteY297" fmla="*/ 68581 h 1323884"/>
                <a:gd name="connsiteX298" fmla="*/ 1325996 w 2447898"/>
                <a:gd name="connsiteY298" fmla="*/ 71648 h 1323884"/>
                <a:gd name="connsiteX299" fmla="*/ 1329024 w 2447898"/>
                <a:gd name="connsiteY299" fmla="*/ 75816 h 1323884"/>
                <a:gd name="connsiteX300" fmla="*/ 1335027 w 2447898"/>
                <a:gd name="connsiteY300" fmla="*/ 84468 h 1323884"/>
                <a:gd name="connsiteX301" fmla="*/ 1347092 w 2447898"/>
                <a:gd name="connsiteY301" fmla="*/ 103029 h 1323884"/>
                <a:gd name="connsiteX302" fmla="*/ 1347920 w 2447898"/>
                <a:gd name="connsiteY302" fmla="*/ 104339 h 1323884"/>
                <a:gd name="connsiteX303" fmla="*/ 1348722 w 2447898"/>
                <a:gd name="connsiteY303" fmla="*/ 105677 h 1323884"/>
                <a:gd name="connsiteX304" fmla="*/ 1350351 w 2447898"/>
                <a:gd name="connsiteY304" fmla="*/ 108351 h 1323884"/>
                <a:gd name="connsiteX305" fmla="*/ 1353638 w 2447898"/>
                <a:gd name="connsiteY305" fmla="*/ 113751 h 1323884"/>
                <a:gd name="connsiteX306" fmla="*/ 1360157 w 2447898"/>
                <a:gd name="connsiteY306" fmla="*/ 124946 h 1323884"/>
                <a:gd name="connsiteX307" fmla="*/ 1373229 w 2447898"/>
                <a:gd name="connsiteY307" fmla="*/ 148592 h 1323884"/>
                <a:gd name="connsiteX308" fmla="*/ 1399367 w 2447898"/>
                <a:gd name="connsiteY308" fmla="*/ 200683 h 1323884"/>
                <a:gd name="connsiteX309" fmla="*/ 1400168 w 2447898"/>
                <a:gd name="connsiteY309" fmla="*/ 202361 h 1323884"/>
                <a:gd name="connsiteX310" fmla="*/ 1402580 w 2447898"/>
                <a:gd name="connsiteY310" fmla="*/ 207473 h 1323884"/>
                <a:gd name="connsiteX311" fmla="*/ 1405760 w 2447898"/>
                <a:gd name="connsiteY311" fmla="*/ 214342 h 1323884"/>
                <a:gd name="connsiteX312" fmla="*/ 1412180 w 2447898"/>
                <a:gd name="connsiteY312" fmla="*/ 228315 h 1323884"/>
                <a:gd name="connsiteX313" fmla="*/ 1425014 w 2447898"/>
                <a:gd name="connsiteY313" fmla="*/ 257153 h 1323884"/>
                <a:gd name="connsiteX314" fmla="*/ 1450667 w 2447898"/>
                <a:gd name="connsiteY314" fmla="*/ 317922 h 1323884"/>
                <a:gd name="connsiteX315" fmla="*/ 1498516 w 2447898"/>
                <a:gd name="connsiteY315" fmla="*/ 438934 h 1323884"/>
                <a:gd name="connsiteX316" fmla="*/ 1550434 w 2447898"/>
                <a:gd name="connsiteY316" fmla="*/ 574789 h 1323884"/>
                <a:gd name="connsiteX317" fmla="*/ 1598859 w 2447898"/>
                <a:gd name="connsiteY317" fmla="*/ 699183 h 1323884"/>
                <a:gd name="connsiteX318" fmla="*/ 1646377 w 2447898"/>
                <a:gd name="connsiteY318" fmla="*/ 813637 h 1323884"/>
                <a:gd name="connsiteX319" fmla="*/ 1697903 w 2447898"/>
                <a:gd name="connsiteY319" fmla="*/ 925267 h 1323884"/>
                <a:gd name="connsiteX320" fmla="*/ 1699407 w 2447898"/>
                <a:gd name="connsiteY320" fmla="*/ 928307 h 1323884"/>
                <a:gd name="connsiteX321" fmla="*/ 1700904 w 2447898"/>
                <a:gd name="connsiteY321" fmla="*/ 931320 h 1323884"/>
                <a:gd name="connsiteX322" fmla="*/ 1703906 w 2447898"/>
                <a:gd name="connsiteY322" fmla="*/ 937300 h 1323884"/>
                <a:gd name="connsiteX323" fmla="*/ 1709908 w 2447898"/>
                <a:gd name="connsiteY323" fmla="*/ 949125 h 1323884"/>
                <a:gd name="connsiteX324" fmla="*/ 1721947 w 2447898"/>
                <a:gd name="connsiteY324" fmla="*/ 972091 h 1323884"/>
                <a:gd name="connsiteX325" fmla="*/ 1745990 w 2447898"/>
                <a:gd name="connsiteY325" fmla="*/ 1015319 h 1323884"/>
                <a:gd name="connsiteX326" fmla="*/ 1746792 w 2447898"/>
                <a:gd name="connsiteY326" fmla="*/ 1016735 h 1323884"/>
                <a:gd name="connsiteX327" fmla="*/ 1747594 w 2447898"/>
                <a:gd name="connsiteY327" fmla="*/ 1018124 h 1323884"/>
                <a:gd name="connsiteX328" fmla="*/ 1749224 w 2447898"/>
                <a:gd name="connsiteY328" fmla="*/ 1020903 h 1323884"/>
                <a:gd name="connsiteX329" fmla="*/ 1752483 w 2447898"/>
                <a:gd name="connsiteY329" fmla="*/ 1026406 h 1323884"/>
                <a:gd name="connsiteX330" fmla="*/ 1759009 w 2447898"/>
                <a:gd name="connsiteY330" fmla="*/ 1037238 h 1323884"/>
                <a:gd name="connsiteX331" fmla="*/ 1772048 w 2447898"/>
                <a:gd name="connsiteY331" fmla="*/ 1058076 h 1323884"/>
                <a:gd name="connsiteX332" fmla="*/ 1798113 w 2447898"/>
                <a:gd name="connsiteY332" fmla="*/ 1096593 h 1323884"/>
                <a:gd name="connsiteX333" fmla="*/ 1799617 w 2447898"/>
                <a:gd name="connsiteY333" fmla="*/ 1098686 h 1323884"/>
                <a:gd name="connsiteX334" fmla="*/ 1801141 w 2447898"/>
                <a:gd name="connsiteY334" fmla="*/ 1100807 h 1323884"/>
                <a:gd name="connsiteX335" fmla="*/ 1804195 w 2447898"/>
                <a:gd name="connsiteY335" fmla="*/ 1104955 h 1323884"/>
                <a:gd name="connsiteX336" fmla="*/ 1810277 w 2447898"/>
                <a:gd name="connsiteY336" fmla="*/ 1113129 h 1323884"/>
                <a:gd name="connsiteX337" fmla="*/ 1822442 w 2447898"/>
                <a:gd name="connsiteY337" fmla="*/ 1128780 h 1323884"/>
                <a:gd name="connsiteX338" fmla="*/ 1823190 w 2447898"/>
                <a:gd name="connsiteY338" fmla="*/ 1129726 h 1323884"/>
                <a:gd name="connsiteX339" fmla="*/ 1823966 w 2447898"/>
                <a:gd name="connsiteY339" fmla="*/ 1130673 h 1323884"/>
                <a:gd name="connsiteX340" fmla="*/ 1825469 w 2447898"/>
                <a:gd name="connsiteY340" fmla="*/ 1132558 h 1323884"/>
                <a:gd name="connsiteX341" fmla="*/ 1828524 w 2447898"/>
                <a:gd name="connsiteY341" fmla="*/ 1136256 h 1323884"/>
                <a:gd name="connsiteX342" fmla="*/ 1834606 w 2447898"/>
                <a:gd name="connsiteY342" fmla="*/ 1143545 h 1323884"/>
                <a:gd name="connsiteX343" fmla="*/ 1846770 w 2447898"/>
                <a:gd name="connsiteY343" fmla="*/ 1157464 h 1323884"/>
                <a:gd name="connsiteX344" fmla="*/ 1847519 w 2447898"/>
                <a:gd name="connsiteY344" fmla="*/ 1158303 h 1323884"/>
                <a:gd name="connsiteX345" fmla="*/ 1848268 w 2447898"/>
                <a:gd name="connsiteY345" fmla="*/ 1159115 h 1323884"/>
                <a:gd name="connsiteX346" fmla="*/ 1849745 w 2447898"/>
                <a:gd name="connsiteY346" fmla="*/ 1160766 h 1323884"/>
                <a:gd name="connsiteX347" fmla="*/ 1852746 w 2447898"/>
                <a:gd name="connsiteY347" fmla="*/ 1163987 h 1323884"/>
                <a:gd name="connsiteX348" fmla="*/ 1858703 w 2447898"/>
                <a:gd name="connsiteY348" fmla="*/ 1170309 h 1323884"/>
                <a:gd name="connsiteX349" fmla="*/ 1870629 w 2447898"/>
                <a:gd name="connsiteY349" fmla="*/ 1182397 h 1323884"/>
                <a:gd name="connsiteX350" fmla="*/ 1871384 w 2447898"/>
                <a:gd name="connsiteY350" fmla="*/ 1183128 h 1323884"/>
                <a:gd name="connsiteX351" fmla="*/ 1872132 w 2447898"/>
                <a:gd name="connsiteY351" fmla="*/ 1183839 h 1323884"/>
                <a:gd name="connsiteX352" fmla="*/ 1873610 w 2447898"/>
                <a:gd name="connsiteY352" fmla="*/ 1185276 h 1323884"/>
                <a:gd name="connsiteX353" fmla="*/ 1876611 w 2447898"/>
                <a:gd name="connsiteY353" fmla="*/ 1188135 h 1323884"/>
                <a:gd name="connsiteX354" fmla="*/ 1882561 w 2447898"/>
                <a:gd name="connsiteY354" fmla="*/ 1193718 h 1323884"/>
                <a:gd name="connsiteX355" fmla="*/ 1894493 w 2447898"/>
                <a:gd name="connsiteY355" fmla="*/ 1204309 h 1323884"/>
                <a:gd name="connsiteX356" fmla="*/ 1895295 w 2447898"/>
                <a:gd name="connsiteY356" fmla="*/ 1205020 h 1323884"/>
                <a:gd name="connsiteX357" fmla="*/ 1896097 w 2447898"/>
                <a:gd name="connsiteY357" fmla="*/ 1205698 h 1323884"/>
                <a:gd name="connsiteX358" fmla="*/ 1897727 w 2447898"/>
                <a:gd name="connsiteY358" fmla="*/ 1207060 h 1323884"/>
                <a:gd name="connsiteX359" fmla="*/ 1900960 w 2447898"/>
                <a:gd name="connsiteY359" fmla="*/ 1209765 h 1323884"/>
                <a:gd name="connsiteX360" fmla="*/ 1907433 w 2447898"/>
                <a:gd name="connsiteY360" fmla="*/ 1215034 h 1323884"/>
                <a:gd name="connsiteX361" fmla="*/ 1920372 w 2447898"/>
                <a:gd name="connsiteY361" fmla="*/ 1224966 h 1323884"/>
                <a:gd name="connsiteX362" fmla="*/ 1921976 w 2447898"/>
                <a:gd name="connsiteY362" fmla="*/ 1226174 h 1323884"/>
                <a:gd name="connsiteX363" fmla="*/ 1923606 w 2447898"/>
                <a:gd name="connsiteY363" fmla="*/ 1227355 h 1323884"/>
                <a:gd name="connsiteX364" fmla="*/ 1926845 w 2447898"/>
                <a:gd name="connsiteY364" fmla="*/ 1229664 h 1323884"/>
                <a:gd name="connsiteX365" fmla="*/ 1933312 w 2447898"/>
                <a:gd name="connsiteY365" fmla="*/ 1234174 h 1323884"/>
                <a:gd name="connsiteX366" fmla="*/ 1946252 w 2447898"/>
                <a:gd name="connsiteY366" fmla="*/ 1242664 h 1323884"/>
                <a:gd name="connsiteX367" fmla="*/ 1949253 w 2447898"/>
                <a:gd name="connsiteY367" fmla="*/ 1244550 h 1323884"/>
                <a:gd name="connsiteX368" fmla="*/ 1952281 w 2447898"/>
                <a:gd name="connsiteY368" fmla="*/ 1246389 h 1323884"/>
                <a:gd name="connsiteX369" fmla="*/ 1958316 w 2447898"/>
                <a:gd name="connsiteY369" fmla="*/ 1249979 h 1323884"/>
                <a:gd name="connsiteX370" fmla="*/ 1970401 w 2447898"/>
                <a:gd name="connsiteY370" fmla="*/ 1256744 h 1323884"/>
                <a:gd name="connsiteX371" fmla="*/ 1971150 w 2447898"/>
                <a:gd name="connsiteY371" fmla="*/ 1257160 h 1323884"/>
                <a:gd name="connsiteX372" fmla="*/ 1971899 w 2447898"/>
                <a:gd name="connsiteY372" fmla="*/ 1257556 h 1323884"/>
                <a:gd name="connsiteX373" fmla="*/ 1973429 w 2447898"/>
                <a:gd name="connsiteY373" fmla="*/ 1258368 h 1323884"/>
                <a:gd name="connsiteX374" fmla="*/ 1976430 w 2447898"/>
                <a:gd name="connsiteY374" fmla="*/ 1259939 h 1323884"/>
                <a:gd name="connsiteX375" fmla="*/ 1982486 w 2447898"/>
                <a:gd name="connsiteY375" fmla="*/ 1263006 h 1323884"/>
                <a:gd name="connsiteX376" fmla="*/ 1994544 w 2447898"/>
                <a:gd name="connsiteY376" fmla="*/ 1268778 h 1323884"/>
                <a:gd name="connsiteX377" fmla="*/ 1996201 w 2447898"/>
                <a:gd name="connsiteY377" fmla="*/ 1269509 h 1323884"/>
                <a:gd name="connsiteX378" fmla="*/ 1997837 w 2447898"/>
                <a:gd name="connsiteY378" fmla="*/ 1270241 h 1323884"/>
                <a:gd name="connsiteX379" fmla="*/ 2001097 w 2447898"/>
                <a:gd name="connsiteY379" fmla="*/ 1271684 h 1323884"/>
                <a:gd name="connsiteX380" fmla="*/ 2007643 w 2447898"/>
                <a:gd name="connsiteY380" fmla="*/ 1274489 h 1323884"/>
                <a:gd name="connsiteX381" fmla="*/ 2020741 w 2447898"/>
                <a:gd name="connsiteY381" fmla="*/ 1279683 h 1323884"/>
                <a:gd name="connsiteX382" fmla="*/ 2021543 w 2447898"/>
                <a:gd name="connsiteY382" fmla="*/ 1279999 h 1323884"/>
                <a:gd name="connsiteX383" fmla="*/ 2022371 w 2447898"/>
                <a:gd name="connsiteY383" fmla="*/ 1280308 h 1323884"/>
                <a:gd name="connsiteX384" fmla="*/ 2024001 w 2447898"/>
                <a:gd name="connsiteY384" fmla="*/ 1280912 h 1323884"/>
                <a:gd name="connsiteX385" fmla="*/ 2027287 w 2447898"/>
                <a:gd name="connsiteY385" fmla="*/ 1282120 h 1323884"/>
                <a:gd name="connsiteX386" fmla="*/ 2033807 w 2447898"/>
                <a:gd name="connsiteY386" fmla="*/ 1284428 h 1323884"/>
                <a:gd name="connsiteX387" fmla="*/ 2046905 w 2447898"/>
                <a:gd name="connsiteY387" fmla="*/ 1288724 h 1323884"/>
                <a:gd name="connsiteX388" fmla="*/ 2047707 w 2447898"/>
                <a:gd name="connsiteY388" fmla="*/ 1288985 h 1323884"/>
                <a:gd name="connsiteX389" fmla="*/ 2048509 w 2447898"/>
                <a:gd name="connsiteY389" fmla="*/ 1289227 h 1323884"/>
                <a:gd name="connsiteX390" fmla="*/ 2050112 w 2447898"/>
                <a:gd name="connsiteY390" fmla="*/ 1289724 h 1323884"/>
                <a:gd name="connsiteX391" fmla="*/ 2053319 w 2447898"/>
                <a:gd name="connsiteY391" fmla="*/ 1290690 h 1323884"/>
                <a:gd name="connsiteX392" fmla="*/ 2059765 w 2447898"/>
                <a:gd name="connsiteY392" fmla="*/ 1292556 h 1323884"/>
                <a:gd name="connsiteX393" fmla="*/ 2072605 w 2447898"/>
                <a:gd name="connsiteY393" fmla="*/ 1296039 h 1323884"/>
                <a:gd name="connsiteX394" fmla="*/ 2073407 w 2447898"/>
                <a:gd name="connsiteY394" fmla="*/ 1296227 h 1323884"/>
                <a:gd name="connsiteX395" fmla="*/ 2075812 w 2447898"/>
                <a:gd name="connsiteY395" fmla="*/ 1296851 h 1323884"/>
                <a:gd name="connsiteX396" fmla="*/ 2079019 w 2447898"/>
                <a:gd name="connsiteY396" fmla="*/ 1297643 h 1323884"/>
                <a:gd name="connsiteX397" fmla="*/ 2085439 w 2447898"/>
                <a:gd name="connsiteY397" fmla="*/ 1299160 h 1323884"/>
                <a:gd name="connsiteX398" fmla="*/ 2098306 w 2447898"/>
                <a:gd name="connsiteY398" fmla="*/ 1301992 h 1323884"/>
                <a:gd name="connsiteX399" fmla="*/ 2099803 w 2447898"/>
                <a:gd name="connsiteY399" fmla="*/ 1302307 h 1323884"/>
                <a:gd name="connsiteX400" fmla="*/ 2101307 w 2447898"/>
                <a:gd name="connsiteY400" fmla="*/ 1302596 h 1323884"/>
                <a:gd name="connsiteX401" fmla="*/ 2104282 w 2447898"/>
                <a:gd name="connsiteY401" fmla="*/ 1303200 h 1323884"/>
                <a:gd name="connsiteX402" fmla="*/ 2110285 w 2447898"/>
                <a:gd name="connsiteY402" fmla="*/ 1304374 h 1323884"/>
                <a:gd name="connsiteX403" fmla="*/ 2122270 w 2447898"/>
                <a:gd name="connsiteY403" fmla="*/ 1306529 h 1323884"/>
                <a:gd name="connsiteX404" fmla="*/ 2123019 w 2447898"/>
                <a:gd name="connsiteY404" fmla="*/ 1306656 h 1323884"/>
                <a:gd name="connsiteX405" fmla="*/ 2123767 w 2447898"/>
                <a:gd name="connsiteY405" fmla="*/ 1306764 h 1323884"/>
                <a:gd name="connsiteX406" fmla="*/ 2125271 w 2447898"/>
                <a:gd name="connsiteY406" fmla="*/ 1307025 h 1323884"/>
                <a:gd name="connsiteX407" fmla="*/ 2128273 w 2447898"/>
                <a:gd name="connsiteY407" fmla="*/ 1307522 h 1323884"/>
                <a:gd name="connsiteX408" fmla="*/ 2134249 w 2447898"/>
                <a:gd name="connsiteY408" fmla="*/ 1308468 h 1323884"/>
                <a:gd name="connsiteX409" fmla="*/ 2146234 w 2447898"/>
                <a:gd name="connsiteY409" fmla="*/ 1310227 h 1323884"/>
                <a:gd name="connsiteX410" fmla="*/ 2147062 w 2447898"/>
                <a:gd name="connsiteY410" fmla="*/ 1310327 h 1323884"/>
                <a:gd name="connsiteX411" fmla="*/ 2147864 w 2447898"/>
                <a:gd name="connsiteY411" fmla="*/ 1310435 h 1323884"/>
                <a:gd name="connsiteX412" fmla="*/ 2149494 w 2447898"/>
                <a:gd name="connsiteY412" fmla="*/ 1310670 h 1323884"/>
                <a:gd name="connsiteX413" fmla="*/ 2152727 w 2447898"/>
                <a:gd name="connsiteY413" fmla="*/ 1311086 h 1323884"/>
                <a:gd name="connsiteX414" fmla="*/ 2159253 w 2447898"/>
                <a:gd name="connsiteY414" fmla="*/ 1311925 h 1323884"/>
                <a:gd name="connsiteX415" fmla="*/ 2172246 w 2447898"/>
                <a:gd name="connsiteY415" fmla="*/ 1313448 h 1323884"/>
                <a:gd name="connsiteX416" fmla="*/ 2173047 w 2447898"/>
                <a:gd name="connsiteY416" fmla="*/ 1313529 h 1323884"/>
                <a:gd name="connsiteX417" fmla="*/ 2173849 w 2447898"/>
                <a:gd name="connsiteY417" fmla="*/ 1313629 h 1323884"/>
                <a:gd name="connsiteX418" fmla="*/ 2175479 w 2447898"/>
                <a:gd name="connsiteY418" fmla="*/ 1313790 h 1323884"/>
                <a:gd name="connsiteX419" fmla="*/ 2178739 w 2447898"/>
                <a:gd name="connsiteY419" fmla="*/ 1314133 h 1323884"/>
                <a:gd name="connsiteX420" fmla="*/ 2185238 w 2447898"/>
                <a:gd name="connsiteY420" fmla="*/ 1314784 h 1323884"/>
                <a:gd name="connsiteX421" fmla="*/ 2198231 w 2447898"/>
                <a:gd name="connsiteY421" fmla="*/ 1315992 h 1323884"/>
                <a:gd name="connsiteX422" fmla="*/ 2198980 w 2447898"/>
                <a:gd name="connsiteY422" fmla="*/ 1316045 h 1323884"/>
                <a:gd name="connsiteX423" fmla="*/ 2199755 w 2447898"/>
                <a:gd name="connsiteY423" fmla="*/ 1316119 h 1323884"/>
                <a:gd name="connsiteX424" fmla="*/ 2201259 w 2447898"/>
                <a:gd name="connsiteY424" fmla="*/ 1316253 h 1323884"/>
                <a:gd name="connsiteX425" fmla="*/ 2204286 w 2447898"/>
                <a:gd name="connsiteY425" fmla="*/ 1316488 h 1323884"/>
                <a:gd name="connsiteX426" fmla="*/ 2210369 w 2447898"/>
                <a:gd name="connsiteY426" fmla="*/ 1316985 h 1323884"/>
                <a:gd name="connsiteX427" fmla="*/ 2222506 w 2447898"/>
                <a:gd name="connsiteY427" fmla="*/ 1317878 h 1323884"/>
                <a:gd name="connsiteX428" fmla="*/ 2224004 w 2447898"/>
                <a:gd name="connsiteY428" fmla="*/ 1317985 h 1323884"/>
                <a:gd name="connsiteX429" fmla="*/ 2225534 w 2447898"/>
                <a:gd name="connsiteY429" fmla="*/ 1318065 h 1323884"/>
                <a:gd name="connsiteX430" fmla="*/ 2228562 w 2447898"/>
                <a:gd name="connsiteY430" fmla="*/ 1318273 h 1323884"/>
                <a:gd name="connsiteX431" fmla="*/ 2234618 w 2447898"/>
                <a:gd name="connsiteY431" fmla="*/ 1318663 h 1323884"/>
                <a:gd name="connsiteX432" fmla="*/ 2246756 w 2447898"/>
                <a:gd name="connsiteY432" fmla="*/ 1319347 h 1323884"/>
                <a:gd name="connsiteX433" fmla="*/ 2247504 w 2447898"/>
                <a:gd name="connsiteY433" fmla="*/ 1319401 h 1323884"/>
                <a:gd name="connsiteX434" fmla="*/ 2248253 w 2447898"/>
                <a:gd name="connsiteY434" fmla="*/ 1319428 h 1323884"/>
                <a:gd name="connsiteX435" fmla="*/ 2249731 w 2447898"/>
                <a:gd name="connsiteY435" fmla="*/ 1319502 h 1323884"/>
                <a:gd name="connsiteX436" fmla="*/ 2258662 w 2447898"/>
                <a:gd name="connsiteY436" fmla="*/ 1319978 h 1323884"/>
                <a:gd name="connsiteX437" fmla="*/ 2259410 w 2447898"/>
                <a:gd name="connsiteY437" fmla="*/ 1320005 h 1323884"/>
                <a:gd name="connsiteX438" fmla="*/ 2260133 w 2447898"/>
                <a:gd name="connsiteY438" fmla="*/ 1320025 h 1323884"/>
                <a:gd name="connsiteX439" fmla="*/ 2261636 w 2447898"/>
                <a:gd name="connsiteY439" fmla="*/ 1320106 h 1323884"/>
                <a:gd name="connsiteX440" fmla="*/ 2264611 w 2447898"/>
                <a:gd name="connsiteY440" fmla="*/ 1320240 h 1323884"/>
                <a:gd name="connsiteX441" fmla="*/ 2270541 w 2447898"/>
                <a:gd name="connsiteY441" fmla="*/ 1320502 h 1323884"/>
                <a:gd name="connsiteX442" fmla="*/ 2271290 w 2447898"/>
                <a:gd name="connsiteY442" fmla="*/ 1320528 h 1323884"/>
                <a:gd name="connsiteX443" fmla="*/ 2272038 w 2447898"/>
                <a:gd name="connsiteY443" fmla="*/ 1320575 h 1323884"/>
                <a:gd name="connsiteX444" fmla="*/ 2273516 w 2447898"/>
                <a:gd name="connsiteY444" fmla="*/ 1320629 h 1323884"/>
                <a:gd name="connsiteX445" fmla="*/ 2276491 w 2447898"/>
                <a:gd name="connsiteY445" fmla="*/ 1320736 h 1323884"/>
                <a:gd name="connsiteX446" fmla="*/ 2282447 w 2447898"/>
                <a:gd name="connsiteY446" fmla="*/ 1320971 h 1323884"/>
                <a:gd name="connsiteX447" fmla="*/ 2294346 w 2447898"/>
                <a:gd name="connsiteY447" fmla="*/ 1321394 h 1323884"/>
                <a:gd name="connsiteX448" fmla="*/ 2297560 w 2447898"/>
                <a:gd name="connsiteY448" fmla="*/ 1321495 h 1323884"/>
                <a:gd name="connsiteX449" fmla="*/ 2300793 w 2447898"/>
                <a:gd name="connsiteY449" fmla="*/ 1321602 h 1323884"/>
                <a:gd name="connsiteX450" fmla="*/ 2307239 w 2447898"/>
                <a:gd name="connsiteY450" fmla="*/ 1321810 h 1323884"/>
                <a:gd name="connsiteX451" fmla="*/ 2308041 w 2447898"/>
                <a:gd name="connsiteY451" fmla="*/ 1321837 h 1323884"/>
                <a:gd name="connsiteX452" fmla="*/ 2308869 w 2447898"/>
                <a:gd name="connsiteY452" fmla="*/ 1321864 h 1323884"/>
                <a:gd name="connsiteX453" fmla="*/ 2310473 w 2447898"/>
                <a:gd name="connsiteY453" fmla="*/ 1321891 h 1323884"/>
                <a:gd name="connsiteX454" fmla="*/ 2313706 w 2447898"/>
                <a:gd name="connsiteY454" fmla="*/ 1321991 h 1323884"/>
                <a:gd name="connsiteX455" fmla="*/ 2320152 w 2447898"/>
                <a:gd name="connsiteY455" fmla="*/ 1322153 h 1323884"/>
                <a:gd name="connsiteX456" fmla="*/ 2321756 w 2447898"/>
                <a:gd name="connsiteY456" fmla="*/ 1322206 h 1323884"/>
                <a:gd name="connsiteX457" fmla="*/ 2323386 w 2447898"/>
                <a:gd name="connsiteY457" fmla="*/ 1322233 h 1323884"/>
                <a:gd name="connsiteX458" fmla="*/ 2326599 w 2447898"/>
                <a:gd name="connsiteY458" fmla="*/ 1322307 h 1323884"/>
                <a:gd name="connsiteX459" fmla="*/ 2333039 w 2447898"/>
                <a:gd name="connsiteY459" fmla="*/ 1322468 h 1323884"/>
                <a:gd name="connsiteX460" fmla="*/ 2345952 w 2447898"/>
                <a:gd name="connsiteY460" fmla="*/ 1322730 h 1323884"/>
                <a:gd name="connsiteX461" fmla="*/ 2346707 w 2447898"/>
                <a:gd name="connsiteY461" fmla="*/ 1322730 h 1323884"/>
                <a:gd name="connsiteX462" fmla="*/ 2347456 w 2447898"/>
                <a:gd name="connsiteY462" fmla="*/ 1322757 h 1323884"/>
                <a:gd name="connsiteX463" fmla="*/ 2348960 w 2447898"/>
                <a:gd name="connsiteY463" fmla="*/ 1322783 h 1323884"/>
                <a:gd name="connsiteX464" fmla="*/ 2351988 w 2447898"/>
                <a:gd name="connsiteY464" fmla="*/ 1322830 h 1323884"/>
                <a:gd name="connsiteX465" fmla="*/ 2357990 w 2447898"/>
                <a:gd name="connsiteY465" fmla="*/ 1322938 h 1323884"/>
                <a:gd name="connsiteX466" fmla="*/ 2358739 w 2447898"/>
                <a:gd name="connsiteY466" fmla="*/ 1322965 h 1323884"/>
                <a:gd name="connsiteX467" fmla="*/ 2359514 w 2447898"/>
                <a:gd name="connsiteY467" fmla="*/ 1322965 h 1323884"/>
                <a:gd name="connsiteX468" fmla="*/ 2364020 w 2447898"/>
                <a:gd name="connsiteY468" fmla="*/ 1323045 h 1323884"/>
                <a:gd name="connsiteX469" fmla="*/ 2370049 w 2447898"/>
                <a:gd name="connsiteY469" fmla="*/ 1323119 h 1323884"/>
                <a:gd name="connsiteX470" fmla="*/ 2370798 w 2447898"/>
                <a:gd name="connsiteY470" fmla="*/ 1323146 h 1323884"/>
                <a:gd name="connsiteX471" fmla="*/ 2371553 w 2447898"/>
                <a:gd name="connsiteY471" fmla="*/ 1323146 h 1323884"/>
                <a:gd name="connsiteX472" fmla="*/ 2373050 w 2447898"/>
                <a:gd name="connsiteY472" fmla="*/ 1323173 h 1323884"/>
                <a:gd name="connsiteX473" fmla="*/ 2376052 w 2447898"/>
                <a:gd name="connsiteY473" fmla="*/ 1323200 h 1323884"/>
                <a:gd name="connsiteX474" fmla="*/ 2382087 w 2447898"/>
                <a:gd name="connsiteY474" fmla="*/ 1323280 h 1323884"/>
                <a:gd name="connsiteX475" fmla="*/ 2394119 w 2447898"/>
                <a:gd name="connsiteY475" fmla="*/ 1323434 h 1323884"/>
                <a:gd name="connsiteX476" fmla="*/ 2394974 w 2447898"/>
                <a:gd name="connsiteY476" fmla="*/ 1323434 h 1323884"/>
                <a:gd name="connsiteX477" fmla="*/ 2395802 w 2447898"/>
                <a:gd name="connsiteY477" fmla="*/ 1323461 h 1323884"/>
                <a:gd name="connsiteX478" fmla="*/ 2397485 w 2447898"/>
                <a:gd name="connsiteY478" fmla="*/ 1323461 h 1323884"/>
                <a:gd name="connsiteX479" fmla="*/ 2400850 w 2447898"/>
                <a:gd name="connsiteY479" fmla="*/ 1323515 h 1323884"/>
                <a:gd name="connsiteX480" fmla="*/ 2407575 w 2447898"/>
                <a:gd name="connsiteY480" fmla="*/ 1323569 h 1323884"/>
                <a:gd name="connsiteX481" fmla="*/ 2408404 w 2447898"/>
                <a:gd name="connsiteY481" fmla="*/ 1323569 h 1323884"/>
                <a:gd name="connsiteX482" fmla="*/ 2409258 w 2447898"/>
                <a:gd name="connsiteY482" fmla="*/ 1323595 h 1323884"/>
                <a:gd name="connsiteX483" fmla="*/ 2410941 w 2447898"/>
                <a:gd name="connsiteY483" fmla="*/ 1323595 h 1323884"/>
                <a:gd name="connsiteX484" fmla="*/ 2414280 w 2447898"/>
                <a:gd name="connsiteY484" fmla="*/ 1323649 h 1323884"/>
                <a:gd name="connsiteX485" fmla="*/ 2421012 w 2447898"/>
                <a:gd name="connsiteY485" fmla="*/ 1323696 h 1323884"/>
                <a:gd name="connsiteX486" fmla="*/ 2422688 w 2447898"/>
                <a:gd name="connsiteY486" fmla="*/ 1323696 h 1323884"/>
                <a:gd name="connsiteX487" fmla="*/ 2424371 w 2447898"/>
                <a:gd name="connsiteY487" fmla="*/ 1323723 h 1323884"/>
                <a:gd name="connsiteX488" fmla="*/ 2427737 w 2447898"/>
                <a:gd name="connsiteY488" fmla="*/ 1323750 h 1323884"/>
                <a:gd name="connsiteX489" fmla="*/ 2434442 w 2447898"/>
                <a:gd name="connsiteY489" fmla="*/ 1323777 h 1323884"/>
                <a:gd name="connsiteX490" fmla="*/ 2435296 w 2447898"/>
                <a:gd name="connsiteY490" fmla="*/ 1323804 h 1323884"/>
                <a:gd name="connsiteX491" fmla="*/ 2437807 w 2447898"/>
                <a:gd name="connsiteY491" fmla="*/ 1323804 h 1323884"/>
                <a:gd name="connsiteX492" fmla="*/ 2441173 w 2447898"/>
                <a:gd name="connsiteY492" fmla="*/ 1323830 h 1323884"/>
                <a:gd name="connsiteX493" fmla="*/ 2442021 w 2447898"/>
                <a:gd name="connsiteY493" fmla="*/ 1323830 h 1323884"/>
                <a:gd name="connsiteX494" fmla="*/ 2442849 w 2447898"/>
                <a:gd name="connsiteY494" fmla="*/ 1323857 h 1323884"/>
                <a:gd name="connsiteX495" fmla="*/ 2446215 w 2447898"/>
                <a:gd name="connsiteY495" fmla="*/ 1323857 h 1323884"/>
                <a:gd name="connsiteX496" fmla="*/ 2447043 w 2447898"/>
                <a:gd name="connsiteY496" fmla="*/ 1323884 h 1323884"/>
                <a:gd name="connsiteX497" fmla="*/ 2447898 w 2447898"/>
                <a:gd name="connsiteY497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564409 w 2447898"/>
                <a:gd name="connsiteY162" fmla="*/ 1296797 h 1323884"/>
                <a:gd name="connsiteX163" fmla="*/ 582519 w 2447898"/>
                <a:gd name="connsiteY163" fmla="*/ 1313737 h 1323884"/>
                <a:gd name="connsiteX164" fmla="*/ 541746 w 2447898"/>
                <a:gd name="connsiteY164" fmla="*/ 1309971 h 1323884"/>
                <a:gd name="connsiteX165" fmla="*/ 546627 w 2447898"/>
                <a:gd name="connsiteY165" fmla="*/ 1314932 h 1323884"/>
                <a:gd name="connsiteX166" fmla="*/ 598087 w 2447898"/>
                <a:gd name="connsiteY166" fmla="*/ 1307213 h 1323884"/>
                <a:gd name="connsiteX167" fmla="*/ 609848 w 2447898"/>
                <a:gd name="connsiteY167" fmla="*/ 1294909 h 1323884"/>
                <a:gd name="connsiteX168" fmla="*/ 708795 w 2447898"/>
                <a:gd name="connsiteY168" fmla="*/ 1303323 h 1323884"/>
                <a:gd name="connsiteX169" fmla="*/ 788365 w 2447898"/>
                <a:gd name="connsiteY169" fmla="*/ 1310134 h 1323884"/>
                <a:gd name="connsiteX170" fmla="*/ 869213 w 2447898"/>
                <a:gd name="connsiteY170" fmla="*/ 1308707 h 1323884"/>
                <a:gd name="connsiteX171" fmla="*/ 898734 w 2447898"/>
                <a:gd name="connsiteY171" fmla="*/ 571454 h 1323884"/>
                <a:gd name="connsiteX172" fmla="*/ 947106 w 2447898"/>
                <a:gd name="connsiteY172" fmla="*/ 444807 h 1323884"/>
                <a:gd name="connsiteX173" fmla="*/ 999514 w 2447898"/>
                <a:gd name="connsiteY173" fmla="*/ 312337 h 1323884"/>
                <a:gd name="connsiteX174" fmla="*/ 1002720 w 2447898"/>
                <a:gd name="connsiteY174" fmla="*/ 304577 h 1323884"/>
                <a:gd name="connsiteX175" fmla="*/ 1005934 w 2447898"/>
                <a:gd name="connsiteY175" fmla="*/ 296843 h 1323884"/>
                <a:gd name="connsiteX176" fmla="*/ 1012374 w 2447898"/>
                <a:gd name="connsiteY176" fmla="*/ 281586 h 1323884"/>
                <a:gd name="connsiteX177" fmla="*/ 1025240 w 2447898"/>
                <a:gd name="connsiteY177" fmla="*/ 251778 h 1323884"/>
                <a:gd name="connsiteX178" fmla="*/ 1050960 w 2447898"/>
                <a:gd name="connsiteY178" fmla="*/ 195597 h 1323884"/>
                <a:gd name="connsiteX179" fmla="*/ 1051716 w 2447898"/>
                <a:gd name="connsiteY179" fmla="*/ 194024 h 1323884"/>
                <a:gd name="connsiteX180" fmla="*/ 1052438 w 2447898"/>
                <a:gd name="connsiteY180" fmla="*/ 192478 h 1323884"/>
                <a:gd name="connsiteX181" fmla="*/ 1053942 w 2447898"/>
                <a:gd name="connsiteY181" fmla="*/ 189384 h 1323884"/>
                <a:gd name="connsiteX182" fmla="*/ 1056943 w 2447898"/>
                <a:gd name="connsiteY182" fmla="*/ 183224 h 1323884"/>
                <a:gd name="connsiteX183" fmla="*/ 1062946 w 2447898"/>
                <a:gd name="connsiteY183" fmla="*/ 171190 h 1323884"/>
                <a:gd name="connsiteX184" fmla="*/ 1074958 w 2447898"/>
                <a:gd name="connsiteY184" fmla="*/ 148042 h 1323884"/>
                <a:gd name="connsiteX185" fmla="*/ 1075706 w 2447898"/>
                <a:gd name="connsiteY185" fmla="*/ 146652 h 1323884"/>
                <a:gd name="connsiteX186" fmla="*/ 1076455 w 2447898"/>
                <a:gd name="connsiteY186" fmla="*/ 145237 h 1323884"/>
                <a:gd name="connsiteX187" fmla="*/ 1080960 w 2447898"/>
                <a:gd name="connsiteY187" fmla="*/ 136978 h 1323884"/>
                <a:gd name="connsiteX188" fmla="*/ 1086937 w 2447898"/>
                <a:gd name="connsiteY188" fmla="*/ 126282 h 1323884"/>
                <a:gd name="connsiteX189" fmla="*/ 1098949 w 2447898"/>
                <a:gd name="connsiteY189" fmla="*/ 106017 h 1323884"/>
                <a:gd name="connsiteX190" fmla="*/ 1099750 w 2447898"/>
                <a:gd name="connsiteY190" fmla="*/ 104680 h 1323884"/>
                <a:gd name="connsiteX191" fmla="*/ 1100578 w 2447898"/>
                <a:gd name="connsiteY191" fmla="*/ 103369 h 1323884"/>
                <a:gd name="connsiteX192" fmla="*/ 1102208 w 2447898"/>
                <a:gd name="connsiteY192" fmla="*/ 100774 h 1323884"/>
                <a:gd name="connsiteX193" fmla="*/ 1105441 w 2447898"/>
                <a:gd name="connsiteY193" fmla="*/ 95662 h 1323884"/>
                <a:gd name="connsiteX194" fmla="*/ 1111961 w 2447898"/>
                <a:gd name="connsiteY194" fmla="*/ 85778 h 1323884"/>
                <a:gd name="connsiteX195" fmla="*/ 1112769 w 2447898"/>
                <a:gd name="connsiteY195" fmla="*/ 84572 h 1323884"/>
                <a:gd name="connsiteX196" fmla="*/ 1113597 w 2447898"/>
                <a:gd name="connsiteY196" fmla="*/ 83393 h 1323884"/>
                <a:gd name="connsiteX197" fmla="*/ 1115201 w 2447898"/>
                <a:gd name="connsiteY197" fmla="*/ 81034 h 1323884"/>
                <a:gd name="connsiteX198" fmla="*/ 1118460 w 2447898"/>
                <a:gd name="connsiteY198" fmla="*/ 76393 h 1323884"/>
                <a:gd name="connsiteX199" fmla="*/ 1124953 w 2447898"/>
                <a:gd name="connsiteY199" fmla="*/ 67506 h 1323884"/>
                <a:gd name="connsiteX200" fmla="*/ 1125782 w 2447898"/>
                <a:gd name="connsiteY200" fmla="*/ 66431 h 1323884"/>
                <a:gd name="connsiteX201" fmla="*/ 1126590 w 2447898"/>
                <a:gd name="connsiteY201" fmla="*/ 65356 h 1323884"/>
                <a:gd name="connsiteX202" fmla="*/ 1128220 w 2447898"/>
                <a:gd name="connsiteY202" fmla="*/ 63233 h 1323884"/>
                <a:gd name="connsiteX203" fmla="*/ 1131479 w 2447898"/>
                <a:gd name="connsiteY203" fmla="*/ 59117 h 1323884"/>
                <a:gd name="connsiteX204" fmla="*/ 1137972 w 2447898"/>
                <a:gd name="connsiteY204" fmla="*/ 51252 h 1323884"/>
                <a:gd name="connsiteX205" fmla="*/ 1150991 w 2447898"/>
                <a:gd name="connsiteY205" fmla="*/ 37122 h 1323884"/>
                <a:gd name="connsiteX206" fmla="*/ 1152495 w 2447898"/>
                <a:gd name="connsiteY206" fmla="*/ 35601 h 1323884"/>
                <a:gd name="connsiteX207" fmla="*/ 1154019 w 2447898"/>
                <a:gd name="connsiteY207" fmla="*/ 34133 h 1323884"/>
                <a:gd name="connsiteX208" fmla="*/ 1157047 w 2447898"/>
                <a:gd name="connsiteY208" fmla="*/ 31249 h 1323884"/>
                <a:gd name="connsiteX209" fmla="*/ 1163129 w 2447898"/>
                <a:gd name="connsiteY209" fmla="*/ 25901 h 1323884"/>
                <a:gd name="connsiteX210" fmla="*/ 1163878 w 2447898"/>
                <a:gd name="connsiteY210" fmla="*/ 25246 h 1323884"/>
                <a:gd name="connsiteX211" fmla="*/ 1164660 w 2447898"/>
                <a:gd name="connsiteY211" fmla="*/ 24616 h 1323884"/>
                <a:gd name="connsiteX212" fmla="*/ 1166157 w 2447898"/>
                <a:gd name="connsiteY212" fmla="*/ 23384 h 1323884"/>
                <a:gd name="connsiteX213" fmla="*/ 1169211 w 2447898"/>
                <a:gd name="connsiteY213" fmla="*/ 21025 h 1323884"/>
                <a:gd name="connsiteX214" fmla="*/ 1175267 w 2447898"/>
                <a:gd name="connsiteY214" fmla="*/ 16647 h 1323884"/>
                <a:gd name="connsiteX215" fmla="*/ 1176042 w 2447898"/>
                <a:gd name="connsiteY215" fmla="*/ 16123 h 1323884"/>
                <a:gd name="connsiteX216" fmla="*/ 1176798 w 2447898"/>
                <a:gd name="connsiteY216" fmla="*/ 15625 h 1323884"/>
                <a:gd name="connsiteX217" fmla="*/ 1178321 w 2447898"/>
                <a:gd name="connsiteY217" fmla="*/ 14629 h 1323884"/>
                <a:gd name="connsiteX218" fmla="*/ 1181349 w 2447898"/>
                <a:gd name="connsiteY218" fmla="*/ 12767 h 1323884"/>
                <a:gd name="connsiteX219" fmla="*/ 1182098 w 2447898"/>
                <a:gd name="connsiteY219" fmla="*/ 12321 h 1323884"/>
                <a:gd name="connsiteX220" fmla="*/ 1182880 w 2447898"/>
                <a:gd name="connsiteY220" fmla="*/ 11876 h 1323884"/>
                <a:gd name="connsiteX221" fmla="*/ 1184377 w 2447898"/>
                <a:gd name="connsiteY221" fmla="*/ 11011 h 1323884"/>
                <a:gd name="connsiteX222" fmla="*/ 1187431 w 2447898"/>
                <a:gd name="connsiteY222" fmla="*/ 9385 h 1323884"/>
                <a:gd name="connsiteX223" fmla="*/ 1188180 w 2447898"/>
                <a:gd name="connsiteY223" fmla="*/ 9018 h 1323884"/>
                <a:gd name="connsiteX224" fmla="*/ 1188935 w 2447898"/>
                <a:gd name="connsiteY224" fmla="*/ 8625 h 1323884"/>
                <a:gd name="connsiteX225" fmla="*/ 1190459 w 2447898"/>
                <a:gd name="connsiteY225" fmla="*/ 7891 h 1323884"/>
                <a:gd name="connsiteX226" fmla="*/ 1193487 w 2447898"/>
                <a:gd name="connsiteY226" fmla="*/ 6527 h 1323884"/>
                <a:gd name="connsiteX227" fmla="*/ 1194262 w 2447898"/>
                <a:gd name="connsiteY227" fmla="*/ 6213 h 1323884"/>
                <a:gd name="connsiteX228" fmla="*/ 1195018 w 2447898"/>
                <a:gd name="connsiteY228" fmla="*/ 5899 h 1323884"/>
                <a:gd name="connsiteX229" fmla="*/ 1196541 w 2447898"/>
                <a:gd name="connsiteY229" fmla="*/ 5295 h 1323884"/>
                <a:gd name="connsiteX230" fmla="*/ 1199569 w 2447898"/>
                <a:gd name="connsiteY230" fmla="*/ 4195 h 1323884"/>
                <a:gd name="connsiteX231" fmla="*/ 1200318 w 2447898"/>
                <a:gd name="connsiteY231" fmla="*/ 3932 h 1323884"/>
                <a:gd name="connsiteX232" fmla="*/ 1201073 w 2447898"/>
                <a:gd name="connsiteY232" fmla="*/ 3697 h 1323884"/>
                <a:gd name="connsiteX233" fmla="*/ 1202544 w 2447898"/>
                <a:gd name="connsiteY233" fmla="*/ 3224 h 1323884"/>
                <a:gd name="connsiteX234" fmla="*/ 1204048 w 2447898"/>
                <a:gd name="connsiteY234" fmla="*/ 2805 h 1323884"/>
                <a:gd name="connsiteX235" fmla="*/ 1205526 w 2447898"/>
                <a:gd name="connsiteY235" fmla="*/ 2385 h 1323884"/>
                <a:gd name="connsiteX236" fmla="*/ 1207023 w 2447898"/>
                <a:gd name="connsiteY236" fmla="*/ 2019 h 1323884"/>
                <a:gd name="connsiteX237" fmla="*/ 1208500 w 2447898"/>
                <a:gd name="connsiteY237" fmla="*/ 1678 h 1323884"/>
                <a:gd name="connsiteX238" fmla="*/ 1209998 w 2447898"/>
                <a:gd name="connsiteY238" fmla="*/ 1363 h 1323884"/>
                <a:gd name="connsiteX239" fmla="*/ 1211475 w 2447898"/>
                <a:gd name="connsiteY239" fmla="*/ 1101 h 1323884"/>
                <a:gd name="connsiteX240" fmla="*/ 1212979 w 2447898"/>
                <a:gd name="connsiteY240" fmla="*/ 839 h 1323884"/>
                <a:gd name="connsiteX241" fmla="*/ 1213701 w 2447898"/>
                <a:gd name="connsiteY241" fmla="*/ 734 h 1323884"/>
                <a:gd name="connsiteX242" fmla="*/ 1214450 w 2447898"/>
                <a:gd name="connsiteY242" fmla="*/ 629 h 1323884"/>
                <a:gd name="connsiteX243" fmla="*/ 1215199 w 2447898"/>
                <a:gd name="connsiteY243" fmla="*/ 550 h 1323884"/>
                <a:gd name="connsiteX244" fmla="*/ 1215954 w 2447898"/>
                <a:gd name="connsiteY244" fmla="*/ 446 h 1323884"/>
                <a:gd name="connsiteX245" fmla="*/ 1216676 w 2447898"/>
                <a:gd name="connsiteY245" fmla="*/ 367 h 1323884"/>
                <a:gd name="connsiteX246" fmla="*/ 1217425 w 2447898"/>
                <a:gd name="connsiteY246" fmla="*/ 288 h 1323884"/>
                <a:gd name="connsiteX247" fmla="*/ 1218929 w 2447898"/>
                <a:gd name="connsiteY247" fmla="*/ 183 h 1323884"/>
                <a:gd name="connsiteX248" fmla="*/ 1219651 w 2447898"/>
                <a:gd name="connsiteY248" fmla="*/ 131 h 1323884"/>
                <a:gd name="connsiteX249" fmla="*/ 1220406 w 2447898"/>
                <a:gd name="connsiteY249" fmla="*/ 79 h 1323884"/>
                <a:gd name="connsiteX250" fmla="*/ 1221904 w 2447898"/>
                <a:gd name="connsiteY250" fmla="*/ 26 h 1323884"/>
                <a:gd name="connsiteX251" fmla="*/ 1222633 w 2447898"/>
                <a:gd name="connsiteY251" fmla="*/ 0 h 1323884"/>
                <a:gd name="connsiteX252" fmla="*/ 1224878 w 2447898"/>
                <a:gd name="connsiteY252" fmla="*/ 0 h 1323884"/>
                <a:gd name="connsiteX253" fmla="*/ 1225607 w 2447898"/>
                <a:gd name="connsiteY253" fmla="*/ 26 h 1323884"/>
                <a:gd name="connsiteX254" fmla="*/ 1227860 w 2447898"/>
                <a:gd name="connsiteY254" fmla="*/ 105 h 1323884"/>
                <a:gd name="connsiteX255" fmla="*/ 1228609 w 2447898"/>
                <a:gd name="connsiteY255" fmla="*/ 157 h 1323884"/>
                <a:gd name="connsiteX256" fmla="*/ 1229331 w 2447898"/>
                <a:gd name="connsiteY256" fmla="*/ 209 h 1323884"/>
                <a:gd name="connsiteX257" fmla="*/ 1230086 w 2447898"/>
                <a:gd name="connsiteY257" fmla="*/ 262 h 1323884"/>
                <a:gd name="connsiteX258" fmla="*/ 1231583 w 2447898"/>
                <a:gd name="connsiteY258" fmla="*/ 419 h 1323884"/>
                <a:gd name="connsiteX259" fmla="*/ 1232312 w 2447898"/>
                <a:gd name="connsiteY259" fmla="*/ 498 h 1323884"/>
                <a:gd name="connsiteX260" fmla="*/ 1233061 w 2447898"/>
                <a:gd name="connsiteY260" fmla="*/ 577 h 1323884"/>
                <a:gd name="connsiteX261" fmla="*/ 1233810 w 2447898"/>
                <a:gd name="connsiteY261" fmla="*/ 681 h 1323884"/>
                <a:gd name="connsiteX262" fmla="*/ 1235287 w 2447898"/>
                <a:gd name="connsiteY262" fmla="*/ 917 h 1323884"/>
                <a:gd name="connsiteX263" fmla="*/ 1236036 w 2447898"/>
                <a:gd name="connsiteY263" fmla="*/ 1022 h 1323884"/>
                <a:gd name="connsiteX264" fmla="*/ 1236785 w 2447898"/>
                <a:gd name="connsiteY264" fmla="*/ 1153 h 1323884"/>
                <a:gd name="connsiteX265" fmla="*/ 1238262 w 2447898"/>
                <a:gd name="connsiteY265" fmla="*/ 1442 h 1323884"/>
                <a:gd name="connsiteX266" fmla="*/ 1239766 w 2447898"/>
                <a:gd name="connsiteY266" fmla="*/ 1756 h 1323884"/>
                <a:gd name="connsiteX267" fmla="*/ 1241237 w 2447898"/>
                <a:gd name="connsiteY267" fmla="*/ 2123 h 1323884"/>
                <a:gd name="connsiteX268" fmla="*/ 1242741 w 2447898"/>
                <a:gd name="connsiteY268" fmla="*/ 2491 h 1323884"/>
                <a:gd name="connsiteX269" fmla="*/ 1244212 w 2447898"/>
                <a:gd name="connsiteY269" fmla="*/ 2910 h 1323884"/>
                <a:gd name="connsiteX270" fmla="*/ 1247193 w 2447898"/>
                <a:gd name="connsiteY270" fmla="*/ 3827 h 1323884"/>
                <a:gd name="connsiteX271" fmla="*/ 1248021 w 2447898"/>
                <a:gd name="connsiteY271" fmla="*/ 4089 h 1323884"/>
                <a:gd name="connsiteX272" fmla="*/ 1250426 w 2447898"/>
                <a:gd name="connsiteY272" fmla="*/ 4954 h 1323884"/>
                <a:gd name="connsiteX273" fmla="*/ 1253660 w 2447898"/>
                <a:gd name="connsiteY273" fmla="*/ 6239 h 1323884"/>
                <a:gd name="connsiteX274" fmla="*/ 1255263 w 2447898"/>
                <a:gd name="connsiteY274" fmla="*/ 6921 h 1323884"/>
                <a:gd name="connsiteX275" fmla="*/ 1256893 w 2447898"/>
                <a:gd name="connsiteY275" fmla="*/ 7655 h 1323884"/>
                <a:gd name="connsiteX276" fmla="*/ 1260133 w 2447898"/>
                <a:gd name="connsiteY276" fmla="*/ 9228 h 1323884"/>
                <a:gd name="connsiteX277" fmla="*/ 1261736 w 2447898"/>
                <a:gd name="connsiteY277" fmla="*/ 10067 h 1323884"/>
                <a:gd name="connsiteX278" fmla="*/ 1263339 w 2447898"/>
                <a:gd name="connsiteY278" fmla="*/ 10932 h 1323884"/>
                <a:gd name="connsiteX279" fmla="*/ 1266572 w 2447898"/>
                <a:gd name="connsiteY279" fmla="*/ 12793 h 1323884"/>
                <a:gd name="connsiteX280" fmla="*/ 1273046 w 2447898"/>
                <a:gd name="connsiteY280" fmla="*/ 16935 h 1323884"/>
                <a:gd name="connsiteX281" fmla="*/ 1273847 w 2447898"/>
                <a:gd name="connsiteY281" fmla="*/ 17486 h 1323884"/>
                <a:gd name="connsiteX282" fmla="*/ 1274649 w 2447898"/>
                <a:gd name="connsiteY282" fmla="*/ 18063 h 1323884"/>
                <a:gd name="connsiteX283" fmla="*/ 1276279 w 2447898"/>
                <a:gd name="connsiteY283" fmla="*/ 19216 h 1323884"/>
                <a:gd name="connsiteX284" fmla="*/ 1279492 w 2447898"/>
                <a:gd name="connsiteY284" fmla="*/ 21654 h 1323884"/>
                <a:gd name="connsiteX285" fmla="*/ 1285959 w 2447898"/>
                <a:gd name="connsiteY285" fmla="*/ 26924 h 1323884"/>
                <a:gd name="connsiteX286" fmla="*/ 1286760 w 2447898"/>
                <a:gd name="connsiteY286" fmla="*/ 27605 h 1323884"/>
                <a:gd name="connsiteX287" fmla="*/ 1287562 w 2447898"/>
                <a:gd name="connsiteY287" fmla="*/ 28313 h 1323884"/>
                <a:gd name="connsiteX288" fmla="*/ 1289192 w 2447898"/>
                <a:gd name="connsiteY288" fmla="*/ 29755 h 1323884"/>
                <a:gd name="connsiteX289" fmla="*/ 1292405 w 2447898"/>
                <a:gd name="connsiteY289" fmla="*/ 32744 h 1323884"/>
                <a:gd name="connsiteX290" fmla="*/ 1298872 w 2447898"/>
                <a:gd name="connsiteY290" fmla="*/ 39114 h 1323884"/>
                <a:gd name="connsiteX291" fmla="*/ 1300376 w 2447898"/>
                <a:gd name="connsiteY291" fmla="*/ 40687 h 1323884"/>
                <a:gd name="connsiteX292" fmla="*/ 1301880 w 2447898"/>
                <a:gd name="connsiteY292" fmla="*/ 42287 h 1323884"/>
                <a:gd name="connsiteX293" fmla="*/ 1304907 w 2447898"/>
                <a:gd name="connsiteY293" fmla="*/ 45563 h 1323884"/>
                <a:gd name="connsiteX294" fmla="*/ 1310937 w 2447898"/>
                <a:gd name="connsiteY294" fmla="*/ 52458 h 1323884"/>
                <a:gd name="connsiteX295" fmla="*/ 1322995 w 2447898"/>
                <a:gd name="connsiteY295" fmla="*/ 67585 h 1323884"/>
                <a:gd name="connsiteX296" fmla="*/ 1323744 w 2447898"/>
                <a:gd name="connsiteY296" fmla="*/ 68581 h 1323884"/>
                <a:gd name="connsiteX297" fmla="*/ 1325996 w 2447898"/>
                <a:gd name="connsiteY297" fmla="*/ 71648 h 1323884"/>
                <a:gd name="connsiteX298" fmla="*/ 1329024 w 2447898"/>
                <a:gd name="connsiteY298" fmla="*/ 75816 h 1323884"/>
                <a:gd name="connsiteX299" fmla="*/ 1335027 w 2447898"/>
                <a:gd name="connsiteY299" fmla="*/ 84468 h 1323884"/>
                <a:gd name="connsiteX300" fmla="*/ 1347092 w 2447898"/>
                <a:gd name="connsiteY300" fmla="*/ 103029 h 1323884"/>
                <a:gd name="connsiteX301" fmla="*/ 1347920 w 2447898"/>
                <a:gd name="connsiteY301" fmla="*/ 104339 h 1323884"/>
                <a:gd name="connsiteX302" fmla="*/ 1348722 w 2447898"/>
                <a:gd name="connsiteY302" fmla="*/ 105677 h 1323884"/>
                <a:gd name="connsiteX303" fmla="*/ 1350351 w 2447898"/>
                <a:gd name="connsiteY303" fmla="*/ 108351 h 1323884"/>
                <a:gd name="connsiteX304" fmla="*/ 1353638 w 2447898"/>
                <a:gd name="connsiteY304" fmla="*/ 113751 h 1323884"/>
                <a:gd name="connsiteX305" fmla="*/ 1360157 w 2447898"/>
                <a:gd name="connsiteY305" fmla="*/ 124946 h 1323884"/>
                <a:gd name="connsiteX306" fmla="*/ 1373229 w 2447898"/>
                <a:gd name="connsiteY306" fmla="*/ 148592 h 1323884"/>
                <a:gd name="connsiteX307" fmla="*/ 1399367 w 2447898"/>
                <a:gd name="connsiteY307" fmla="*/ 200683 h 1323884"/>
                <a:gd name="connsiteX308" fmla="*/ 1400168 w 2447898"/>
                <a:gd name="connsiteY308" fmla="*/ 202361 h 1323884"/>
                <a:gd name="connsiteX309" fmla="*/ 1402580 w 2447898"/>
                <a:gd name="connsiteY309" fmla="*/ 207473 h 1323884"/>
                <a:gd name="connsiteX310" fmla="*/ 1405760 w 2447898"/>
                <a:gd name="connsiteY310" fmla="*/ 214342 h 1323884"/>
                <a:gd name="connsiteX311" fmla="*/ 1412180 w 2447898"/>
                <a:gd name="connsiteY311" fmla="*/ 228315 h 1323884"/>
                <a:gd name="connsiteX312" fmla="*/ 1425014 w 2447898"/>
                <a:gd name="connsiteY312" fmla="*/ 257153 h 1323884"/>
                <a:gd name="connsiteX313" fmla="*/ 1450667 w 2447898"/>
                <a:gd name="connsiteY313" fmla="*/ 317922 h 1323884"/>
                <a:gd name="connsiteX314" fmla="*/ 1498516 w 2447898"/>
                <a:gd name="connsiteY314" fmla="*/ 438934 h 1323884"/>
                <a:gd name="connsiteX315" fmla="*/ 1550434 w 2447898"/>
                <a:gd name="connsiteY315" fmla="*/ 574789 h 1323884"/>
                <a:gd name="connsiteX316" fmla="*/ 1598859 w 2447898"/>
                <a:gd name="connsiteY316" fmla="*/ 699183 h 1323884"/>
                <a:gd name="connsiteX317" fmla="*/ 1646377 w 2447898"/>
                <a:gd name="connsiteY317" fmla="*/ 813637 h 1323884"/>
                <a:gd name="connsiteX318" fmla="*/ 1697903 w 2447898"/>
                <a:gd name="connsiteY318" fmla="*/ 925267 h 1323884"/>
                <a:gd name="connsiteX319" fmla="*/ 1699407 w 2447898"/>
                <a:gd name="connsiteY319" fmla="*/ 928307 h 1323884"/>
                <a:gd name="connsiteX320" fmla="*/ 1700904 w 2447898"/>
                <a:gd name="connsiteY320" fmla="*/ 931320 h 1323884"/>
                <a:gd name="connsiteX321" fmla="*/ 1703906 w 2447898"/>
                <a:gd name="connsiteY321" fmla="*/ 937300 h 1323884"/>
                <a:gd name="connsiteX322" fmla="*/ 1709908 w 2447898"/>
                <a:gd name="connsiteY322" fmla="*/ 949125 h 1323884"/>
                <a:gd name="connsiteX323" fmla="*/ 1721947 w 2447898"/>
                <a:gd name="connsiteY323" fmla="*/ 972091 h 1323884"/>
                <a:gd name="connsiteX324" fmla="*/ 1745990 w 2447898"/>
                <a:gd name="connsiteY324" fmla="*/ 1015319 h 1323884"/>
                <a:gd name="connsiteX325" fmla="*/ 1746792 w 2447898"/>
                <a:gd name="connsiteY325" fmla="*/ 1016735 h 1323884"/>
                <a:gd name="connsiteX326" fmla="*/ 1747594 w 2447898"/>
                <a:gd name="connsiteY326" fmla="*/ 1018124 h 1323884"/>
                <a:gd name="connsiteX327" fmla="*/ 1749224 w 2447898"/>
                <a:gd name="connsiteY327" fmla="*/ 1020903 h 1323884"/>
                <a:gd name="connsiteX328" fmla="*/ 1752483 w 2447898"/>
                <a:gd name="connsiteY328" fmla="*/ 1026406 h 1323884"/>
                <a:gd name="connsiteX329" fmla="*/ 1759009 w 2447898"/>
                <a:gd name="connsiteY329" fmla="*/ 1037238 h 1323884"/>
                <a:gd name="connsiteX330" fmla="*/ 1772048 w 2447898"/>
                <a:gd name="connsiteY330" fmla="*/ 1058076 h 1323884"/>
                <a:gd name="connsiteX331" fmla="*/ 1798113 w 2447898"/>
                <a:gd name="connsiteY331" fmla="*/ 1096593 h 1323884"/>
                <a:gd name="connsiteX332" fmla="*/ 1799617 w 2447898"/>
                <a:gd name="connsiteY332" fmla="*/ 1098686 h 1323884"/>
                <a:gd name="connsiteX333" fmla="*/ 1801141 w 2447898"/>
                <a:gd name="connsiteY333" fmla="*/ 1100807 h 1323884"/>
                <a:gd name="connsiteX334" fmla="*/ 1804195 w 2447898"/>
                <a:gd name="connsiteY334" fmla="*/ 1104955 h 1323884"/>
                <a:gd name="connsiteX335" fmla="*/ 1810277 w 2447898"/>
                <a:gd name="connsiteY335" fmla="*/ 1113129 h 1323884"/>
                <a:gd name="connsiteX336" fmla="*/ 1822442 w 2447898"/>
                <a:gd name="connsiteY336" fmla="*/ 1128780 h 1323884"/>
                <a:gd name="connsiteX337" fmla="*/ 1823190 w 2447898"/>
                <a:gd name="connsiteY337" fmla="*/ 1129726 h 1323884"/>
                <a:gd name="connsiteX338" fmla="*/ 1823966 w 2447898"/>
                <a:gd name="connsiteY338" fmla="*/ 1130673 h 1323884"/>
                <a:gd name="connsiteX339" fmla="*/ 1825469 w 2447898"/>
                <a:gd name="connsiteY339" fmla="*/ 1132558 h 1323884"/>
                <a:gd name="connsiteX340" fmla="*/ 1828524 w 2447898"/>
                <a:gd name="connsiteY340" fmla="*/ 1136256 h 1323884"/>
                <a:gd name="connsiteX341" fmla="*/ 1834606 w 2447898"/>
                <a:gd name="connsiteY341" fmla="*/ 1143545 h 1323884"/>
                <a:gd name="connsiteX342" fmla="*/ 1846770 w 2447898"/>
                <a:gd name="connsiteY342" fmla="*/ 1157464 h 1323884"/>
                <a:gd name="connsiteX343" fmla="*/ 1847519 w 2447898"/>
                <a:gd name="connsiteY343" fmla="*/ 1158303 h 1323884"/>
                <a:gd name="connsiteX344" fmla="*/ 1848268 w 2447898"/>
                <a:gd name="connsiteY344" fmla="*/ 1159115 h 1323884"/>
                <a:gd name="connsiteX345" fmla="*/ 1849745 w 2447898"/>
                <a:gd name="connsiteY345" fmla="*/ 1160766 h 1323884"/>
                <a:gd name="connsiteX346" fmla="*/ 1852746 w 2447898"/>
                <a:gd name="connsiteY346" fmla="*/ 1163987 h 1323884"/>
                <a:gd name="connsiteX347" fmla="*/ 1858703 w 2447898"/>
                <a:gd name="connsiteY347" fmla="*/ 1170309 h 1323884"/>
                <a:gd name="connsiteX348" fmla="*/ 1870629 w 2447898"/>
                <a:gd name="connsiteY348" fmla="*/ 1182397 h 1323884"/>
                <a:gd name="connsiteX349" fmla="*/ 1871384 w 2447898"/>
                <a:gd name="connsiteY349" fmla="*/ 1183128 h 1323884"/>
                <a:gd name="connsiteX350" fmla="*/ 1872132 w 2447898"/>
                <a:gd name="connsiteY350" fmla="*/ 1183839 h 1323884"/>
                <a:gd name="connsiteX351" fmla="*/ 1873610 w 2447898"/>
                <a:gd name="connsiteY351" fmla="*/ 1185276 h 1323884"/>
                <a:gd name="connsiteX352" fmla="*/ 1876611 w 2447898"/>
                <a:gd name="connsiteY352" fmla="*/ 1188135 h 1323884"/>
                <a:gd name="connsiteX353" fmla="*/ 1882561 w 2447898"/>
                <a:gd name="connsiteY353" fmla="*/ 1193718 h 1323884"/>
                <a:gd name="connsiteX354" fmla="*/ 1894493 w 2447898"/>
                <a:gd name="connsiteY354" fmla="*/ 1204309 h 1323884"/>
                <a:gd name="connsiteX355" fmla="*/ 1895295 w 2447898"/>
                <a:gd name="connsiteY355" fmla="*/ 1205020 h 1323884"/>
                <a:gd name="connsiteX356" fmla="*/ 1896097 w 2447898"/>
                <a:gd name="connsiteY356" fmla="*/ 1205698 h 1323884"/>
                <a:gd name="connsiteX357" fmla="*/ 1897727 w 2447898"/>
                <a:gd name="connsiteY357" fmla="*/ 1207060 h 1323884"/>
                <a:gd name="connsiteX358" fmla="*/ 1900960 w 2447898"/>
                <a:gd name="connsiteY358" fmla="*/ 1209765 h 1323884"/>
                <a:gd name="connsiteX359" fmla="*/ 1907433 w 2447898"/>
                <a:gd name="connsiteY359" fmla="*/ 1215034 h 1323884"/>
                <a:gd name="connsiteX360" fmla="*/ 1920372 w 2447898"/>
                <a:gd name="connsiteY360" fmla="*/ 1224966 h 1323884"/>
                <a:gd name="connsiteX361" fmla="*/ 1921976 w 2447898"/>
                <a:gd name="connsiteY361" fmla="*/ 1226174 h 1323884"/>
                <a:gd name="connsiteX362" fmla="*/ 1923606 w 2447898"/>
                <a:gd name="connsiteY362" fmla="*/ 1227355 h 1323884"/>
                <a:gd name="connsiteX363" fmla="*/ 1926845 w 2447898"/>
                <a:gd name="connsiteY363" fmla="*/ 1229664 h 1323884"/>
                <a:gd name="connsiteX364" fmla="*/ 1933312 w 2447898"/>
                <a:gd name="connsiteY364" fmla="*/ 1234174 h 1323884"/>
                <a:gd name="connsiteX365" fmla="*/ 1946252 w 2447898"/>
                <a:gd name="connsiteY365" fmla="*/ 1242664 h 1323884"/>
                <a:gd name="connsiteX366" fmla="*/ 1949253 w 2447898"/>
                <a:gd name="connsiteY366" fmla="*/ 1244550 h 1323884"/>
                <a:gd name="connsiteX367" fmla="*/ 1952281 w 2447898"/>
                <a:gd name="connsiteY367" fmla="*/ 1246389 h 1323884"/>
                <a:gd name="connsiteX368" fmla="*/ 1958316 w 2447898"/>
                <a:gd name="connsiteY368" fmla="*/ 1249979 h 1323884"/>
                <a:gd name="connsiteX369" fmla="*/ 1970401 w 2447898"/>
                <a:gd name="connsiteY369" fmla="*/ 1256744 h 1323884"/>
                <a:gd name="connsiteX370" fmla="*/ 1971150 w 2447898"/>
                <a:gd name="connsiteY370" fmla="*/ 1257160 h 1323884"/>
                <a:gd name="connsiteX371" fmla="*/ 1971899 w 2447898"/>
                <a:gd name="connsiteY371" fmla="*/ 1257556 h 1323884"/>
                <a:gd name="connsiteX372" fmla="*/ 1973429 w 2447898"/>
                <a:gd name="connsiteY372" fmla="*/ 1258368 h 1323884"/>
                <a:gd name="connsiteX373" fmla="*/ 1976430 w 2447898"/>
                <a:gd name="connsiteY373" fmla="*/ 1259939 h 1323884"/>
                <a:gd name="connsiteX374" fmla="*/ 1982486 w 2447898"/>
                <a:gd name="connsiteY374" fmla="*/ 1263006 h 1323884"/>
                <a:gd name="connsiteX375" fmla="*/ 1994544 w 2447898"/>
                <a:gd name="connsiteY375" fmla="*/ 1268778 h 1323884"/>
                <a:gd name="connsiteX376" fmla="*/ 1996201 w 2447898"/>
                <a:gd name="connsiteY376" fmla="*/ 1269509 h 1323884"/>
                <a:gd name="connsiteX377" fmla="*/ 1997837 w 2447898"/>
                <a:gd name="connsiteY377" fmla="*/ 1270241 h 1323884"/>
                <a:gd name="connsiteX378" fmla="*/ 2001097 w 2447898"/>
                <a:gd name="connsiteY378" fmla="*/ 1271684 h 1323884"/>
                <a:gd name="connsiteX379" fmla="*/ 2007643 w 2447898"/>
                <a:gd name="connsiteY379" fmla="*/ 1274489 h 1323884"/>
                <a:gd name="connsiteX380" fmla="*/ 2020741 w 2447898"/>
                <a:gd name="connsiteY380" fmla="*/ 1279683 h 1323884"/>
                <a:gd name="connsiteX381" fmla="*/ 2021543 w 2447898"/>
                <a:gd name="connsiteY381" fmla="*/ 1279999 h 1323884"/>
                <a:gd name="connsiteX382" fmla="*/ 2022371 w 2447898"/>
                <a:gd name="connsiteY382" fmla="*/ 1280308 h 1323884"/>
                <a:gd name="connsiteX383" fmla="*/ 2024001 w 2447898"/>
                <a:gd name="connsiteY383" fmla="*/ 1280912 h 1323884"/>
                <a:gd name="connsiteX384" fmla="*/ 2027287 w 2447898"/>
                <a:gd name="connsiteY384" fmla="*/ 1282120 h 1323884"/>
                <a:gd name="connsiteX385" fmla="*/ 2033807 w 2447898"/>
                <a:gd name="connsiteY385" fmla="*/ 1284428 h 1323884"/>
                <a:gd name="connsiteX386" fmla="*/ 2046905 w 2447898"/>
                <a:gd name="connsiteY386" fmla="*/ 1288724 h 1323884"/>
                <a:gd name="connsiteX387" fmla="*/ 2047707 w 2447898"/>
                <a:gd name="connsiteY387" fmla="*/ 1288985 h 1323884"/>
                <a:gd name="connsiteX388" fmla="*/ 2048509 w 2447898"/>
                <a:gd name="connsiteY388" fmla="*/ 1289227 h 1323884"/>
                <a:gd name="connsiteX389" fmla="*/ 2050112 w 2447898"/>
                <a:gd name="connsiteY389" fmla="*/ 1289724 h 1323884"/>
                <a:gd name="connsiteX390" fmla="*/ 2053319 w 2447898"/>
                <a:gd name="connsiteY390" fmla="*/ 1290690 h 1323884"/>
                <a:gd name="connsiteX391" fmla="*/ 2059765 w 2447898"/>
                <a:gd name="connsiteY391" fmla="*/ 1292556 h 1323884"/>
                <a:gd name="connsiteX392" fmla="*/ 2072605 w 2447898"/>
                <a:gd name="connsiteY392" fmla="*/ 1296039 h 1323884"/>
                <a:gd name="connsiteX393" fmla="*/ 2073407 w 2447898"/>
                <a:gd name="connsiteY393" fmla="*/ 1296227 h 1323884"/>
                <a:gd name="connsiteX394" fmla="*/ 2075812 w 2447898"/>
                <a:gd name="connsiteY394" fmla="*/ 1296851 h 1323884"/>
                <a:gd name="connsiteX395" fmla="*/ 2079019 w 2447898"/>
                <a:gd name="connsiteY395" fmla="*/ 1297643 h 1323884"/>
                <a:gd name="connsiteX396" fmla="*/ 2085439 w 2447898"/>
                <a:gd name="connsiteY396" fmla="*/ 1299160 h 1323884"/>
                <a:gd name="connsiteX397" fmla="*/ 2098306 w 2447898"/>
                <a:gd name="connsiteY397" fmla="*/ 1301992 h 1323884"/>
                <a:gd name="connsiteX398" fmla="*/ 2099803 w 2447898"/>
                <a:gd name="connsiteY398" fmla="*/ 1302307 h 1323884"/>
                <a:gd name="connsiteX399" fmla="*/ 2101307 w 2447898"/>
                <a:gd name="connsiteY399" fmla="*/ 1302596 h 1323884"/>
                <a:gd name="connsiteX400" fmla="*/ 2104282 w 2447898"/>
                <a:gd name="connsiteY400" fmla="*/ 1303200 h 1323884"/>
                <a:gd name="connsiteX401" fmla="*/ 2110285 w 2447898"/>
                <a:gd name="connsiteY401" fmla="*/ 1304374 h 1323884"/>
                <a:gd name="connsiteX402" fmla="*/ 2122270 w 2447898"/>
                <a:gd name="connsiteY402" fmla="*/ 1306529 h 1323884"/>
                <a:gd name="connsiteX403" fmla="*/ 2123019 w 2447898"/>
                <a:gd name="connsiteY403" fmla="*/ 1306656 h 1323884"/>
                <a:gd name="connsiteX404" fmla="*/ 2123767 w 2447898"/>
                <a:gd name="connsiteY404" fmla="*/ 1306764 h 1323884"/>
                <a:gd name="connsiteX405" fmla="*/ 2125271 w 2447898"/>
                <a:gd name="connsiteY405" fmla="*/ 1307025 h 1323884"/>
                <a:gd name="connsiteX406" fmla="*/ 2128273 w 2447898"/>
                <a:gd name="connsiteY406" fmla="*/ 1307522 h 1323884"/>
                <a:gd name="connsiteX407" fmla="*/ 2134249 w 2447898"/>
                <a:gd name="connsiteY407" fmla="*/ 1308468 h 1323884"/>
                <a:gd name="connsiteX408" fmla="*/ 2146234 w 2447898"/>
                <a:gd name="connsiteY408" fmla="*/ 1310227 h 1323884"/>
                <a:gd name="connsiteX409" fmla="*/ 2147062 w 2447898"/>
                <a:gd name="connsiteY409" fmla="*/ 1310327 h 1323884"/>
                <a:gd name="connsiteX410" fmla="*/ 2147864 w 2447898"/>
                <a:gd name="connsiteY410" fmla="*/ 1310435 h 1323884"/>
                <a:gd name="connsiteX411" fmla="*/ 2149494 w 2447898"/>
                <a:gd name="connsiteY411" fmla="*/ 1310670 h 1323884"/>
                <a:gd name="connsiteX412" fmla="*/ 2152727 w 2447898"/>
                <a:gd name="connsiteY412" fmla="*/ 1311086 h 1323884"/>
                <a:gd name="connsiteX413" fmla="*/ 2159253 w 2447898"/>
                <a:gd name="connsiteY413" fmla="*/ 1311925 h 1323884"/>
                <a:gd name="connsiteX414" fmla="*/ 2172246 w 2447898"/>
                <a:gd name="connsiteY414" fmla="*/ 1313448 h 1323884"/>
                <a:gd name="connsiteX415" fmla="*/ 2173047 w 2447898"/>
                <a:gd name="connsiteY415" fmla="*/ 1313529 h 1323884"/>
                <a:gd name="connsiteX416" fmla="*/ 2173849 w 2447898"/>
                <a:gd name="connsiteY416" fmla="*/ 1313629 h 1323884"/>
                <a:gd name="connsiteX417" fmla="*/ 2175479 w 2447898"/>
                <a:gd name="connsiteY417" fmla="*/ 1313790 h 1323884"/>
                <a:gd name="connsiteX418" fmla="*/ 2178739 w 2447898"/>
                <a:gd name="connsiteY418" fmla="*/ 1314133 h 1323884"/>
                <a:gd name="connsiteX419" fmla="*/ 2185238 w 2447898"/>
                <a:gd name="connsiteY419" fmla="*/ 1314784 h 1323884"/>
                <a:gd name="connsiteX420" fmla="*/ 2198231 w 2447898"/>
                <a:gd name="connsiteY420" fmla="*/ 1315992 h 1323884"/>
                <a:gd name="connsiteX421" fmla="*/ 2198980 w 2447898"/>
                <a:gd name="connsiteY421" fmla="*/ 1316045 h 1323884"/>
                <a:gd name="connsiteX422" fmla="*/ 2199755 w 2447898"/>
                <a:gd name="connsiteY422" fmla="*/ 1316119 h 1323884"/>
                <a:gd name="connsiteX423" fmla="*/ 2201259 w 2447898"/>
                <a:gd name="connsiteY423" fmla="*/ 1316253 h 1323884"/>
                <a:gd name="connsiteX424" fmla="*/ 2204286 w 2447898"/>
                <a:gd name="connsiteY424" fmla="*/ 1316488 h 1323884"/>
                <a:gd name="connsiteX425" fmla="*/ 2210369 w 2447898"/>
                <a:gd name="connsiteY425" fmla="*/ 1316985 h 1323884"/>
                <a:gd name="connsiteX426" fmla="*/ 2222506 w 2447898"/>
                <a:gd name="connsiteY426" fmla="*/ 1317878 h 1323884"/>
                <a:gd name="connsiteX427" fmla="*/ 2224004 w 2447898"/>
                <a:gd name="connsiteY427" fmla="*/ 1317985 h 1323884"/>
                <a:gd name="connsiteX428" fmla="*/ 2225534 w 2447898"/>
                <a:gd name="connsiteY428" fmla="*/ 1318065 h 1323884"/>
                <a:gd name="connsiteX429" fmla="*/ 2228562 w 2447898"/>
                <a:gd name="connsiteY429" fmla="*/ 1318273 h 1323884"/>
                <a:gd name="connsiteX430" fmla="*/ 2234618 w 2447898"/>
                <a:gd name="connsiteY430" fmla="*/ 1318663 h 1323884"/>
                <a:gd name="connsiteX431" fmla="*/ 2246756 w 2447898"/>
                <a:gd name="connsiteY431" fmla="*/ 1319347 h 1323884"/>
                <a:gd name="connsiteX432" fmla="*/ 2247504 w 2447898"/>
                <a:gd name="connsiteY432" fmla="*/ 1319401 h 1323884"/>
                <a:gd name="connsiteX433" fmla="*/ 2248253 w 2447898"/>
                <a:gd name="connsiteY433" fmla="*/ 1319428 h 1323884"/>
                <a:gd name="connsiteX434" fmla="*/ 2249731 w 2447898"/>
                <a:gd name="connsiteY434" fmla="*/ 1319502 h 1323884"/>
                <a:gd name="connsiteX435" fmla="*/ 2258662 w 2447898"/>
                <a:gd name="connsiteY435" fmla="*/ 1319978 h 1323884"/>
                <a:gd name="connsiteX436" fmla="*/ 2259410 w 2447898"/>
                <a:gd name="connsiteY436" fmla="*/ 1320005 h 1323884"/>
                <a:gd name="connsiteX437" fmla="*/ 2260133 w 2447898"/>
                <a:gd name="connsiteY437" fmla="*/ 1320025 h 1323884"/>
                <a:gd name="connsiteX438" fmla="*/ 2261636 w 2447898"/>
                <a:gd name="connsiteY438" fmla="*/ 1320106 h 1323884"/>
                <a:gd name="connsiteX439" fmla="*/ 2264611 w 2447898"/>
                <a:gd name="connsiteY439" fmla="*/ 1320240 h 1323884"/>
                <a:gd name="connsiteX440" fmla="*/ 2270541 w 2447898"/>
                <a:gd name="connsiteY440" fmla="*/ 1320502 h 1323884"/>
                <a:gd name="connsiteX441" fmla="*/ 2271290 w 2447898"/>
                <a:gd name="connsiteY441" fmla="*/ 1320528 h 1323884"/>
                <a:gd name="connsiteX442" fmla="*/ 2272038 w 2447898"/>
                <a:gd name="connsiteY442" fmla="*/ 1320575 h 1323884"/>
                <a:gd name="connsiteX443" fmla="*/ 2273516 w 2447898"/>
                <a:gd name="connsiteY443" fmla="*/ 1320629 h 1323884"/>
                <a:gd name="connsiteX444" fmla="*/ 2276491 w 2447898"/>
                <a:gd name="connsiteY444" fmla="*/ 1320736 h 1323884"/>
                <a:gd name="connsiteX445" fmla="*/ 2282447 w 2447898"/>
                <a:gd name="connsiteY445" fmla="*/ 1320971 h 1323884"/>
                <a:gd name="connsiteX446" fmla="*/ 2294346 w 2447898"/>
                <a:gd name="connsiteY446" fmla="*/ 1321394 h 1323884"/>
                <a:gd name="connsiteX447" fmla="*/ 2297560 w 2447898"/>
                <a:gd name="connsiteY447" fmla="*/ 1321495 h 1323884"/>
                <a:gd name="connsiteX448" fmla="*/ 2300793 w 2447898"/>
                <a:gd name="connsiteY448" fmla="*/ 1321602 h 1323884"/>
                <a:gd name="connsiteX449" fmla="*/ 2307239 w 2447898"/>
                <a:gd name="connsiteY449" fmla="*/ 1321810 h 1323884"/>
                <a:gd name="connsiteX450" fmla="*/ 2308041 w 2447898"/>
                <a:gd name="connsiteY450" fmla="*/ 1321837 h 1323884"/>
                <a:gd name="connsiteX451" fmla="*/ 2308869 w 2447898"/>
                <a:gd name="connsiteY451" fmla="*/ 1321864 h 1323884"/>
                <a:gd name="connsiteX452" fmla="*/ 2310473 w 2447898"/>
                <a:gd name="connsiteY452" fmla="*/ 1321891 h 1323884"/>
                <a:gd name="connsiteX453" fmla="*/ 2313706 w 2447898"/>
                <a:gd name="connsiteY453" fmla="*/ 1321991 h 1323884"/>
                <a:gd name="connsiteX454" fmla="*/ 2320152 w 2447898"/>
                <a:gd name="connsiteY454" fmla="*/ 1322153 h 1323884"/>
                <a:gd name="connsiteX455" fmla="*/ 2321756 w 2447898"/>
                <a:gd name="connsiteY455" fmla="*/ 1322206 h 1323884"/>
                <a:gd name="connsiteX456" fmla="*/ 2323386 w 2447898"/>
                <a:gd name="connsiteY456" fmla="*/ 1322233 h 1323884"/>
                <a:gd name="connsiteX457" fmla="*/ 2326599 w 2447898"/>
                <a:gd name="connsiteY457" fmla="*/ 1322307 h 1323884"/>
                <a:gd name="connsiteX458" fmla="*/ 2333039 w 2447898"/>
                <a:gd name="connsiteY458" fmla="*/ 1322468 h 1323884"/>
                <a:gd name="connsiteX459" fmla="*/ 2345952 w 2447898"/>
                <a:gd name="connsiteY459" fmla="*/ 1322730 h 1323884"/>
                <a:gd name="connsiteX460" fmla="*/ 2346707 w 2447898"/>
                <a:gd name="connsiteY460" fmla="*/ 1322730 h 1323884"/>
                <a:gd name="connsiteX461" fmla="*/ 2347456 w 2447898"/>
                <a:gd name="connsiteY461" fmla="*/ 1322757 h 1323884"/>
                <a:gd name="connsiteX462" fmla="*/ 2348960 w 2447898"/>
                <a:gd name="connsiteY462" fmla="*/ 1322783 h 1323884"/>
                <a:gd name="connsiteX463" fmla="*/ 2351988 w 2447898"/>
                <a:gd name="connsiteY463" fmla="*/ 1322830 h 1323884"/>
                <a:gd name="connsiteX464" fmla="*/ 2357990 w 2447898"/>
                <a:gd name="connsiteY464" fmla="*/ 1322938 h 1323884"/>
                <a:gd name="connsiteX465" fmla="*/ 2358739 w 2447898"/>
                <a:gd name="connsiteY465" fmla="*/ 1322965 h 1323884"/>
                <a:gd name="connsiteX466" fmla="*/ 2359514 w 2447898"/>
                <a:gd name="connsiteY466" fmla="*/ 1322965 h 1323884"/>
                <a:gd name="connsiteX467" fmla="*/ 2364020 w 2447898"/>
                <a:gd name="connsiteY467" fmla="*/ 1323045 h 1323884"/>
                <a:gd name="connsiteX468" fmla="*/ 2370049 w 2447898"/>
                <a:gd name="connsiteY468" fmla="*/ 1323119 h 1323884"/>
                <a:gd name="connsiteX469" fmla="*/ 2370798 w 2447898"/>
                <a:gd name="connsiteY469" fmla="*/ 1323146 h 1323884"/>
                <a:gd name="connsiteX470" fmla="*/ 2371553 w 2447898"/>
                <a:gd name="connsiteY470" fmla="*/ 1323146 h 1323884"/>
                <a:gd name="connsiteX471" fmla="*/ 2373050 w 2447898"/>
                <a:gd name="connsiteY471" fmla="*/ 1323173 h 1323884"/>
                <a:gd name="connsiteX472" fmla="*/ 2376052 w 2447898"/>
                <a:gd name="connsiteY472" fmla="*/ 1323200 h 1323884"/>
                <a:gd name="connsiteX473" fmla="*/ 2382087 w 2447898"/>
                <a:gd name="connsiteY473" fmla="*/ 1323280 h 1323884"/>
                <a:gd name="connsiteX474" fmla="*/ 2394119 w 2447898"/>
                <a:gd name="connsiteY474" fmla="*/ 1323434 h 1323884"/>
                <a:gd name="connsiteX475" fmla="*/ 2394974 w 2447898"/>
                <a:gd name="connsiteY475" fmla="*/ 1323434 h 1323884"/>
                <a:gd name="connsiteX476" fmla="*/ 2395802 w 2447898"/>
                <a:gd name="connsiteY476" fmla="*/ 1323461 h 1323884"/>
                <a:gd name="connsiteX477" fmla="*/ 2397485 w 2447898"/>
                <a:gd name="connsiteY477" fmla="*/ 1323461 h 1323884"/>
                <a:gd name="connsiteX478" fmla="*/ 2400850 w 2447898"/>
                <a:gd name="connsiteY478" fmla="*/ 1323515 h 1323884"/>
                <a:gd name="connsiteX479" fmla="*/ 2407575 w 2447898"/>
                <a:gd name="connsiteY479" fmla="*/ 1323569 h 1323884"/>
                <a:gd name="connsiteX480" fmla="*/ 2408404 w 2447898"/>
                <a:gd name="connsiteY480" fmla="*/ 1323569 h 1323884"/>
                <a:gd name="connsiteX481" fmla="*/ 2409258 w 2447898"/>
                <a:gd name="connsiteY481" fmla="*/ 1323595 h 1323884"/>
                <a:gd name="connsiteX482" fmla="*/ 2410941 w 2447898"/>
                <a:gd name="connsiteY482" fmla="*/ 1323595 h 1323884"/>
                <a:gd name="connsiteX483" fmla="*/ 2414280 w 2447898"/>
                <a:gd name="connsiteY483" fmla="*/ 1323649 h 1323884"/>
                <a:gd name="connsiteX484" fmla="*/ 2421012 w 2447898"/>
                <a:gd name="connsiteY484" fmla="*/ 1323696 h 1323884"/>
                <a:gd name="connsiteX485" fmla="*/ 2422688 w 2447898"/>
                <a:gd name="connsiteY485" fmla="*/ 1323696 h 1323884"/>
                <a:gd name="connsiteX486" fmla="*/ 2424371 w 2447898"/>
                <a:gd name="connsiteY486" fmla="*/ 1323723 h 1323884"/>
                <a:gd name="connsiteX487" fmla="*/ 2427737 w 2447898"/>
                <a:gd name="connsiteY487" fmla="*/ 1323750 h 1323884"/>
                <a:gd name="connsiteX488" fmla="*/ 2434442 w 2447898"/>
                <a:gd name="connsiteY488" fmla="*/ 1323777 h 1323884"/>
                <a:gd name="connsiteX489" fmla="*/ 2435296 w 2447898"/>
                <a:gd name="connsiteY489" fmla="*/ 1323804 h 1323884"/>
                <a:gd name="connsiteX490" fmla="*/ 2437807 w 2447898"/>
                <a:gd name="connsiteY490" fmla="*/ 1323804 h 1323884"/>
                <a:gd name="connsiteX491" fmla="*/ 2441173 w 2447898"/>
                <a:gd name="connsiteY491" fmla="*/ 1323830 h 1323884"/>
                <a:gd name="connsiteX492" fmla="*/ 2442021 w 2447898"/>
                <a:gd name="connsiteY492" fmla="*/ 1323830 h 1323884"/>
                <a:gd name="connsiteX493" fmla="*/ 2442849 w 2447898"/>
                <a:gd name="connsiteY493" fmla="*/ 1323857 h 1323884"/>
                <a:gd name="connsiteX494" fmla="*/ 2446215 w 2447898"/>
                <a:gd name="connsiteY494" fmla="*/ 1323857 h 1323884"/>
                <a:gd name="connsiteX495" fmla="*/ 2447043 w 2447898"/>
                <a:gd name="connsiteY495" fmla="*/ 1323884 h 1323884"/>
                <a:gd name="connsiteX496" fmla="*/ 2447898 w 2447898"/>
                <a:gd name="connsiteY496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564409 w 2447898"/>
                <a:gd name="connsiteY161" fmla="*/ 1296797 h 1323884"/>
                <a:gd name="connsiteX162" fmla="*/ 582519 w 2447898"/>
                <a:gd name="connsiteY162" fmla="*/ 1313737 h 1323884"/>
                <a:gd name="connsiteX163" fmla="*/ 541746 w 2447898"/>
                <a:gd name="connsiteY163" fmla="*/ 1309971 h 1323884"/>
                <a:gd name="connsiteX164" fmla="*/ 546627 w 2447898"/>
                <a:gd name="connsiteY164" fmla="*/ 1314932 h 1323884"/>
                <a:gd name="connsiteX165" fmla="*/ 598087 w 2447898"/>
                <a:gd name="connsiteY165" fmla="*/ 1307213 h 1323884"/>
                <a:gd name="connsiteX166" fmla="*/ 609848 w 2447898"/>
                <a:gd name="connsiteY166" fmla="*/ 1294909 h 1323884"/>
                <a:gd name="connsiteX167" fmla="*/ 708795 w 2447898"/>
                <a:gd name="connsiteY167" fmla="*/ 1303323 h 1323884"/>
                <a:gd name="connsiteX168" fmla="*/ 788365 w 2447898"/>
                <a:gd name="connsiteY168" fmla="*/ 1310134 h 1323884"/>
                <a:gd name="connsiteX169" fmla="*/ 869213 w 2447898"/>
                <a:gd name="connsiteY169" fmla="*/ 1308707 h 1323884"/>
                <a:gd name="connsiteX170" fmla="*/ 898734 w 2447898"/>
                <a:gd name="connsiteY170" fmla="*/ 571454 h 1323884"/>
                <a:gd name="connsiteX171" fmla="*/ 947106 w 2447898"/>
                <a:gd name="connsiteY171" fmla="*/ 444807 h 1323884"/>
                <a:gd name="connsiteX172" fmla="*/ 999514 w 2447898"/>
                <a:gd name="connsiteY172" fmla="*/ 312337 h 1323884"/>
                <a:gd name="connsiteX173" fmla="*/ 1002720 w 2447898"/>
                <a:gd name="connsiteY173" fmla="*/ 304577 h 1323884"/>
                <a:gd name="connsiteX174" fmla="*/ 1005934 w 2447898"/>
                <a:gd name="connsiteY174" fmla="*/ 296843 h 1323884"/>
                <a:gd name="connsiteX175" fmla="*/ 1012374 w 2447898"/>
                <a:gd name="connsiteY175" fmla="*/ 281586 h 1323884"/>
                <a:gd name="connsiteX176" fmla="*/ 1025240 w 2447898"/>
                <a:gd name="connsiteY176" fmla="*/ 251778 h 1323884"/>
                <a:gd name="connsiteX177" fmla="*/ 1050960 w 2447898"/>
                <a:gd name="connsiteY177" fmla="*/ 195597 h 1323884"/>
                <a:gd name="connsiteX178" fmla="*/ 1051716 w 2447898"/>
                <a:gd name="connsiteY178" fmla="*/ 194024 h 1323884"/>
                <a:gd name="connsiteX179" fmla="*/ 1052438 w 2447898"/>
                <a:gd name="connsiteY179" fmla="*/ 192478 h 1323884"/>
                <a:gd name="connsiteX180" fmla="*/ 1053942 w 2447898"/>
                <a:gd name="connsiteY180" fmla="*/ 189384 h 1323884"/>
                <a:gd name="connsiteX181" fmla="*/ 1056943 w 2447898"/>
                <a:gd name="connsiteY181" fmla="*/ 183224 h 1323884"/>
                <a:gd name="connsiteX182" fmla="*/ 1062946 w 2447898"/>
                <a:gd name="connsiteY182" fmla="*/ 171190 h 1323884"/>
                <a:gd name="connsiteX183" fmla="*/ 1074958 w 2447898"/>
                <a:gd name="connsiteY183" fmla="*/ 148042 h 1323884"/>
                <a:gd name="connsiteX184" fmla="*/ 1075706 w 2447898"/>
                <a:gd name="connsiteY184" fmla="*/ 146652 h 1323884"/>
                <a:gd name="connsiteX185" fmla="*/ 1076455 w 2447898"/>
                <a:gd name="connsiteY185" fmla="*/ 145237 h 1323884"/>
                <a:gd name="connsiteX186" fmla="*/ 1080960 w 2447898"/>
                <a:gd name="connsiteY186" fmla="*/ 136978 h 1323884"/>
                <a:gd name="connsiteX187" fmla="*/ 1086937 w 2447898"/>
                <a:gd name="connsiteY187" fmla="*/ 126282 h 1323884"/>
                <a:gd name="connsiteX188" fmla="*/ 1098949 w 2447898"/>
                <a:gd name="connsiteY188" fmla="*/ 106017 h 1323884"/>
                <a:gd name="connsiteX189" fmla="*/ 1099750 w 2447898"/>
                <a:gd name="connsiteY189" fmla="*/ 104680 h 1323884"/>
                <a:gd name="connsiteX190" fmla="*/ 1100578 w 2447898"/>
                <a:gd name="connsiteY190" fmla="*/ 103369 h 1323884"/>
                <a:gd name="connsiteX191" fmla="*/ 1102208 w 2447898"/>
                <a:gd name="connsiteY191" fmla="*/ 100774 h 1323884"/>
                <a:gd name="connsiteX192" fmla="*/ 1105441 w 2447898"/>
                <a:gd name="connsiteY192" fmla="*/ 95662 h 1323884"/>
                <a:gd name="connsiteX193" fmla="*/ 1111961 w 2447898"/>
                <a:gd name="connsiteY193" fmla="*/ 85778 h 1323884"/>
                <a:gd name="connsiteX194" fmla="*/ 1112769 w 2447898"/>
                <a:gd name="connsiteY194" fmla="*/ 84572 h 1323884"/>
                <a:gd name="connsiteX195" fmla="*/ 1113597 w 2447898"/>
                <a:gd name="connsiteY195" fmla="*/ 83393 h 1323884"/>
                <a:gd name="connsiteX196" fmla="*/ 1115201 w 2447898"/>
                <a:gd name="connsiteY196" fmla="*/ 81034 h 1323884"/>
                <a:gd name="connsiteX197" fmla="*/ 1118460 w 2447898"/>
                <a:gd name="connsiteY197" fmla="*/ 76393 h 1323884"/>
                <a:gd name="connsiteX198" fmla="*/ 1124953 w 2447898"/>
                <a:gd name="connsiteY198" fmla="*/ 67506 h 1323884"/>
                <a:gd name="connsiteX199" fmla="*/ 1125782 w 2447898"/>
                <a:gd name="connsiteY199" fmla="*/ 66431 h 1323884"/>
                <a:gd name="connsiteX200" fmla="*/ 1126590 w 2447898"/>
                <a:gd name="connsiteY200" fmla="*/ 65356 h 1323884"/>
                <a:gd name="connsiteX201" fmla="*/ 1128220 w 2447898"/>
                <a:gd name="connsiteY201" fmla="*/ 63233 h 1323884"/>
                <a:gd name="connsiteX202" fmla="*/ 1131479 w 2447898"/>
                <a:gd name="connsiteY202" fmla="*/ 59117 h 1323884"/>
                <a:gd name="connsiteX203" fmla="*/ 1137972 w 2447898"/>
                <a:gd name="connsiteY203" fmla="*/ 51252 h 1323884"/>
                <a:gd name="connsiteX204" fmla="*/ 1150991 w 2447898"/>
                <a:gd name="connsiteY204" fmla="*/ 37122 h 1323884"/>
                <a:gd name="connsiteX205" fmla="*/ 1152495 w 2447898"/>
                <a:gd name="connsiteY205" fmla="*/ 35601 h 1323884"/>
                <a:gd name="connsiteX206" fmla="*/ 1154019 w 2447898"/>
                <a:gd name="connsiteY206" fmla="*/ 34133 h 1323884"/>
                <a:gd name="connsiteX207" fmla="*/ 1157047 w 2447898"/>
                <a:gd name="connsiteY207" fmla="*/ 31249 h 1323884"/>
                <a:gd name="connsiteX208" fmla="*/ 1163129 w 2447898"/>
                <a:gd name="connsiteY208" fmla="*/ 25901 h 1323884"/>
                <a:gd name="connsiteX209" fmla="*/ 1163878 w 2447898"/>
                <a:gd name="connsiteY209" fmla="*/ 25246 h 1323884"/>
                <a:gd name="connsiteX210" fmla="*/ 1164660 w 2447898"/>
                <a:gd name="connsiteY210" fmla="*/ 24616 h 1323884"/>
                <a:gd name="connsiteX211" fmla="*/ 1166157 w 2447898"/>
                <a:gd name="connsiteY211" fmla="*/ 23384 h 1323884"/>
                <a:gd name="connsiteX212" fmla="*/ 1169211 w 2447898"/>
                <a:gd name="connsiteY212" fmla="*/ 21025 h 1323884"/>
                <a:gd name="connsiteX213" fmla="*/ 1175267 w 2447898"/>
                <a:gd name="connsiteY213" fmla="*/ 16647 h 1323884"/>
                <a:gd name="connsiteX214" fmla="*/ 1176042 w 2447898"/>
                <a:gd name="connsiteY214" fmla="*/ 16123 h 1323884"/>
                <a:gd name="connsiteX215" fmla="*/ 1176798 w 2447898"/>
                <a:gd name="connsiteY215" fmla="*/ 15625 h 1323884"/>
                <a:gd name="connsiteX216" fmla="*/ 1178321 w 2447898"/>
                <a:gd name="connsiteY216" fmla="*/ 14629 h 1323884"/>
                <a:gd name="connsiteX217" fmla="*/ 1181349 w 2447898"/>
                <a:gd name="connsiteY217" fmla="*/ 12767 h 1323884"/>
                <a:gd name="connsiteX218" fmla="*/ 1182098 w 2447898"/>
                <a:gd name="connsiteY218" fmla="*/ 12321 h 1323884"/>
                <a:gd name="connsiteX219" fmla="*/ 1182880 w 2447898"/>
                <a:gd name="connsiteY219" fmla="*/ 11876 h 1323884"/>
                <a:gd name="connsiteX220" fmla="*/ 1184377 w 2447898"/>
                <a:gd name="connsiteY220" fmla="*/ 11011 h 1323884"/>
                <a:gd name="connsiteX221" fmla="*/ 1187431 w 2447898"/>
                <a:gd name="connsiteY221" fmla="*/ 9385 h 1323884"/>
                <a:gd name="connsiteX222" fmla="*/ 1188180 w 2447898"/>
                <a:gd name="connsiteY222" fmla="*/ 9018 h 1323884"/>
                <a:gd name="connsiteX223" fmla="*/ 1188935 w 2447898"/>
                <a:gd name="connsiteY223" fmla="*/ 8625 h 1323884"/>
                <a:gd name="connsiteX224" fmla="*/ 1190459 w 2447898"/>
                <a:gd name="connsiteY224" fmla="*/ 7891 h 1323884"/>
                <a:gd name="connsiteX225" fmla="*/ 1193487 w 2447898"/>
                <a:gd name="connsiteY225" fmla="*/ 6527 h 1323884"/>
                <a:gd name="connsiteX226" fmla="*/ 1194262 w 2447898"/>
                <a:gd name="connsiteY226" fmla="*/ 6213 h 1323884"/>
                <a:gd name="connsiteX227" fmla="*/ 1195018 w 2447898"/>
                <a:gd name="connsiteY227" fmla="*/ 5899 h 1323884"/>
                <a:gd name="connsiteX228" fmla="*/ 1196541 w 2447898"/>
                <a:gd name="connsiteY228" fmla="*/ 5295 h 1323884"/>
                <a:gd name="connsiteX229" fmla="*/ 1199569 w 2447898"/>
                <a:gd name="connsiteY229" fmla="*/ 4195 h 1323884"/>
                <a:gd name="connsiteX230" fmla="*/ 1200318 w 2447898"/>
                <a:gd name="connsiteY230" fmla="*/ 3932 h 1323884"/>
                <a:gd name="connsiteX231" fmla="*/ 1201073 w 2447898"/>
                <a:gd name="connsiteY231" fmla="*/ 3697 h 1323884"/>
                <a:gd name="connsiteX232" fmla="*/ 1202544 w 2447898"/>
                <a:gd name="connsiteY232" fmla="*/ 3224 h 1323884"/>
                <a:gd name="connsiteX233" fmla="*/ 1204048 w 2447898"/>
                <a:gd name="connsiteY233" fmla="*/ 2805 h 1323884"/>
                <a:gd name="connsiteX234" fmla="*/ 1205526 w 2447898"/>
                <a:gd name="connsiteY234" fmla="*/ 2385 h 1323884"/>
                <a:gd name="connsiteX235" fmla="*/ 1207023 w 2447898"/>
                <a:gd name="connsiteY235" fmla="*/ 2019 h 1323884"/>
                <a:gd name="connsiteX236" fmla="*/ 1208500 w 2447898"/>
                <a:gd name="connsiteY236" fmla="*/ 1678 h 1323884"/>
                <a:gd name="connsiteX237" fmla="*/ 1209998 w 2447898"/>
                <a:gd name="connsiteY237" fmla="*/ 1363 h 1323884"/>
                <a:gd name="connsiteX238" fmla="*/ 1211475 w 2447898"/>
                <a:gd name="connsiteY238" fmla="*/ 1101 h 1323884"/>
                <a:gd name="connsiteX239" fmla="*/ 1212979 w 2447898"/>
                <a:gd name="connsiteY239" fmla="*/ 839 h 1323884"/>
                <a:gd name="connsiteX240" fmla="*/ 1213701 w 2447898"/>
                <a:gd name="connsiteY240" fmla="*/ 734 h 1323884"/>
                <a:gd name="connsiteX241" fmla="*/ 1214450 w 2447898"/>
                <a:gd name="connsiteY241" fmla="*/ 629 h 1323884"/>
                <a:gd name="connsiteX242" fmla="*/ 1215199 w 2447898"/>
                <a:gd name="connsiteY242" fmla="*/ 550 h 1323884"/>
                <a:gd name="connsiteX243" fmla="*/ 1215954 w 2447898"/>
                <a:gd name="connsiteY243" fmla="*/ 446 h 1323884"/>
                <a:gd name="connsiteX244" fmla="*/ 1216676 w 2447898"/>
                <a:gd name="connsiteY244" fmla="*/ 367 h 1323884"/>
                <a:gd name="connsiteX245" fmla="*/ 1217425 w 2447898"/>
                <a:gd name="connsiteY245" fmla="*/ 288 h 1323884"/>
                <a:gd name="connsiteX246" fmla="*/ 1218929 w 2447898"/>
                <a:gd name="connsiteY246" fmla="*/ 183 h 1323884"/>
                <a:gd name="connsiteX247" fmla="*/ 1219651 w 2447898"/>
                <a:gd name="connsiteY247" fmla="*/ 131 h 1323884"/>
                <a:gd name="connsiteX248" fmla="*/ 1220406 w 2447898"/>
                <a:gd name="connsiteY248" fmla="*/ 79 h 1323884"/>
                <a:gd name="connsiteX249" fmla="*/ 1221904 w 2447898"/>
                <a:gd name="connsiteY249" fmla="*/ 26 h 1323884"/>
                <a:gd name="connsiteX250" fmla="*/ 1222633 w 2447898"/>
                <a:gd name="connsiteY250" fmla="*/ 0 h 1323884"/>
                <a:gd name="connsiteX251" fmla="*/ 1224878 w 2447898"/>
                <a:gd name="connsiteY251" fmla="*/ 0 h 1323884"/>
                <a:gd name="connsiteX252" fmla="*/ 1225607 w 2447898"/>
                <a:gd name="connsiteY252" fmla="*/ 26 h 1323884"/>
                <a:gd name="connsiteX253" fmla="*/ 1227860 w 2447898"/>
                <a:gd name="connsiteY253" fmla="*/ 105 h 1323884"/>
                <a:gd name="connsiteX254" fmla="*/ 1228609 w 2447898"/>
                <a:gd name="connsiteY254" fmla="*/ 157 h 1323884"/>
                <a:gd name="connsiteX255" fmla="*/ 1229331 w 2447898"/>
                <a:gd name="connsiteY255" fmla="*/ 209 h 1323884"/>
                <a:gd name="connsiteX256" fmla="*/ 1230086 w 2447898"/>
                <a:gd name="connsiteY256" fmla="*/ 262 h 1323884"/>
                <a:gd name="connsiteX257" fmla="*/ 1231583 w 2447898"/>
                <a:gd name="connsiteY257" fmla="*/ 419 h 1323884"/>
                <a:gd name="connsiteX258" fmla="*/ 1232312 w 2447898"/>
                <a:gd name="connsiteY258" fmla="*/ 498 h 1323884"/>
                <a:gd name="connsiteX259" fmla="*/ 1233061 w 2447898"/>
                <a:gd name="connsiteY259" fmla="*/ 577 h 1323884"/>
                <a:gd name="connsiteX260" fmla="*/ 1233810 w 2447898"/>
                <a:gd name="connsiteY260" fmla="*/ 681 h 1323884"/>
                <a:gd name="connsiteX261" fmla="*/ 1235287 w 2447898"/>
                <a:gd name="connsiteY261" fmla="*/ 917 h 1323884"/>
                <a:gd name="connsiteX262" fmla="*/ 1236036 w 2447898"/>
                <a:gd name="connsiteY262" fmla="*/ 1022 h 1323884"/>
                <a:gd name="connsiteX263" fmla="*/ 1236785 w 2447898"/>
                <a:gd name="connsiteY263" fmla="*/ 1153 h 1323884"/>
                <a:gd name="connsiteX264" fmla="*/ 1238262 w 2447898"/>
                <a:gd name="connsiteY264" fmla="*/ 1442 h 1323884"/>
                <a:gd name="connsiteX265" fmla="*/ 1239766 w 2447898"/>
                <a:gd name="connsiteY265" fmla="*/ 1756 h 1323884"/>
                <a:gd name="connsiteX266" fmla="*/ 1241237 w 2447898"/>
                <a:gd name="connsiteY266" fmla="*/ 2123 h 1323884"/>
                <a:gd name="connsiteX267" fmla="*/ 1242741 w 2447898"/>
                <a:gd name="connsiteY267" fmla="*/ 2491 h 1323884"/>
                <a:gd name="connsiteX268" fmla="*/ 1244212 w 2447898"/>
                <a:gd name="connsiteY268" fmla="*/ 2910 h 1323884"/>
                <a:gd name="connsiteX269" fmla="*/ 1247193 w 2447898"/>
                <a:gd name="connsiteY269" fmla="*/ 3827 h 1323884"/>
                <a:gd name="connsiteX270" fmla="*/ 1248021 w 2447898"/>
                <a:gd name="connsiteY270" fmla="*/ 4089 h 1323884"/>
                <a:gd name="connsiteX271" fmla="*/ 1250426 w 2447898"/>
                <a:gd name="connsiteY271" fmla="*/ 4954 h 1323884"/>
                <a:gd name="connsiteX272" fmla="*/ 1253660 w 2447898"/>
                <a:gd name="connsiteY272" fmla="*/ 6239 h 1323884"/>
                <a:gd name="connsiteX273" fmla="*/ 1255263 w 2447898"/>
                <a:gd name="connsiteY273" fmla="*/ 6921 h 1323884"/>
                <a:gd name="connsiteX274" fmla="*/ 1256893 w 2447898"/>
                <a:gd name="connsiteY274" fmla="*/ 7655 h 1323884"/>
                <a:gd name="connsiteX275" fmla="*/ 1260133 w 2447898"/>
                <a:gd name="connsiteY275" fmla="*/ 9228 h 1323884"/>
                <a:gd name="connsiteX276" fmla="*/ 1261736 w 2447898"/>
                <a:gd name="connsiteY276" fmla="*/ 10067 h 1323884"/>
                <a:gd name="connsiteX277" fmla="*/ 1263339 w 2447898"/>
                <a:gd name="connsiteY277" fmla="*/ 10932 h 1323884"/>
                <a:gd name="connsiteX278" fmla="*/ 1266572 w 2447898"/>
                <a:gd name="connsiteY278" fmla="*/ 12793 h 1323884"/>
                <a:gd name="connsiteX279" fmla="*/ 1273046 w 2447898"/>
                <a:gd name="connsiteY279" fmla="*/ 16935 h 1323884"/>
                <a:gd name="connsiteX280" fmla="*/ 1273847 w 2447898"/>
                <a:gd name="connsiteY280" fmla="*/ 17486 h 1323884"/>
                <a:gd name="connsiteX281" fmla="*/ 1274649 w 2447898"/>
                <a:gd name="connsiteY281" fmla="*/ 18063 h 1323884"/>
                <a:gd name="connsiteX282" fmla="*/ 1276279 w 2447898"/>
                <a:gd name="connsiteY282" fmla="*/ 19216 h 1323884"/>
                <a:gd name="connsiteX283" fmla="*/ 1279492 w 2447898"/>
                <a:gd name="connsiteY283" fmla="*/ 21654 h 1323884"/>
                <a:gd name="connsiteX284" fmla="*/ 1285959 w 2447898"/>
                <a:gd name="connsiteY284" fmla="*/ 26924 h 1323884"/>
                <a:gd name="connsiteX285" fmla="*/ 1286760 w 2447898"/>
                <a:gd name="connsiteY285" fmla="*/ 27605 h 1323884"/>
                <a:gd name="connsiteX286" fmla="*/ 1287562 w 2447898"/>
                <a:gd name="connsiteY286" fmla="*/ 28313 h 1323884"/>
                <a:gd name="connsiteX287" fmla="*/ 1289192 w 2447898"/>
                <a:gd name="connsiteY287" fmla="*/ 29755 h 1323884"/>
                <a:gd name="connsiteX288" fmla="*/ 1292405 w 2447898"/>
                <a:gd name="connsiteY288" fmla="*/ 32744 h 1323884"/>
                <a:gd name="connsiteX289" fmla="*/ 1298872 w 2447898"/>
                <a:gd name="connsiteY289" fmla="*/ 39114 h 1323884"/>
                <a:gd name="connsiteX290" fmla="*/ 1300376 w 2447898"/>
                <a:gd name="connsiteY290" fmla="*/ 40687 h 1323884"/>
                <a:gd name="connsiteX291" fmla="*/ 1301880 w 2447898"/>
                <a:gd name="connsiteY291" fmla="*/ 42287 h 1323884"/>
                <a:gd name="connsiteX292" fmla="*/ 1304907 w 2447898"/>
                <a:gd name="connsiteY292" fmla="*/ 45563 h 1323884"/>
                <a:gd name="connsiteX293" fmla="*/ 1310937 w 2447898"/>
                <a:gd name="connsiteY293" fmla="*/ 52458 h 1323884"/>
                <a:gd name="connsiteX294" fmla="*/ 1322995 w 2447898"/>
                <a:gd name="connsiteY294" fmla="*/ 67585 h 1323884"/>
                <a:gd name="connsiteX295" fmla="*/ 1323744 w 2447898"/>
                <a:gd name="connsiteY295" fmla="*/ 68581 h 1323884"/>
                <a:gd name="connsiteX296" fmla="*/ 1325996 w 2447898"/>
                <a:gd name="connsiteY296" fmla="*/ 71648 h 1323884"/>
                <a:gd name="connsiteX297" fmla="*/ 1329024 w 2447898"/>
                <a:gd name="connsiteY297" fmla="*/ 75816 h 1323884"/>
                <a:gd name="connsiteX298" fmla="*/ 1335027 w 2447898"/>
                <a:gd name="connsiteY298" fmla="*/ 84468 h 1323884"/>
                <a:gd name="connsiteX299" fmla="*/ 1347092 w 2447898"/>
                <a:gd name="connsiteY299" fmla="*/ 103029 h 1323884"/>
                <a:gd name="connsiteX300" fmla="*/ 1347920 w 2447898"/>
                <a:gd name="connsiteY300" fmla="*/ 104339 h 1323884"/>
                <a:gd name="connsiteX301" fmla="*/ 1348722 w 2447898"/>
                <a:gd name="connsiteY301" fmla="*/ 105677 h 1323884"/>
                <a:gd name="connsiteX302" fmla="*/ 1350351 w 2447898"/>
                <a:gd name="connsiteY302" fmla="*/ 108351 h 1323884"/>
                <a:gd name="connsiteX303" fmla="*/ 1353638 w 2447898"/>
                <a:gd name="connsiteY303" fmla="*/ 113751 h 1323884"/>
                <a:gd name="connsiteX304" fmla="*/ 1360157 w 2447898"/>
                <a:gd name="connsiteY304" fmla="*/ 124946 h 1323884"/>
                <a:gd name="connsiteX305" fmla="*/ 1373229 w 2447898"/>
                <a:gd name="connsiteY305" fmla="*/ 148592 h 1323884"/>
                <a:gd name="connsiteX306" fmla="*/ 1399367 w 2447898"/>
                <a:gd name="connsiteY306" fmla="*/ 200683 h 1323884"/>
                <a:gd name="connsiteX307" fmla="*/ 1400168 w 2447898"/>
                <a:gd name="connsiteY307" fmla="*/ 202361 h 1323884"/>
                <a:gd name="connsiteX308" fmla="*/ 1402580 w 2447898"/>
                <a:gd name="connsiteY308" fmla="*/ 207473 h 1323884"/>
                <a:gd name="connsiteX309" fmla="*/ 1405760 w 2447898"/>
                <a:gd name="connsiteY309" fmla="*/ 214342 h 1323884"/>
                <a:gd name="connsiteX310" fmla="*/ 1412180 w 2447898"/>
                <a:gd name="connsiteY310" fmla="*/ 228315 h 1323884"/>
                <a:gd name="connsiteX311" fmla="*/ 1425014 w 2447898"/>
                <a:gd name="connsiteY311" fmla="*/ 257153 h 1323884"/>
                <a:gd name="connsiteX312" fmla="*/ 1450667 w 2447898"/>
                <a:gd name="connsiteY312" fmla="*/ 317922 h 1323884"/>
                <a:gd name="connsiteX313" fmla="*/ 1498516 w 2447898"/>
                <a:gd name="connsiteY313" fmla="*/ 438934 h 1323884"/>
                <a:gd name="connsiteX314" fmla="*/ 1550434 w 2447898"/>
                <a:gd name="connsiteY314" fmla="*/ 574789 h 1323884"/>
                <a:gd name="connsiteX315" fmla="*/ 1598859 w 2447898"/>
                <a:gd name="connsiteY315" fmla="*/ 699183 h 1323884"/>
                <a:gd name="connsiteX316" fmla="*/ 1646377 w 2447898"/>
                <a:gd name="connsiteY316" fmla="*/ 813637 h 1323884"/>
                <a:gd name="connsiteX317" fmla="*/ 1697903 w 2447898"/>
                <a:gd name="connsiteY317" fmla="*/ 925267 h 1323884"/>
                <a:gd name="connsiteX318" fmla="*/ 1699407 w 2447898"/>
                <a:gd name="connsiteY318" fmla="*/ 928307 h 1323884"/>
                <a:gd name="connsiteX319" fmla="*/ 1700904 w 2447898"/>
                <a:gd name="connsiteY319" fmla="*/ 931320 h 1323884"/>
                <a:gd name="connsiteX320" fmla="*/ 1703906 w 2447898"/>
                <a:gd name="connsiteY320" fmla="*/ 937300 h 1323884"/>
                <a:gd name="connsiteX321" fmla="*/ 1709908 w 2447898"/>
                <a:gd name="connsiteY321" fmla="*/ 949125 h 1323884"/>
                <a:gd name="connsiteX322" fmla="*/ 1721947 w 2447898"/>
                <a:gd name="connsiteY322" fmla="*/ 972091 h 1323884"/>
                <a:gd name="connsiteX323" fmla="*/ 1745990 w 2447898"/>
                <a:gd name="connsiteY323" fmla="*/ 1015319 h 1323884"/>
                <a:gd name="connsiteX324" fmla="*/ 1746792 w 2447898"/>
                <a:gd name="connsiteY324" fmla="*/ 1016735 h 1323884"/>
                <a:gd name="connsiteX325" fmla="*/ 1747594 w 2447898"/>
                <a:gd name="connsiteY325" fmla="*/ 1018124 h 1323884"/>
                <a:gd name="connsiteX326" fmla="*/ 1749224 w 2447898"/>
                <a:gd name="connsiteY326" fmla="*/ 1020903 h 1323884"/>
                <a:gd name="connsiteX327" fmla="*/ 1752483 w 2447898"/>
                <a:gd name="connsiteY327" fmla="*/ 1026406 h 1323884"/>
                <a:gd name="connsiteX328" fmla="*/ 1759009 w 2447898"/>
                <a:gd name="connsiteY328" fmla="*/ 1037238 h 1323884"/>
                <a:gd name="connsiteX329" fmla="*/ 1772048 w 2447898"/>
                <a:gd name="connsiteY329" fmla="*/ 1058076 h 1323884"/>
                <a:gd name="connsiteX330" fmla="*/ 1798113 w 2447898"/>
                <a:gd name="connsiteY330" fmla="*/ 1096593 h 1323884"/>
                <a:gd name="connsiteX331" fmla="*/ 1799617 w 2447898"/>
                <a:gd name="connsiteY331" fmla="*/ 1098686 h 1323884"/>
                <a:gd name="connsiteX332" fmla="*/ 1801141 w 2447898"/>
                <a:gd name="connsiteY332" fmla="*/ 1100807 h 1323884"/>
                <a:gd name="connsiteX333" fmla="*/ 1804195 w 2447898"/>
                <a:gd name="connsiteY333" fmla="*/ 1104955 h 1323884"/>
                <a:gd name="connsiteX334" fmla="*/ 1810277 w 2447898"/>
                <a:gd name="connsiteY334" fmla="*/ 1113129 h 1323884"/>
                <a:gd name="connsiteX335" fmla="*/ 1822442 w 2447898"/>
                <a:gd name="connsiteY335" fmla="*/ 1128780 h 1323884"/>
                <a:gd name="connsiteX336" fmla="*/ 1823190 w 2447898"/>
                <a:gd name="connsiteY336" fmla="*/ 1129726 h 1323884"/>
                <a:gd name="connsiteX337" fmla="*/ 1823966 w 2447898"/>
                <a:gd name="connsiteY337" fmla="*/ 1130673 h 1323884"/>
                <a:gd name="connsiteX338" fmla="*/ 1825469 w 2447898"/>
                <a:gd name="connsiteY338" fmla="*/ 1132558 h 1323884"/>
                <a:gd name="connsiteX339" fmla="*/ 1828524 w 2447898"/>
                <a:gd name="connsiteY339" fmla="*/ 1136256 h 1323884"/>
                <a:gd name="connsiteX340" fmla="*/ 1834606 w 2447898"/>
                <a:gd name="connsiteY340" fmla="*/ 1143545 h 1323884"/>
                <a:gd name="connsiteX341" fmla="*/ 1846770 w 2447898"/>
                <a:gd name="connsiteY341" fmla="*/ 1157464 h 1323884"/>
                <a:gd name="connsiteX342" fmla="*/ 1847519 w 2447898"/>
                <a:gd name="connsiteY342" fmla="*/ 1158303 h 1323884"/>
                <a:gd name="connsiteX343" fmla="*/ 1848268 w 2447898"/>
                <a:gd name="connsiteY343" fmla="*/ 1159115 h 1323884"/>
                <a:gd name="connsiteX344" fmla="*/ 1849745 w 2447898"/>
                <a:gd name="connsiteY344" fmla="*/ 1160766 h 1323884"/>
                <a:gd name="connsiteX345" fmla="*/ 1852746 w 2447898"/>
                <a:gd name="connsiteY345" fmla="*/ 1163987 h 1323884"/>
                <a:gd name="connsiteX346" fmla="*/ 1858703 w 2447898"/>
                <a:gd name="connsiteY346" fmla="*/ 1170309 h 1323884"/>
                <a:gd name="connsiteX347" fmla="*/ 1870629 w 2447898"/>
                <a:gd name="connsiteY347" fmla="*/ 1182397 h 1323884"/>
                <a:gd name="connsiteX348" fmla="*/ 1871384 w 2447898"/>
                <a:gd name="connsiteY348" fmla="*/ 1183128 h 1323884"/>
                <a:gd name="connsiteX349" fmla="*/ 1872132 w 2447898"/>
                <a:gd name="connsiteY349" fmla="*/ 1183839 h 1323884"/>
                <a:gd name="connsiteX350" fmla="*/ 1873610 w 2447898"/>
                <a:gd name="connsiteY350" fmla="*/ 1185276 h 1323884"/>
                <a:gd name="connsiteX351" fmla="*/ 1876611 w 2447898"/>
                <a:gd name="connsiteY351" fmla="*/ 1188135 h 1323884"/>
                <a:gd name="connsiteX352" fmla="*/ 1882561 w 2447898"/>
                <a:gd name="connsiteY352" fmla="*/ 1193718 h 1323884"/>
                <a:gd name="connsiteX353" fmla="*/ 1894493 w 2447898"/>
                <a:gd name="connsiteY353" fmla="*/ 1204309 h 1323884"/>
                <a:gd name="connsiteX354" fmla="*/ 1895295 w 2447898"/>
                <a:gd name="connsiteY354" fmla="*/ 1205020 h 1323884"/>
                <a:gd name="connsiteX355" fmla="*/ 1896097 w 2447898"/>
                <a:gd name="connsiteY355" fmla="*/ 1205698 h 1323884"/>
                <a:gd name="connsiteX356" fmla="*/ 1897727 w 2447898"/>
                <a:gd name="connsiteY356" fmla="*/ 1207060 h 1323884"/>
                <a:gd name="connsiteX357" fmla="*/ 1900960 w 2447898"/>
                <a:gd name="connsiteY357" fmla="*/ 1209765 h 1323884"/>
                <a:gd name="connsiteX358" fmla="*/ 1907433 w 2447898"/>
                <a:gd name="connsiteY358" fmla="*/ 1215034 h 1323884"/>
                <a:gd name="connsiteX359" fmla="*/ 1920372 w 2447898"/>
                <a:gd name="connsiteY359" fmla="*/ 1224966 h 1323884"/>
                <a:gd name="connsiteX360" fmla="*/ 1921976 w 2447898"/>
                <a:gd name="connsiteY360" fmla="*/ 1226174 h 1323884"/>
                <a:gd name="connsiteX361" fmla="*/ 1923606 w 2447898"/>
                <a:gd name="connsiteY361" fmla="*/ 1227355 h 1323884"/>
                <a:gd name="connsiteX362" fmla="*/ 1926845 w 2447898"/>
                <a:gd name="connsiteY362" fmla="*/ 1229664 h 1323884"/>
                <a:gd name="connsiteX363" fmla="*/ 1933312 w 2447898"/>
                <a:gd name="connsiteY363" fmla="*/ 1234174 h 1323884"/>
                <a:gd name="connsiteX364" fmla="*/ 1946252 w 2447898"/>
                <a:gd name="connsiteY364" fmla="*/ 1242664 h 1323884"/>
                <a:gd name="connsiteX365" fmla="*/ 1949253 w 2447898"/>
                <a:gd name="connsiteY365" fmla="*/ 1244550 h 1323884"/>
                <a:gd name="connsiteX366" fmla="*/ 1952281 w 2447898"/>
                <a:gd name="connsiteY366" fmla="*/ 1246389 h 1323884"/>
                <a:gd name="connsiteX367" fmla="*/ 1958316 w 2447898"/>
                <a:gd name="connsiteY367" fmla="*/ 1249979 h 1323884"/>
                <a:gd name="connsiteX368" fmla="*/ 1970401 w 2447898"/>
                <a:gd name="connsiteY368" fmla="*/ 1256744 h 1323884"/>
                <a:gd name="connsiteX369" fmla="*/ 1971150 w 2447898"/>
                <a:gd name="connsiteY369" fmla="*/ 1257160 h 1323884"/>
                <a:gd name="connsiteX370" fmla="*/ 1971899 w 2447898"/>
                <a:gd name="connsiteY370" fmla="*/ 1257556 h 1323884"/>
                <a:gd name="connsiteX371" fmla="*/ 1973429 w 2447898"/>
                <a:gd name="connsiteY371" fmla="*/ 1258368 h 1323884"/>
                <a:gd name="connsiteX372" fmla="*/ 1976430 w 2447898"/>
                <a:gd name="connsiteY372" fmla="*/ 1259939 h 1323884"/>
                <a:gd name="connsiteX373" fmla="*/ 1982486 w 2447898"/>
                <a:gd name="connsiteY373" fmla="*/ 1263006 h 1323884"/>
                <a:gd name="connsiteX374" fmla="*/ 1994544 w 2447898"/>
                <a:gd name="connsiteY374" fmla="*/ 1268778 h 1323884"/>
                <a:gd name="connsiteX375" fmla="*/ 1996201 w 2447898"/>
                <a:gd name="connsiteY375" fmla="*/ 1269509 h 1323884"/>
                <a:gd name="connsiteX376" fmla="*/ 1997837 w 2447898"/>
                <a:gd name="connsiteY376" fmla="*/ 1270241 h 1323884"/>
                <a:gd name="connsiteX377" fmla="*/ 2001097 w 2447898"/>
                <a:gd name="connsiteY377" fmla="*/ 1271684 h 1323884"/>
                <a:gd name="connsiteX378" fmla="*/ 2007643 w 2447898"/>
                <a:gd name="connsiteY378" fmla="*/ 1274489 h 1323884"/>
                <a:gd name="connsiteX379" fmla="*/ 2020741 w 2447898"/>
                <a:gd name="connsiteY379" fmla="*/ 1279683 h 1323884"/>
                <a:gd name="connsiteX380" fmla="*/ 2021543 w 2447898"/>
                <a:gd name="connsiteY380" fmla="*/ 1279999 h 1323884"/>
                <a:gd name="connsiteX381" fmla="*/ 2022371 w 2447898"/>
                <a:gd name="connsiteY381" fmla="*/ 1280308 h 1323884"/>
                <a:gd name="connsiteX382" fmla="*/ 2024001 w 2447898"/>
                <a:gd name="connsiteY382" fmla="*/ 1280912 h 1323884"/>
                <a:gd name="connsiteX383" fmla="*/ 2027287 w 2447898"/>
                <a:gd name="connsiteY383" fmla="*/ 1282120 h 1323884"/>
                <a:gd name="connsiteX384" fmla="*/ 2033807 w 2447898"/>
                <a:gd name="connsiteY384" fmla="*/ 1284428 h 1323884"/>
                <a:gd name="connsiteX385" fmla="*/ 2046905 w 2447898"/>
                <a:gd name="connsiteY385" fmla="*/ 1288724 h 1323884"/>
                <a:gd name="connsiteX386" fmla="*/ 2047707 w 2447898"/>
                <a:gd name="connsiteY386" fmla="*/ 1288985 h 1323884"/>
                <a:gd name="connsiteX387" fmla="*/ 2048509 w 2447898"/>
                <a:gd name="connsiteY387" fmla="*/ 1289227 h 1323884"/>
                <a:gd name="connsiteX388" fmla="*/ 2050112 w 2447898"/>
                <a:gd name="connsiteY388" fmla="*/ 1289724 h 1323884"/>
                <a:gd name="connsiteX389" fmla="*/ 2053319 w 2447898"/>
                <a:gd name="connsiteY389" fmla="*/ 1290690 h 1323884"/>
                <a:gd name="connsiteX390" fmla="*/ 2059765 w 2447898"/>
                <a:gd name="connsiteY390" fmla="*/ 1292556 h 1323884"/>
                <a:gd name="connsiteX391" fmla="*/ 2072605 w 2447898"/>
                <a:gd name="connsiteY391" fmla="*/ 1296039 h 1323884"/>
                <a:gd name="connsiteX392" fmla="*/ 2073407 w 2447898"/>
                <a:gd name="connsiteY392" fmla="*/ 1296227 h 1323884"/>
                <a:gd name="connsiteX393" fmla="*/ 2075812 w 2447898"/>
                <a:gd name="connsiteY393" fmla="*/ 1296851 h 1323884"/>
                <a:gd name="connsiteX394" fmla="*/ 2079019 w 2447898"/>
                <a:gd name="connsiteY394" fmla="*/ 1297643 h 1323884"/>
                <a:gd name="connsiteX395" fmla="*/ 2085439 w 2447898"/>
                <a:gd name="connsiteY395" fmla="*/ 1299160 h 1323884"/>
                <a:gd name="connsiteX396" fmla="*/ 2098306 w 2447898"/>
                <a:gd name="connsiteY396" fmla="*/ 1301992 h 1323884"/>
                <a:gd name="connsiteX397" fmla="*/ 2099803 w 2447898"/>
                <a:gd name="connsiteY397" fmla="*/ 1302307 h 1323884"/>
                <a:gd name="connsiteX398" fmla="*/ 2101307 w 2447898"/>
                <a:gd name="connsiteY398" fmla="*/ 1302596 h 1323884"/>
                <a:gd name="connsiteX399" fmla="*/ 2104282 w 2447898"/>
                <a:gd name="connsiteY399" fmla="*/ 1303200 h 1323884"/>
                <a:gd name="connsiteX400" fmla="*/ 2110285 w 2447898"/>
                <a:gd name="connsiteY400" fmla="*/ 1304374 h 1323884"/>
                <a:gd name="connsiteX401" fmla="*/ 2122270 w 2447898"/>
                <a:gd name="connsiteY401" fmla="*/ 1306529 h 1323884"/>
                <a:gd name="connsiteX402" fmla="*/ 2123019 w 2447898"/>
                <a:gd name="connsiteY402" fmla="*/ 1306656 h 1323884"/>
                <a:gd name="connsiteX403" fmla="*/ 2123767 w 2447898"/>
                <a:gd name="connsiteY403" fmla="*/ 1306764 h 1323884"/>
                <a:gd name="connsiteX404" fmla="*/ 2125271 w 2447898"/>
                <a:gd name="connsiteY404" fmla="*/ 1307025 h 1323884"/>
                <a:gd name="connsiteX405" fmla="*/ 2128273 w 2447898"/>
                <a:gd name="connsiteY405" fmla="*/ 1307522 h 1323884"/>
                <a:gd name="connsiteX406" fmla="*/ 2134249 w 2447898"/>
                <a:gd name="connsiteY406" fmla="*/ 1308468 h 1323884"/>
                <a:gd name="connsiteX407" fmla="*/ 2146234 w 2447898"/>
                <a:gd name="connsiteY407" fmla="*/ 1310227 h 1323884"/>
                <a:gd name="connsiteX408" fmla="*/ 2147062 w 2447898"/>
                <a:gd name="connsiteY408" fmla="*/ 1310327 h 1323884"/>
                <a:gd name="connsiteX409" fmla="*/ 2147864 w 2447898"/>
                <a:gd name="connsiteY409" fmla="*/ 1310435 h 1323884"/>
                <a:gd name="connsiteX410" fmla="*/ 2149494 w 2447898"/>
                <a:gd name="connsiteY410" fmla="*/ 1310670 h 1323884"/>
                <a:gd name="connsiteX411" fmla="*/ 2152727 w 2447898"/>
                <a:gd name="connsiteY411" fmla="*/ 1311086 h 1323884"/>
                <a:gd name="connsiteX412" fmla="*/ 2159253 w 2447898"/>
                <a:gd name="connsiteY412" fmla="*/ 1311925 h 1323884"/>
                <a:gd name="connsiteX413" fmla="*/ 2172246 w 2447898"/>
                <a:gd name="connsiteY413" fmla="*/ 1313448 h 1323884"/>
                <a:gd name="connsiteX414" fmla="*/ 2173047 w 2447898"/>
                <a:gd name="connsiteY414" fmla="*/ 1313529 h 1323884"/>
                <a:gd name="connsiteX415" fmla="*/ 2173849 w 2447898"/>
                <a:gd name="connsiteY415" fmla="*/ 1313629 h 1323884"/>
                <a:gd name="connsiteX416" fmla="*/ 2175479 w 2447898"/>
                <a:gd name="connsiteY416" fmla="*/ 1313790 h 1323884"/>
                <a:gd name="connsiteX417" fmla="*/ 2178739 w 2447898"/>
                <a:gd name="connsiteY417" fmla="*/ 1314133 h 1323884"/>
                <a:gd name="connsiteX418" fmla="*/ 2185238 w 2447898"/>
                <a:gd name="connsiteY418" fmla="*/ 1314784 h 1323884"/>
                <a:gd name="connsiteX419" fmla="*/ 2198231 w 2447898"/>
                <a:gd name="connsiteY419" fmla="*/ 1315992 h 1323884"/>
                <a:gd name="connsiteX420" fmla="*/ 2198980 w 2447898"/>
                <a:gd name="connsiteY420" fmla="*/ 1316045 h 1323884"/>
                <a:gd name="connsiteX421" fmla="*/ 2199755 w 2447898"/>
                <a:gd name="connsiteY421" fmla="*/ 1316119 h 1323884"/>
                <a:gd name="connsiteX422" fmla="*/ 2201259 w 2447898"/>
                <a:gd name="connsiteY422" fmla="*/ 1316253 h 1323884"/>
                <a:gd name="connsiteX423" fmla="*/ 2204286 w 2447898"/>
                <a:gd name="connsiteY423" fmla="*/ 1316488 h 1323884"/>
                <a:gd name="connsiteX424" fmla="*/ 2210369 w 2447898"/>
                <a:gd name="connsiteY424" fmla="*/ 1316985 h 1323884"/>
                <a:gd name="connsiteX425" fmla="*/ 2222506 w 2447898"/>
                <a:gd name="connsiteY425" fmla="*/ 1317878 h 1323884"/>
                <a:gd name="connsiteX426" fmla="*/ 2224004 w 2447898"/>
                <a:gd name="connsiteY426" fmla="*/ 1317985 h 1323884"/>
                <a:gd name="connsiteX427" fmla="*/ 2225534 w 2447898"/>
                <a:gd name="connsiteY427" fmla="*/ 1318065 h 1323884"/>
                <a:gd name="connsiteX428" fmla="*/ 2228562 w 2447898"/>
                <a:gd name="connsiteY428" fmla="*/ 1318273 h 1323884"/>
                <a:gd name="connsiteX429" fmla="*/ 2234618 w 2447898"/>
                <a:gd name="connsiteY429" fmla="*/ 1318663 h 1323884"/>
                <a:gd name="connsiteX430" fmla="*/ 2246756 w 2447898"/>
                <a:gd name="connsiteY430" fmla="*/ 1319347 h 1323884"/>
                <a:gd name="connsiteX431" fmla="*/ 2247504 w 2447898"/>
                <a:gd name="connsiteY431" fmla="*/ 1319401 h 1323884"/>
                <a:gd name="connsiteX432" fmla="*/ 2248253 w 2447898"/>
                <a:gd name="connsiteY432" fmla="*/ 1319428 h 1323884"/>
                <a:gd name="connsiteX433" fmla="*/ 2249731 w 2447898"/>
                <a:gd name="connsiteY433" fmla="*/ 1319502 h 1323884"/>
                <a:gd name="connsiteX434" fmla="*/ 2258662 w 2447898"/>
                <a:gd name="connsiteY434" fmla="*/ 1319978 h 1323884"/>
                <a:gd name="connsiteX435" fmla="*/ 2259410 w 2447898"/>
                <a:gd name="connsiteY435" fmla="*/ 1320005 h 1323884"/>
                <a:gd name="connsiteX436" fmla="*/ 2260133 w 2447898"/>
                <a:gd name="connsiteY436" fmla="*/ 1320025 h 1323884"/>
                <a:gd name="connsiteX437" fmla="*/ 2261636 w 2447898"/>
                <a:gd name="connsiteY437" fmla="*/ 1320106 h 1323884"/>
                <a:gd name="connsiteX438" fmla="*/ 2264611 w 2447898"/>
                <a:gd name="connsiteY438" fmla="*/ 1320240 h 1323884"/>
                <a:gd name="connsiteX439" fmla="*/ 2270541 w 2447898"/>
                <a:gd name="connsiteY439" fmla="*/ 1320502 h 1323884"/>
                <a:gd name="connsiteX440" fmla="*/ 2271290 w 2447898"/>
                <a:gd name="connsiteY440" fmla="*/ 1320528 h 1323884"/>
                <a:gd name="connsiteX441" fmla="*/ 2272038 w 2447898"/>
                <a:gd name="connsiteY441" fmla="*/ 1320575 h 1323884"/>
                <a:gd name="connsiteX442" fmla="*/ 2273516 w 2447898"/>
                <a:gd name="connsiteY442" fmla="*/ 1320629 h 1323884"/>
                <a:gd name="connsiteX443" fmla="*/ 2276491 w 2447898"/>
                <a:gd name="connsiteY443" fmla="*/ 1320736 h 1323884"/>
                <a:gd name="connsiteX444" fmla="*/ 2282447 w 2447898"/>
                <a:gd name="connsiteY444" fmla="*/ 1320971 h 1323884"/>
                <a:gd name="connsiteX445" fmla="*/ 2294346 w 2447898"/>
                <a:gd name="connsiteY445" fmla="*/ 1321394 h 1323884"/>
                <a:gd name="connsiteX446" fmla="*/ 2297560 w 2447898"/>
                <a:gd name="connsiteY446" fmla="*/ 1321495 h 1323884"/>
                <a:gd name="connsiteX447" fmla="*/ 2300793 w 2447898"/>
                <a:gd name="connsiteY447" fmla="*/ 1321602 h 1323884"/>
                <a:gd name="connsiteX448" fmla="*/ 2307239 w 2447898"/>
                <a:gd name="connsiteY448" fmla="*/ 1321810 h 1323884"/>
                <a:gd name="connsiteX449" fmla="*/ 2308041 w 2447898"/>
                <a:gd name="connsiteY449" fmla="*/ 1321837 h 1323884"/>
                <a:gd name="connsiteX450" fmla="*/ 2308869 w 2447898"/>
                <a:gd name="connsiteY450" fmla="*/ 1321864 h 1323884"/>
                <a:gd name="connsiteX451" fmla="*/ 2310473 w 2447898"/>
                <a:gd name="connsiteY451" fmla="*/ 1321891 h 1323884"/>
                <a:gd name="connsiteX452" fmla="*/ 2313706 w 2447898"/>
                <a:gd name="connsiteY452" fmla="*/ 1321991 h 1323884"/>
                <a:gd name="connsiteX453" fmla="*/ 2320152 w 2447898"/>
                <a:gd name="connsiteY453" fmla="*/ 1322153 h 1323884"/>
                <a:gd name="connsiteX454" fmla="*/ 2321756 w 2447898"/>
                <a:gd name="connsiteY454" fmla="*/ 1322206 h 1323884"/>
                <a:gd name="connsiteX455" fmla="*/ 2323386 w 2447898"/>
                <a:gd name="connsiteY455" fmla="*/ 1322233 h 1323884"/>
                <a:gd name="connsiteX456" fmla="*/ 2326599 w 2447898"/>
                <a:gd name="connsiteY456" fmla="*/ 1322307 h 1323884"/>
                <a:gd name="connsiteX457" fmla="*/ 2333039 w 2447898"/>
                <a:gd name="connsiteY457" fmla="*/ 1322468 h 1323884"/>
                <a:gd name="connsiteX458" fmla="*/ 2345952 w 2447898"/>
                <a:gd name="connsiteY458" fmla="*/ 1322730 h 1323884"/>
                <a:gd name="connsiteX459" fmla="*/ 2346707 w 2447898"/>
                <a:gd name="connsiteY459" fmla="*/ 1322730 h 1323884"/>
                <a:gd name="connsiteX460" fmla="*/ 2347456 w 2447898"/>
                <a:gd name="connsiteY460" fmla="*/ 1322757 h 1323884"/>
                <a:gd name="connsiteX461" fmla="*/ 2348960 w 2447898"/>
                <a:gd name="connsiteY461" fmla="*/ 1322783 h 1323884"/>
                <a:gd name="connsiteX462" fmla="*/ 2351988 w 2447898"/>
                <a:gd name="connsiteY462" fmla="*/ 1322830 h 1323884"/>
                <a:gd name="connsiteX463" fmla="*/ 2357990 w 2447898"/>
                <a:gd name="connsiteY463" fmla="*/ 1322938 h 1323884"/>
                <a:gd name="connsiteX464" fmla="*/ 2358739 w 2447898"/>
                <a:gd name="connsiteY464" fmla="*/ 1322965 h 1323884"/>
                <a:gd name="connsiteX465" fmla="*/ 2359514 w 2447898"/>
                <a:gd name="connsiteY465" fmla="*/ 1322965 h 1323884"/>
                <a:gd name="connsiteX466" fmla="*/ 2364020 w 2447898"/>
                <a:gd name="connsiteY466" fmla="*/ 1323045 h 1323884"/>
                <a:gd name="connsiteX467" fmla="*/ 2370049 w 2447898"/>
                <a:gd name="connsiteY467" fmla="*/ 1323119 h 1323884"/>
                <a:gd name="connsiteX468" fmla="*/ 2370798 w 2447898"/>
                <a:gd name="connsiteY468" fmla="*/ 1323146 h 1323884"/>
                <a:gd name="connsiteX469" fmla="*/ 2371553 w 2447898"/>
                <a:gd name="connsiteY469" fmla="*/ 1323146 h 1323884"/>
                <a:gd name="connsiteX470" fmla="*/ 2373050 w 2447898"/>
                <a:gd name="connsiteY470" fmla="*/ 1323173 h 1323884"/>
                <a:gd name="connsiteX471" fmla="*/ 2376052 w 2447898"/>
                <a:gd name="connsiteY471" fmla="*/ 1323200 h 1323884"/>
                <a:gd name="connsiteX472" fmla="*/ 2382087 w 2447898"/>
                <a:gd name="connsiteY472" fmla="*/ 1323280 h 1323884"/>
                <a:gd name="connsiteX473" fmla="*/ 2394119 w 2447898"/>
                <a:gd name="connsiteY473" fmla="*/ 1323434 h 1323884"/>
                <a:gd name="connsiteX474" fmla="*/ 2394974 w 2447898"/>
                <a:gd name="connsiteY474" fmla="*/ 1323434 h 1323884"/>
                <a:gd name="connsiteX475" fmla="*/ 2395802 w 2447898"/>
                <a:gd name="connsiteY475" fmla="*/ 1323461 h 1323884"/>
                <a:gd name="connsiteX476" fmla="*/ 2397485 w 2447898"/>
                <a:gd name="connsiteY476" fmla="*/ 1323461 h 1323884"/>
                <a:gd name="connsiteX477" fmla="*/ 2400850 w 2447898"/>
                <a:gd name="connsiteY477" fmla="*/ 1323515 h 1323884"/>
                <a:gd name="connsiteX478" fmla="*/ 2407575 w 2447898"/>
                <a:gd name="connsiteY478" fmla="*/ 1323569 h 1323884"/>
                <a:gd name="connsiteX479" fmla="*/ 2408404 w 2447898"/>
                <a:gd name="connsiteY479" fmla="*/ 1323569 h 1323884"/>
                <a:gd name="connsiteX480" fmla="*/ 2409258 w 2447898"/>
                <a:gd name="connsiteY480" fmla="*/ 1323595 h 1323884"/>
                <a:gd name="connsiteX481" fmla="*/ 2410941 w 2447898"/>
                <a:gd name="connsiteY481" fmla="*/ 1323595 h 1323884"/>
                <a:gd name="connsiteX482" fmla="*/ 2414280 w 2447898"/>
                <a:gd name="connsiteY482" fmla="*/ 1323649 h 1323884"/>
                <a:gd name="connsiteX483" fmla="*/ 2421012 w 2447898"/>
                <a:gd name="connsiteY483" fmla="*/ 1323696 h 1323884"/>
                <a:gd name="connsiteX484" fmla="*/ 2422688 w 2447898"/>
                <a:gd name="connsiteY484" fmla="*/ 1323696 h 1323884"/>
                <a:gd name="connsiteX485" fmla="*/ 2424371 w 2447898"/>
                <a:gd name="connsiteY485" fmla="*/ 1323723 h 1323884"/>
                <a:gd name="connsiteX486" fmla="*/ 2427737 w 2447898"/>
                <a:gd name="connsiteY486" fmla="*/ 1323750 h 1323884"/>
                <a:gd name="connsiteX487" fmla="*/ 2434442 w 2447898"/>
                <a:gd name="connsiteY487" fmla="*/ 1323777 h 1323884"/>
                <a:gd name="connsiteX488" fmla="*/ 2435296 w 2447898"/>
                <a:gd name="connsiteY488" fmla="*/ 1323804 h 1323884"/>
                <a:gd name="connsiteX489" fmla="*/ 2437807 w 2447898"/>
                <a:gd name="connsiteY489" fmla="*/ 1323804 h 1323884"/>
                <a:gd name="connsiteX490" fmla="*/ 2441173 w 2447898"/>
                <a:gd name="connsiteY490" fmla="*/ 1323830 h 1323884"/>
                <a:gd name="connsiteX491" fmla="*/ 2442021 w 2447898"/>
                <a:gd name="connsiteY491" fmla="*/ 1323830 h 1323884"/>
                <a:gd name="connsiteX492" fmla="*/ 2442849 w 2447898"/>
                <a:gd name="connsiteY492" fmla="*/ 1323857 h 1323884"/>
                <a:gd name="connsiteX493" fmla="*/ 2446215 w 2447898"/>
                <a:gd name="connsiteY493" fmla="*/ 1323857 h 1323884"/>
                <a:gd name="connsiteX494" fmla="*/ 2447043 w 2447898"/>
                <a:gd name="connsiteY494" fmla="*/ 1323884 h 1323884"/>
                <a:gd name="connsiteX495" fmla="*/ 2447898 w 2447898"/>
                <a:gd name="connsiteY495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564409 w 2447898"/>
                <a:gd name="connsiteY160" fmla="*/ 1296797 h 1323884"/>
                <a:gd name="connsiteX161" fmla="*/ 582519 w 2447898"/>
                <a:gd name="connsiteY161" fmla="*/ 1313737 h 1323884"/>
                <a:gd name="connsiteX162" fmla="*/ 541746 w 2447898"/>
                <a:gd name="connsiteY162" fmla="*/ 1309971 h 1323884"/>
                <a:gd name="connsiteX163" fmla="*/ 546627 w 2447898"/>
                <a:gd name="connsiteY163" fmla="*/ 1314932 h 1323884"/>
                <a:gd name="connsiteX164" fmla="*/ 598087 w 2447898"/>
                <a:gd name="connsiteY164" fmla="*/ 1307213 h 1323884"/>
                <a:gd name="connsiteX165" fmla="*/ 609848 w 2447898"/>
                <a:gd name="connsiteY165" fmla="*/ 1294909 h 1323884"/>
                <a:gd name="connsiteX166" fmla="*/ 708795 w 2447898"/>
                <a:gd name="connsiteY166" fmla="*/ 1303323 h 1323884"/>
                <a:gd name="connsiteX167" fmla="*/ 788365 w 2447898"/>
                <a:gd name="connsiteY167" fmla="*/ 1310134 h 1323884"/>
                <a:gd name="connsiteX168" fmla="*/ 869213 w 2447898"/>
                <a:gd name="connsiteY168" fmla="*/ 1308707 h 1323884"/>
                <a:gd name="connsiteX169" fmla="*/ 898734 w 2447898"/>
                <a:gd name="connsiteY169" fmla="*/ 571454 h 1323884"/>
                <a:gd name="connsiteX170" fmla="*/ 947106 w 2447898"/>
                <a:gd name="connsiteY170" fmla="*/ 444807 h 1323884"/>
                <a:gd name="connsiteX171" fmla="*/ 999514 w 2447898"/>
                <a:gd name="connsiteY171" fmla="*/ 312337 h 1323884"/>
                <a:gd name="connsiteX172" fmla="*/ 1002720 w 2447898"/>
                <a:gd name="connsiteY172" fmla="*/ 304577 h 1323884"/>
                <a:gd name="connsiteX173" fmla="*/ 1005934 w 2447898"/>
                <a:gd name="connsiteY173" fmla="*/ 296843 h 1323884"/>
                <a:gd name="connsiteX174" fmla="*/ 1012374 w 2447898"/>
                <a:gd name="connsiteY174" fmla="*/ 281586 h 1323884"/>
                <a:gd name="connsiteX175" fmla="*/ 1025240 w 2447898"/>
                <a:gd name="connsiteY175" fmla="*/ 251778 h 1323884"/>
                <a:gd name="connsiteX176" fmla="*/ 1050960 w 2447898"/>
                <a:gd name="connsiteY176" fmla="*/ 195597 h 1323884"/>
                <a:gd name="connsiteX177" fmla="*/ 1051716 w 2447898"/>
                <a:gd name="connsiteY177" fmla="*/ 194024 h 1323884"/>
                <a:gd name="connsiteX178" fmla="*/ 1052438 w 2447898"/>
                <a:gd name="connsiteY178" fmla="*/ 192478 h 1323884"/>
                <a:gd name="connsiteX179" fmla="*/ 1053942 w 2447898"/>
                <a:gd name="connsiteY179" fmla="*/ 189384 h 1323884"/>
                <a:gd name="connsiteX180" fmla="*/ 1056943 w 2447898"/>
                <a:gd name="connsiteY180" fmla="*/ 183224 h 1323884"/>
                <a:gd name="connsiteX181" fmla="*/ 1062946 w 2447898"/>
                <a:gd name="connsiteY181" fmla="*/ 171190 h 1323884"/>
                <a:gd name="connsiteX182" fmla="*/ 1074958 w 2447898"/>
                <a:gd name="connsiteY182" fmla="*/ 148042 h 1323884"/>
                <a:gd name="connsiteX183" fmla="*/ 1075706 w 2447898"/>
                <a:gd name="connsiteY183" fmla="*/ 146652 h 1323884"/>
                <a:gd name="connsiteX184" fmla="*/ 1076455 w 2447898"/>
                <a:gd name="connsiteY184" fmla="*/ 145237 h 1323884"/>
                <a:gd name="connsiteX185" fmla="*/ 1080960 w 2447898"/>
                <a:gd name="connsiteY185" fmla="*/ 136978 h 1323884"/>
                <a:gd name="connsiteX186" fmla="*/ 1086937 w 2447898"/>
                <a:gd name="connsiteY186" fmla="*/ 126282 h 1323884"/>
                <a:gd name="connsiteX187" fmla="*/ 1098949 w 2447898"/>
                <a:gd name="connsiteY187" fmla="*/ 106017 h 1323884"/>
                <a:gd name="connsiteX188" fmla="*/ 1099750 w 2447898"/>
                <a:gd name="connsiteY188" fmla="*/ 104680 h 1323884"/>
                <a:gd name="connsiteX189" fmla="*/ 1100578 w 2447898"/>
                <a:gd name="connsiteY189" fmla="*/ 103369 h 1323884"/>
                <a:gd name="connsiteX190" fmla="*/ 1102208 w 2447898"/>
                <a:gd name="connsiteY190" fmla="*/ 100774 h 1323884"/>
                <a:gd name="connsiteX191" fmla="*/ 1105441 w 2447898"/>
                <a:gd name="connsiteY191" fmla="*/ 95662 h 1323884"/>
                <a:gd name="connsiteX192" fmla="*/ 1111961 w 2447898"/>
                <a:gd name="connsiteY192" fmla="*/ 85778 h 1323884"/>
                <a:gd name="connsiteX193" fmla="*/ 1112769 w 2447898"/>
                <a:gd name="connsiteY193" fmla="*/ 84572 h 1323884"/>
                <a:gd name="connsiteX194" fmla="*/ 1113597 w 2447898"/>
                <a:gd name="connsiteY194" fmla="*/ 83393 h 1323884"/>
                <a:gd name="connsiteX195" fmla="*/ 1115201 w 2447898"/>
                <a:gd name="connsiteY195" fmla="*/ 81034 h 1323884"/>
                <a:gd name="connsiteX196" fmla="*/ 1118460 w 2447898"/>
                <a:gd name="connsiteY196" fmla="*/ 76393 h 1323884"/>
                <a:gd name="connsiteX197" fmla="*/ 1124953 w 2447898"/>
                <a:gd name="connsiteY197" fmla="*/ 67506 h 1323884"/>
                <a:gd name="connsiteX198" fmla="*/ 1125782 w 2447898"/>
                <a:gd name="connsiteY198" fmla="*/ 66431 h 1323884"/>
                <a:gd name="connsiteX199" fmla="*/ 1126590 w 2447898"/>
                <a:gd name="connsiteY199" fmla="*/ 65356 h 1323884"/>
                <a:gd name="connsiteX200" fmla="*/ 1128220 w 2447898"/>
                <a:gd name="connsiteY200" fmla="*/ 63233 h 1323884"/>
                <a:gd name="connsiteX201" fmla="*/ 1131479 w 2447898"/>
                <a:gd name="connsiteY201" fmla="*/ 59117 h 1323884"/>
                <a:gd name="connsiteX202" fmla="*/ 1137972 w 2447898"/>
                <a:gd name="connsiteY202" fmla="*/ 51252 h 1323884"/>
                <a:gd name="connsiteX203" fmla="*/ 1150991 w 2447898"/>
                <a:gd name="connsiteY203" fmla="*/ 37122 h 1323884"/>
                <a:gd name="connsiteX204" fmla="*/ 1152495 w 2447898"/>
                <a:gd name="connsiteY204" fmla="*/ 35601 h 1323884"/>
                <a:gd name="connsiteX205" fmla="*/ 1154019 w 2447898"/>
                <a:gd name="connsiteY205" fmla="*/ 34133 h 1323884"/>
                <a:gd name="connsiteX206" fmla="*/ 1157047 w 2447898"/>
                <a:gd name="connsiteY206" fmla="*/ 31249 h 1323884"/>
                <a:gd name="connsiteX207" fmla="*/ 1163129 w 2447898"/>
                <a:gd name="connsiteY207" fmla="*/ 25901 h 1323884"/>
                <a:gd name="connsiteX208" fmla="*/ 1163878 w 2447898"/>
                <a:gd name="connsiteY208" fmla="*/ 25246 h 1323884"/>
                <a:gd name="connsiteX209" fmla="*/ 1164660 w 2447898"/>
                <a:gd name="connsiteY209" fmla="*/ 24616 h 1323884"/>
                <a:gd name="connsiteX210" fmla="*/ 1166157 w 2447898"/>
                <a:gd name="connsiteY210" fmla="*/ 23384 h 1323884"/>
                <a:gd name="connsiteX211" fmla="*/ 1169211 w 2447898"/>
                <a:gd name="connsiteY211" fmla="*/ 21025 h 1323884"/>
                <a:gd name="connsiteX212" fmla="*/ 1175267 w 2447898"/>
                <a:gd name="connsiteY212" fmla="*/ 16647 h 1323884"/>
                <a:gd name="connsiteX213" fmla="*/ 1176042 w 2447898"/>
                <a:gd name="connsiteY213" fmla="*/ 16123 h 1323884"/>
                <a:gd name="connsiteX214" fmla="*/ 1176798 w 2447898"/>
                <a:gd name="connsiteY214" fmla="*/ 15625 h 1323884"/>
                <a:gd name="connsiteX215" fmla="*/ 1178321 w 2447898"/>
                <a:gd name="connsiteY215" fmla="*/ 14629 h 1323884"/>
                <a:gd name="connsiteX216" fmla="*/ 1181349 w 2447898"/>
                <a:gd name="connsiteY216" fmla="*/ 12767 h 1323884"/>
                <a:gd name="connsiteX217" fmla="*/ 1182098 w 2447898"/>
                <a:gd name="connsiteY217" fmla="*/ 12321 h 1323884"/>
                <a:gd name="connsiteX218" fmla="*/ 1182880 w 2447898"/>
                <a:gd name="connsiteY218" fmla="*/ 11876 h 1323884"/>
                <a:gd name="connsiteX219" fmla="*/ 1184377 w 2447898"/>
                <a:gd name="connsiteY219" fmla="*/ 11011 h 1323884"/>
                <a:gd name="connsiteX220" fmla="*/ 1187431 w 2447898"/>
                <a:gd name="connsiteY220" fmla="*/ 9385 h 1323884"/>
                <a:gd name="connsiteX221" fmla="*/ 1188180 w 2447898"/>
                <a:gd name="connsiteY221" fmla="*/ 9018 h 1323884"/>
                <a:gd name="connsiteX222" fmla="*/ 1188935 w 2447898"/>
                <a:gd name="connsiteY222" fmla="*/ 8625 h 1323884"/>
                <a:gd name="connsiteX223" fmla="*/ 1190459 w 2447898"/>
                <a:gd name="connsiteY223" fmla="*/ 7891 h 1323884"/>
                <a:gd name="connsiteX224" fmla="*/ 1193487 w 2447898"/>
                <a:gd name="connsiteY224" fmla="*/ 6527 h 1323884"/>
                <a:gd name="connsiteX225" fmla="*/ 1194262 w 2447898"/>
                <a:gd name="connsiteY225" fmla="*/ 6213 h 1323884"/>
                <a:gd name="connsiteX226" fmla="*/ 1195018 w 2447898"/>
                <a:gd name="connsiteY226" fmla="*/ 5899 h 1323884"/>
                <a:gd name="connsiteX227" fmla="*/ 1196541 w 2447898"/>
                <a:gd name="connsiteY227" fmla="*/ 5295 h 1323884"/>
                <a:gd name="connsiteX228" fmla="*/ 1199569 w 2447898"/>
                <a:gd name="connsiteY228" fmla="*/ 4195 h 1323884"/>
                <a:gd name="connsiteX229" fmla="*/ 1200318 w 2447898"/>
                <a:gd name="connsiteY229" fmla="*/ 3932 h 1323884"/>
                <a:gd name="connsiteX230" fmla="*/ 1201073 w 2447898"/>
                <a:gd name="connsiteY230" fmla="*/ 3697 h 1323884"/>
                <a:gd name="connsiteX231" fmla="*/ 1202544 w 2447898"/>
                <a:gd name="connsiteY231" fmla="*/ 3224 h 1323884"/>
                <a:gd name="connsiteX232" fmla="*/ 1204048 w 2447898"/>
                <a:gd name="connsiteY232" fmla="*/ 2805 h 1323884"/>
                <a:gd name="connsiteX233" fmla="*/ 1205526 w 2447898"/>
                <a:gd name="connsiteY233" fmla="*/ 2385 h 1323884"/>
                <a:gd name="connsiteX234" fmla="*/ 1207023 w 2447898"/>
                <a:gd name="connsiteY234" fmla="*/ 2019 h 1323884"/>
                <a:gd name="connsiteX235" fmla="*/ 1208500 w 2447898"/>
                <a:gd name="connsiteY235" fmla="*/ 1678 h 1323884"/>
                <a:gd name="connsiteX236" fmla="*/ 1209998 w 2447898"/>
                <a:gd name="connsiteY236" fmla="*/ 1363 h 1323884"/>
                <a:gd name="connsiteX237" fmla="*/ 1211475 w 2447898"/>
                <a:gd name="connsiteY237" fmla="*/ 1101 h 1323884"/>
                <a:gd name="connsiteX238" fmla="*/ 1212979 w 2447898"/>
                <a:gd name="connsiteY238" fmla="*/ 839 h 1323884"/>
                <a:gd name="connsiteX239" fmla="*/ 1213701 w 2447898"/>
                <a:gd name="connsiteY239" fmla="*/ 734 h 1323884"/>
                <a:gd name="connsiteX240" fmla="*/ 1214450 w 2447898"/>
                <a:gd name="connsiteY240" fmla="*/ 629 h 1323884"/>
                <a:gd name="connsiteX241" fmla="*/ 1215199 w 2447898"/>
                <a:gd name="connsiteY241" fmla="*/ 550 h 1323884"/>
                <a:gd name="connsiteX242" fmla="*/ 1215954 w 2447898"/>
                <a:gd name="connsiteY242" fmla="*/ 446 h 1323884"/>
                <a:gd name="connsiteX243" fmla="*/ 1216676 w 2447898"/>
                <a:gd name="connsiteY243" fmla="*/ 367 h 1323884"/>
                <a:gd name="connsiteX244" fmla="*/ 1217425 w 2447898"/>
                <a:gd name="connsiteY244" fmla="*/ 288 h 1323884"/>
                <a:gd name="connsiteX245" fmla="*/ 1218929 w 2447898"/>
                <a:gd name="connsiteY245" fmla="*/ 183 h 1323884"/>
                <a:gd name="connsiteX246" fmla="*/ 1219651 w 2447898"/>
                <a:gd name="connsiteY246" fmla="*/ 131 h 1323884"/>
                <a:gd name="connsiteX247" fmla="*/ 1220406 w 2447898"/>
                <a:gd name="connsiteY247" fmla="*/ 79 h 1323884"/>
                <a:gd name="connsiteX248" fmla="*/ 1221904 w 2447898"/>
                <a:gd name="connsiteY248" fmla="*/ 26 h 1323884"/>
                <a:gd name="connsiteX249" fmla="*/ 1222633 w 2447898"/>
                <a:gd name="connsiteY249" fmla="*/ 0 h 1323884"/>
                <a:gd name="connsiteX250" fmla="*/ 1224878 w 2447898"/>
                <a:gd name="connsiteY250" fmla="*/ 0 h 1323884"/>
                <a:gd name="connsiteX251" fmla="*/ 1225607 w 2447898"/>
                <a:gd name="connsiteY251" fmla="*/ 26 h 1323884"/>
                <a:gd name="connsiteX252" fmla="*/ 1227860 w 2447898"/>
                <a:gd name="connsiteY252" fmla="*/ 105 h 1323884"/>
                <a:gd name="connsiteX253" fmla="*/ 1228609 w 2447898"/>
                <a:gd name="connsiteY253" fmla="*/ 157 h 1323884"/>
                <a:gd name="connsiteX254" fmla="*/ 1229331 w 2447898"/>
                <a:gd name="connsiteY254" fmla="*/ 209 h 1323884"/>
                <a:gd name="connsiteX255" fmla="*/ 1230086 w 2447898"/>
                <a:gd name="connsiteY255" fmla="*/ 262 h 1323884"/>
                <a:gd name="connsiteX256" fmla="*/ 1231583 w 2447898"/>
                <a:gd name="connsiteY256" fmla="*/ 419 h 1323884"/>
                <a:gd name="connsiteX257" fmla="*/ 1232312 w 2447898"/>
                <a:gd name="connsiteY257" fmla="*/ 498 h 1323884"/>
                <a:gd name="connsiteX258" fmla="*/ 1233061 w 2447898"/>
                <a:gd name="connsiteY258" fmla="*/ 577 h 1323884"/>
                <a:gd name="connsiteX259" fmla="*/ 1233810 w 2447898"/>
                <a:gd name="connsiteY259" fmla="*/ 681 h 1323884"/>
                <a:gd name="connsiteX260" fmla="*/ 1235287 w 2447898"/>
                <a:gd name="connsiteY260" fmla="*/ 917 h 1323884"/>
                <a:gd name="connsiteX261" fmla="*/ 1236036 w 2447898"/>
                <a:gd name="connsiteY261" fmla="*/ 1022 h 1323884"/>
                <a:gd name="connsiteX262" fmla="*/ 1236785 w 2447898"/>
                <a:gd name="connsiteY262" fmla="*/ 1153 h 1323884"/>
                <a:gd name="connsiteX263" fmla="*/ 1238262 w 2447898"/>
                <a:gd name="connsiteY263" fmla="*/ 1442 h 1323884"/>
                <a:gd name="connsiteX264" fmla="*/ 1239766 w 2447898"/>
                <a:gd name="connsiteY264" fmla="*/ 1756 h 1323884"/>
                <a:gd name="connsiteX265" fmla="*/ 1241237 w 2447898"/>
                <a:gd name="connsiteY265" fmla="*/ 2123 h 1323884"/>
                <a:gd name="connsiteX266" fmla="*/ 1242741 w 2447898"/>
                <a:gd name="connsiteY266" fmla="*/ 2491 h 1323884"/>
                <a:gd name="connsiteX267" fmla="*/ 1244212 w 2447898"/>
                <a:gd name="connsiteY267" fmla="*/ 2910 h 1323884"/>
                <a:gd name="connsiteX268" fmla="*/ 1247193 w 2447898"/>
                <a:gd name="connsiteY268" fmla="*/ 3827 h 1323884"/>
                <a:gd name="connsiteX269" fmla="*/ 1248021 w 2447898"/>
                <a:gd name="connsiteY269" fmla="*/ 4089 h 1323884"/>
                <a:gd name="connsiteX270" fmla="*/ 1250426 w 2447898"/>
                <a:gd name="connsiteY270" fmla="*/ 4954 h 1323884"/>
                <a:gd name="connsiteX271" fmla="*/ 1253660 w 2447898"/>
                <a:gd name="connsiteY271" fmla="*/ 6239 h 1323884"/>
                <a:gd name="connsiteX272" fmla="*/ 1255263 w 2447898"/>
                <a:gd name="connsiteY272" fmla="*/ 6921 h 1323884"/>
                <a:gd name="connsiteX273" fmla="*/ 1256893 w 2447898"/>
                <a:gd name="connsiteY273" fmla="*/ 7655 h 1323884"/>
                <a:gd name="connsiteX274" fmla="*/ 1260133 w 2447898"/>
                <a:gd name="connsiteY274" fmla="*/ 9228 h 1323884"/>
                <a:gd name="connsiteX275" fmla="*/ 1261736 w 2447898"/>
                <a:gd name="connsiteY275" fmla="*/ 10067 h 1323884"/>
                <a:gd name="connsiteX276" fmla="*/ 1263339 w 2447898"/>
                <a:gd name="connsiteY276" fmla="*/ 10932 h 1323884"/>
                <a:gd name="connsiteX277" fmla="*/ 1266572 w 2447898"/>
                <a:gd name="connsiteY277" fmla="*/ 12793 h 1323884"/>
                <a:gd name="connsiteX278" fmla="*/ 1273046 w 2447898"/>
                <a:gd name="connsiteY278" fmla="*/ 16935 h 1323884"/>
                <a:gd name="connsiteX279" fmla="*/ 1273847 w 2447898"/>
                <a:gd name="connsiteY279" fmla="*/ 17486 h 1323884"/>
                <a:gd name="connsiteX280" fmla="*/ 1274649 w 2447898"/>
                <a:gd name="connsiteY280" fmla="*/ 18063 h 1323884"/>
                <a:gd name="connsiteX281" fmla="*/ 1276279 w 2447898"/>
                <a:gd name="connsiteY281" fmla="*/ 19216 h 1323884"/>
                <a:gd name="connsiteX282" fmla="*/ 1279492 w 2447898"/>
                <a:gd name="connsiteY282" fmla="*/ 21654 h 1323884"/>
                <a:gd name="connsiteX283" fmla="*/ 1285959 w 2447898"/>
                <a:gd name="connsiteY283" fmla="*/ 26924 h 1323884"/>
                <a:gd name="connsiteX284" fmla="*/ 1286760 w 2447898"/>
                <a:gd name="connsiteY284" fmla="*/ 27605 h 1323884"/>
                <a:gd name="connsiteX285" fmla="*/ 1287562 w 2447898"/>
                <a:gd name="connsiteY285" fmla="*/ 28313 h 1323884"/>
                <a:gd name="connsiteX286" fmla="*/ 1289192 w 2447898"/>
                <a:gd name="connsiteY286" fmla="*/ 29755 h 1323884"/>
                <a:gd name="connsiteX287" fmla="*/ 1292405 w 2447898"/>
                <a:gd name="connsiteY287" fmla="*/ 32744 h 1323884"/>
                <a:gd name="connsiteX288" fmla="*/ 1298872 w 2447898"/>
                <a:gd name="connsiteY288" fmla="*/ 39114 h 1323884"/>
                <a:gd name="connsiteX289" fmla="*/ 1300376 w 2447898"/>
                <a:gd name="connsiteY289" fmla="*/ 40687 h 1323884"/>
                <a:gd name="connsiteX290" fmla="*/ 1301880 w 2447898"/>
                <a:gd name="connsiteY290" fmla="*/ 42287 h 1323884"/>
                <a:gd name="connsiteX291" fmla="*/ 1304907 w 2447898"/>
                <a:gd name="connsiteY291" fmla="*/ 45563 h 1323884"/>
                <a:gd name="connsiteX292" fmla="*/ 1310937 w 2447898"/>
                <a:gd name="connsiteY292" fmla="*/ 52458 h 1323884"/>
                <a:gd name="connsiteX293" fmla="*/ 1322995 w 2447898"/>
                <a:gd name="connsiteY293" fmla="*/ 67585 h 1323884"/>
                <a:gd name="connsiteX294" fmla="*/ 1323744 w 2447898"/>
                <a:gd name="connsiteY294" fmla="*/ 68581 h 1323884"/>
                <a:gd name="connsiteX295" fmla="*/ 1325996 w 2447898"/>
                <a:gd name="connsiteY295" fmla="*/ 71648 h 1323884"/>
                <a:gd name="connsiteX296" fmla="*/ 1329024 w 2447898"/>
                <a:gd name="connsiteY296" fmla="*/ 75816 h 1323884"/>
                <a:gd name="connsiteX297" fmla="*/ 1335027 w 2447898"/>
                <a:gd name="connsiteY297" fmla="*/ 84468 h 1323884"/>
                <a:gd name="connsiteX298" fmla="*/ 1347092 w 2447898"/>
                <a:gd name="connsiteY298" fmla="*/ 103029 h 1323884"/>
                <a:gd name="connsiteX299" fmla="*/ 1347920 w 2447898"/>
                <a:gd name="connsiteY299" fmla="*/ 104339 h 1323884"/>
                <a:gd name="connsiteX300" fmla="*/ 1348722 w 2447898"/>
                <a:gd name="connsiteY300" fmla="*/ 105677 h 1323884"/>
                <a:gd name="connsiteX301" fmla="*/ 1350351 w 2447898"/>
                <a:gd name="connsiteY301" fmla="*/ 108351 h 1323884"/>
                <a:gd name="connsiteX302" fmla="*/ 1353638 w 2447898"/>
                <a:gd name="connsiteY302" fmla="*/ 113751 h 1323884"/>
                <a:gd name="connsiteX303" fmla="*/ 1360157 w 2447898"/>
                <a:gd name="connsiteY303" fmla="*/ 124946 h 1323884"/>
                <a:gd name="connsiteX304" fmla="*/ 1373229 w 2447898"/>
                <a:gd name="connsiteY304" fmla="*/ 148592 h 1323884"/>
                <a:gd name="connsiteX305" fmla="*/ 1399367 w 2447898"/>
                <a:gd name="connsiteY305" fmla="*/ 200683 h 1323884"/>
                <a:gd name="connsiteX306" fmla="*/ 1400168 w 2447898"/>
                <a:gd name="connsiteY306" fmla="*/ 202361 h 1323884"/>
                <a:gd name="connsiteX307" fmla="*/ 1402580 w 2447898"/>
                <a:gd name="connsiteY307" fmla="*/ 207473 h 1323884"/>
                <a:gd name="connsiteX308" fmla="*/ 1405760 w 2447898"/>
                <a:gd name="connsiteY308" fmla="*/ 214342 h 1323884"/>
                <a:gd name="connsiteX309" fmla="*/ 1412180 w 2447898"/>
                <a:gd name="connsiteY309" fmla="*/ 228315 h 1323884"/>
                <a:gd name="connsiteX310" fmla="*/ 1425014 w 2447898"/>
                <a:gd name="connsiteY310" fmla="*/ 257153 h 1323884"/>
                <a:gd name="connsiteX311" fmla="*/ 1450667 w 2447898"/>
                <a:gd name="connsiteY311" fmla="*/ 317922 h 1323884"/>
                <a:gd name="connsiteX312" fmla="*/ 1498516 w 2447898"/>
                <a:gd name="connsiteY312" fmla="*/ 438934 h 1323884"/>
                <a:gd name="connsiteX313" fmla="*/ 1550434 w 2447898"/>
                <a:gd name="connsiteY313" fmla="*/ 574789 h 1323884"/>
                <a:gd name="connsiteX314" fmla="*/ 1598859 w 2447898"/>
                <a:gd name="connsiteY314" fmla="*/ 699183 h 1323884"/>
                <a:gd name="connsiteX315" fmla="*/ 1646377 w 2447898"/>
                <a:gd name="connsiteY315" fmla="*/ 813637 h 1323884"/>
                <a:gd name="connsiteX316" fmla="*/ 1697903 w 2447898"/>
                <a:gd name="connsiteY316" fmla="*/ 925267 h 1323884"/>
                <a:gd name="connsiteX317" fmla="*/ 1699407 w 2447898"/>
                <a:gd name="connsiteY317" fmla="*/ 928307 h 1323884"/>
                <a:gd name="connsiteX318" fmla="*/ 1700904 w 2447898"/>
                <a:gd name="connsiteY318" fmla="*/ 931320 h 1323884"/>
                <a:gd name="connsiteX319" fmla="*/ 1703906 w 2447898"/>
                <a:gd name="connsiteY319" fmla="*/ 937300 h 1323884"/>
                <a:gd name="connsiteX320" fmla="*/ 1709908 w 2447898"/>
                <a:gd name="connsiteY320" fmla="*/ 949125 h 1323884"/>
                <a:gd name="connsiteX321" fmla="*/ 1721947 w 2447898"/>
                <a:gd name="connsiteY321" fmla="*/ 972091 h 1323884"/>
                <a:gd name="connsiteX322" fmla="*/ 1745990 w 2447898"/>
                <a:gd name="connsiteY322" fmla="*/ 1015319 h 1323884"/>
                <a:gd name="connsiteX323" fmla="*/ 1746792 w 2447898"/>
                <a:gd name="connsiteY323" fmla="*/ 1016735 h 1323884"/>
                <a:gd name="connsiteX324" fmla="*/ 1747594 w 2447898"/>
                <a:gd name="connsiteY324" fmla="*/ 1018124 h 1323884"/>
                <a:gd name="connsiteX325" fmla="*/ 1749224 w 2447898"/>
                <a:gd name="connsiteY325" fmla="*/ 1020903 h 1323884"/>
                <a:gd name="connsiteX326" fmla="*/ 1752483 w 2447898"/>
                <a:gd name="connsiteY326" fmla="*/ 1026406 h 1323884"/>
                <a:gd name="connsiteX327" fmla="*/ 1759009 w 2447898"/>
                <a:gd name="connsiteY327" fmla="*/ 1037238 h 1323884"/>
                <a:gd name="connsiteX328" fmla="*/ 1772048 w 2447898"/>
                <a:gd name="connsiteY328" fmla="*/ 1058076 h 1323884"/>
                <a:gd name="connsiteX329" fmla="*/ 1798113 w 2447898"/>
                <a:gd name="connsiteY329" fmla="*/ 1096593 h 1323884"/>
                <a:gd name="connsiteX330" fmla="*/ 1799617 w 2447898"/>
                <a:gd name="connsiteY330" fmla="*/ 1098686 h 1323884"/>
                <a:gd name="connsiteX331" fmla="*/ 1801141 w 2447898"/>
                <a:gd name="connsiteY331" fmla="*/ 1100807 h 1323884"/>
                <a:gd name="connsiteX332" fmla="*/ 1804195 w 2447898"/>
                <a:gd name="connsiteY332" fmla="*/ 1104955 h 1323884"/>
                <a:gd name="connsiteX333" fmla="*/ 1810277 w 2447898"/>
                <a:gd name="connsiteY333" fmla="*/ 1113129 h 1323884"/>
                <a:gd name="connsiteX334" fmla="*/ 1822442 w 2447898"/>
                <a:gd name="connsiteY334" fmla="*/ 1128780 h 1323884"/>
                <a:gd name="connsiteX335" fmla="*/ 1823190 w 2447898"/>
                <a:gd name="connsiteY335" fmla="*/ 1129726 h 1323884"/>
                <a:gd name="connsiteX336" fmla="*/ 1823966 w 2447898"/>
                <a:gd name="connsiteY336" fmla="*/ 1130673 h 1323884"/>
                <a:gd name="connsiteX337" fmla="*/ 1825469 w 2447898"/>
                <a:gd name="connsiteY337" fmla="*/ 1132558 h 1323884"/>
                <a:gd name="connsiteX338" fmla="*/ 1828524 w 2447898"/>
                <a:gd name="connsiteY338" fmla="*/ 1136256 h 1323884"/>
                <a:gd name="connsiteX339" fmla="*/ 1834606 w 2447898"/>
                <a:gd name="connsiteY339" fmla="*/ 1143545 h 1323884"/>
                <a:gd name="connsiteX340" fmla="*/ 1846770 w 2447898"/>
                <a:gd name="connsiteY340" fmla="*/ 1157464 h 1323884"/>
                <a:gd name="connsiteX341" fmla="*/ 1847519 w 2447898"/>
                <a:gd name="connsiteY341" fmla="*/ 1158303 h 1323884"/>
                <a:gd name="connsiteX342" fmla="*/ 1848268 w 2447898"/>
                <a:gd name="connsiteY342" fmla="*/ 1159115 h 1323884"/>
                <a:gd name="connsiteX343" fmla="*/ 1849745 w 2447898"/>
                <a:gd name="connsiteY343" fmla="*/ 1160766 h 1323884"/>
                <a:gd name="connsiteX344" fmla="*/ 1852746 w 2447898"/>
                <a:gd name="connsiteY344" fmla="*/ 1163987 h 1323884"/>
                <a:gd name="connsiteX345" fmla="*/ 1858703 w 2447898"/>
                <a:gd name="connsiteY345" fmla="*/ 1170309 h 1323884"/>
                <a:gd name="connsiteX346" fmla="*/ 1870629 w 2447898"/>
                <a:gd name="connsiteY346" fmla="*/ 1182397 h 1323884"/>
                <a:gd name="connsiteX347" fmla="*/ 1871384 w 2447898"/>
                <a:gd name="connsiteY347" fmla="*/ 1183128 h 1323884"/>
                <a:gd name="connsiteX348" fmla="*/ 1872132 w 2447898"/>
                <a:gd name="connsiteY348" fmla="*/ 1183839 h 1323884"/>
                <a:gd name="connsiteX349" fmla="*/ 1873610 w 2447898"/>
                <a:gd name="connsiteY349" fmla="*/ 1185276 h 1323884"/>
                <a:gd name="connsiteX350" fmla="*/ 1876611 w 2447898"/>
                <a:gd name="connsiteY350" fmla="*/ 1188135 h 1323884"/>
                <a:gd name="connsiteX351" fmla="*/ 1882561 w 2447898"/>
                <a:gd name="connsiteY351" fmla="*/ 1193718 h 1323884"/>
                <a:gd name="connsiteX352" fmla="*/ 1894493 w 2447898"/>
                <a:gd name="connsiteY352" fmla="*/ 1204309 h 1323884"/>
                <a:gd name="connsiteX353" fmla="*/ 1895295 w 2447898"/>
                <a:gd name="connsiteY353" fmla="*/ 1205020 h 1323884"/>
                <a:gd name="connsiteX354" fmla="*/ 1896097 w 2447898"/>
                <a:gd name="connsiteY354" fmla="*/ 1205698 h 1323884"/>
                <a:gd name="connsiteX355" fmla="*/ 1897727 w 2447898"/>
                <a:gd name="connsiteY355" fmla="*/ 1207060 h 1323884"/>
                <a:gd name="connsiteX356" fmla="*/ 1900960 w 2447898"/>
                <a:gd name="connsiteY356" fmla="*/ 1209765 h 1323884"/>
                <a:gd name="connsiteX357" fmla="*/ 1907433 w 2447898"/>
                <a:gd name="connsiteY357" fmla="*/ 1215034 h 1323884"/>
                <a:gd name="connsiteX358" fmla="*/ 1920372 w 2447898"/>
                <a:gd name="connsiteY358" fmla="*/ 1224966 h 1323884"/>
                <a:gd name="connsiteX359" fmla="*/ 1921976 w 2447898"/>
                <a:gd name="connsiteY359" fmla="*/ 1226174 h 1323884"/>
                <a:gd name="connsiteX360" fmla="*/ 1923606 w 2447898"/>
                <a:gd name="connsiteY360" fmla="*/ 1227355 h 1323884"/>
                <a:gd name="connsiteX361" fmla="*/ 1926845 w 2447898"/>
                <a:gd name="connsiteY361" fmla="*/ 1229664 h 1323884"/>
                <a:gd name="connsiteX362" fmla="*/ 1933312 w 2447898"/>
                <a:gd name="connsiteY362" fmla="*/ 1234174 h 1323884"/>
                <a:gd name="connsiteX363" fmla="*/ 1946252 w 2447898"/>
                <a:gd name="connsiteY363" fmla="*/ 1242664 h 1323884"/>
                <a:gd name="connsiteX364" fmla="*/ 1949253 w 2447898"/>
                <a:gd name="connsiteY364" fmla="*/ 1244550 h 1323884"/>
                <a:gd name="connsiteX365" fmla="*/ 1952281 w 2447898"/>
                <a:gd name="connsiteY365" fmla="*/ 1246389 h 1323884"/>
                <a:gd name="connsiteX366" fmla="*/ 1958316 w 2447898"/>
                <a:gd name="connsiteY366" fmla="*/ 1249979 h 1323884"/>
                <a:gd name="connsiteX367" fmla="*/ 1970401 w 2447898"/>
                <a:gd name="connsiteY367" fmla="*/ 1256744 h 1323884"/>
                <a:gd name="connsiteX368" fmla="*/ 1971150 w 2447898"/>
                <a:gd name="connsiteY368" fmla="*/ 1257160 h 1323884"/>
                <a:gd name="connsiteX369" fmla="*/ 1971899 w 2447898"/>
                <a:gd name="connsiteY369" fmla="*/ 1257556 h 1323884"/>
                <a:gd name="connsiteX370" fmla="*/ 1973429 w 2447898"/>
                <a:gd name="connsiteY370" fmla="*/ 1258368 h 1323884"/>
                <a:gd name="connsiteX371" fmla="*/ 1976430 w 2447898"/>
                <a:gd name="connsiteY371" fmla="*/ 1259939 h 1323884"/>
                <a:gd name="connsiteX372" fmla="*/ 1982486 w 2447898"/>
                <a:gd name="connsiteY372" fmla="*/ 1263006 h 1323884"/>
                <a:gd name="connsiteX373" fmla="*/ 1994544 w 2447898"/>
                <a:gd name="connsiteY373" fmla="*/ 1268778 h 1323884"/>
                <a:gd name="connsiteX374" fmla="*/ 1996201 w 2447898"/>
                <a:gd name="connsiteY374" fmla="*/ 1269509 h 1323884"/>
                <a:gd name="connsiteX375" fmla="*/ 1997837 w 2447898"/>
                <a:gd name="connsiteY375" fmla="*/ 1270241 h 1323884"/>
                <a:gd name="connsiteX376" fmla="*/ 2001097 w 2447898"/>
                <a:gd name="connsiteY376" fmla="*/ 1271684 h 1323884"/>
                <a:gd name="connsiteX377" fmla="*/ 2007643 w 2447898"/>
                <a:gd name="connsiteY377" fmla="*/ 1274489 h 1323884"/>
                <a:gd name="connsiteX378" fmla="*/ 2020741 w 2447898"/>
                <a:gd name="connsiteY378" fmla="*/ 1279683 h 1323884"/>
                <a:gd name="connsiteX379" fmla="*/ 2021543 w 2447898"/>
                <a:gd name="connsiteY379" fmla="*/ 1279999 h 1323884"/>
                <a:gd name="connsiteX380" fmla="*/ 2022371 w 2447898"/>
                <a:gd name="connsiteY380" fmla="*/ 1280308 h 1323884"/>
                <a:gd name="connsiteX381" fmla="*/ 2024001 w 2447898"/>
                <a:gd name="connsiteY381" fmla="*/ 1280912 h 1323884"/>
                <a:gd name="connsiteX382" fmla="*/ 2027287 w 2447898"/>
                <a:gd name="connsiteY382" fmla="*/ 1282120 h 1323884"/>
                <a:gd name="connsiteX383" fmla="*/ 2033807 w 2447898"/>
                <a:gd name="connsiteY383" fmla="*/ 1284428 h 1323884"/>
                <a:gd name="connsiteX384" fmla="*/ 2046905 w 2447898"/>
                <a:gd name="connsiteY384" fmla="*/ 1288724 h 1323884"/>
                <a:gd name="connsiteX385" fmla="*/ 2047707 w 2447898"/>
                <a:gd name="connsiteY385" fmla="*/ 1288985 h 1323884"/>
                <a:gd name="connsiteX386" fmla="*/ 2048509 w 2447898"/>
                <a:gd name="connsiteY386" fmla="*/ 1289227 h 1323884"/>
                <a:gd name="connsiteX387" fmla="*/ 2050112 w 2447898"/>
                <a:gd name="connsiteY387" fmla="*/ 1289724 h 1323884"/>
                <a:gd name="connsiteX388" fmla="*/ 2053319 w 2447898"/>
                <a:gd name="connsiteY388" fmla="*/ 1290690 h 1323884"/>
                <a:gd name="connsiteX389" fmla="*/ 2059765 w 2447898"/>
                <a:gd name="connsiteY389" fmla="*/ 1292556 h 1323884"/>
                <a:gd name="connsiteX390" fmla="*/ 2072605 w 2447898"/>
                <a:gd name="connsiteY390" fmla="*/ 1296039 h 1323884"/>
                <a:gd name="connsiteX391" fmla="*/ 2073407 w 2447898"/>
                <a:gd name="connsiteY391" fmla="*/ 1296227 h 1323884"/>
                <a:gd name="connsiteX392" fmla="*/ 2075812 w 2447898"/>
                <a:gd name="connsiteY392" fmla="*/ 1296851 h 1323884"/>
                <a:gd name="connsiteX393" fmla="*/ 2079019 w 2447898"/>
                <a:gd name="connsiteY393" fmla="*/ 1297643 h 1323884"/>
                <a:gd name="connsiteX394" fmla="*/ 2085439 w 2447898"/>
                <a:gd name="connsiteY394" fmla="*/ 1299160 h 1323884"/>
                <a:gd name="connsiteX395" fmla="*/ 2098306 w 2447898"/>
                <a:gd name="connsiteY395" fmla="*/ 1301992 h 1323884"/>
                <a:gd name="connsiteX396" fmla="*/ 2099803 w 2447898"/>
                <a:gd name="connsiteY396" fmla="*/ 1302307 h 1323884"/>
                <a:gd name="connsiteX397" fmla="*/ 2101307 w 2447898"/>
                <a:gd name="connsiteY397" fmla="*/ 1302596 h 1323884"/>
                <a:gd name="connsiteX398" fmla="*/ 2104282 w 2447898"/>
                <a:gd name="connsiteY398" fmla="*/ 1303200 h 1323884"/>
                <a:gd name="connsiteX399" fmla="*/ 2110285 w 2447898"/>
                <a:gd name="connsiteY399" fmla="*/ 1304374 h 1323884"/>
                <a:gd name="connsiteX400" fmla="*/ 2122270 w 2447898"/>
                <a:gd name="connsiteY400" fmla="*/ 1306529 h 1323884"/>
                <a:gd name="connsiteX401" fmla="*/ 2123019 w 2447898"/>
                <a:gd name="connsiteY401" fmla="*/ 1306656 h 1323884"/>
                <a:gd name="connsiteX402" fmla="*/ 2123767 w 2447898"/>
                <a:gd name="connsiteY402" fmla="*/ 1306764 h 1323884"/>
                <a:gd name="connsiteX403" fmla="*/ 2125271 w 2447898"/>
                <a:gd name="connsiteY403" fmla="*/ 1307025 h 1323884"/>
                <a:gd name="connsiteX404" fmla="*/ 2128273 w 2447898"/>
                <a:gd name="connsiteY404" fmla="*/ 1307522 h 1323884"/>
                <a:gd name="connsiteX405" fmla="*/ 2134249 w 2447898"/>
                <a:gd name="connsiteY405" fmla="*/ 1308468 h 1323884"/>
                <a:gd name="connsiteX406" fmla="*/ 2146234 w 2447898"/>
                <a:gd name="connsiteY406" fmla="*/ 1310227 h 1323884"/>
                <a:gd name="connsiteX407" fmla="*/ 2147062 w 2447898"/>
                <a:gd name="connsiteY407" fmla="*/ 1310327 h 1323884"/>
                <a:gd name="connsiteX408" fmla="*/ 2147864 w 2447898"/>
                <a:gd name="connsiteY408" fmla="*/ 1310435 h 1323884"/>
                <a:gd name="connsiteX409" fmla="*/ 2149494 w 2447898"/>
                <a:gd name="connsiteY409" fmla="*/ 1310670 h 1323884"/>
                <a:gd name="connsiteX410" fmla="*/ 2152727 w 2447898"/>
                <a:gd name="connsiteY410" fmla="*/ 1311086 h 1323884"/>
                <a:gd name="connsiteX411" fmla="*/ 2159253 w 2447898"/>
                <a:gd name="connsiteY411" fmla="*/ 1311925 h 1323884"/>
                <a:gd name="connsiteX412" fmla="*/ 2172246 w 2447898"/>
                <a:gd name="connsiteY412" fmla="*/ 1313448 h 1323884"/>
                <a:gd name="connsiteX413" fmla="*/ 2173047 w 2447898"/>
                <a:gd name="connsiteY413" fmla="*/ 1313529 h 1323884"/>
                <a:gd name="connsiteX414" fmla="*/ 2173849 w 2447898"/>
                <a:gd name="connsiteY414" fmla="*/ 1313629 h 1323884"/>
                <a:gd name="connsiteX415" fmla="*/ 2175479 w 2447898"/>
                <a:gd name="connsiteY415" fmla="*/ 1313790 h 1323884"/>
                <a:gd name="connsiteX416" fmla="*/ 2178739 w 2447898"/>
                <a:gd name="connsiteY416" fmla="*/ 1314133 h 1323884"/>
                <a:gd name="connsiteX417" fmla="*/ 2185238 w 2447898"/>
                <a:gd name="connsiteY417" fmla="*/ 1314784 h 1323884"/>
                <a:gd name="connsiteX418" fmla="*/ 2198231 w 2447898"/>
                <a:gd name="connsiteY418" fmla="*/ 1315992 h 1323884"/>
                <a:gd name="connsiteX419" fmla="*/ 2198980 w 2447898"/>
                <a:gd name="connsiteY419" fmla="*/ 1316045 h 1323884"/>
                <a:gd name="connsiteX420" fmla="*/ 2199755 w 2447898"/>
                <a:gd name="connsiteY420" fmla="*/ 1316119 h 1323884"/>
                <a:gd name="connsiteX421" fmla="*/ 2201259 w 2447898"/>
                <a:gd name="connsiteY421" fmla="*/ 1316253 h 1323884"/>
                <a:gd name="connsiteX422" fmla="*/ 2204286 w 2447898"/>
                <a:gd name="connsiteY422" fmla="*/ 1316488 h 1323884"/>
                <a:gd name="connsiteX423" fmla="*/ 2210369 w 2447898"/>
                <a:gd name="connsiteY423" fmla="*/ 1316985 h 1323884"/>
                <a:gd name="connsiteX424" fmla="*/ 2222506 w 2447898"/>
                <a:gd name="connsiteY424" fmla="*/ 1317878 h 1323884"/>
                <a:gd name="connsiteX425" fmla="*/ 2224004 w 2447898"/>
                <a:gd name="connsiteY425" fmla="*/ 1317985 h 1323884"/>
                <a:gd name="connsiteX426" fmla="*/ 2225534 w 2447898"/>
                <a:gd name="connsiteY426" fmla="*/ 1318065 h 1323884"/>
                <a:gd name="connsiteX427" fmla="*/ 2228562 w 2447898"/>
                <a:gd name="connsiteY427" fmla="*/ 1318273 h 1323884"/>
                <a:gd name="connsiteX428" fmla="*/ 2234618 w 2447898"/>
                <a:gd name="connsiteY428" fmla="*/ 1318663 h 1323884"/>
                <a:gd name="connsiteX429" fmla="*/ 2246756 w 2447898"/>
                <a:gd name="connsiteY429" fmla="*/ 1319347 h 1323884"/>
                <a:gd name="connsiteX430" fmla="*/ 2247504 w 2447898"/>
                <a:gd name="connsiteY430" fmla="*/ 1319401 h 1323884"/>
                <a:gd name="connsiteX431" fmla="*/ 2248253 w 2447898"/>
                <a:gd name="connsiteY431" fmla="*/ 1319428 h 1323884"/>
                <a:gd name="connsiteX432" fmla="*/ 2249731 w 2447898"/>
                <a:gd name="connsiteY432" fmla="*/ 1319502 h 1323884"/>
                <a:gd name="connsiteX433" fmla="*/ 2258662 w 2447898"/>
                <a:gd name="connsiteY433" fmla="*/ 1319978 h 1323884"/>
                <a:gd name="connsiteX434" fmla="*/ 2259410 w 2447898"/>
                <a:gd name="connsiteY434" fmla="*/ 1320005 h 1323884"/>
                <a:gd name="connsiteX435" fmla="*/ 2260133 w 2447898"/>
                <a:gd name="connsiteY435" fmla="*/ 1320025 h 1323884"/>
                <a:gd name="connsiteX436" fmla="*/ 2261636 w 2447898"/>
                <a:gd name="connsiteY436" fmla="*/ 1320106 h 1323884"/>
                <a:gd name="connsiteX437" fmla="*/ 2264611 w 2447898"/>
                <a:gd name="connsiteY437" fmla="*/ 1320240 h 1323884"/>
                <a:gd name="connsiteX438" fmla="*/ 2270541 w 2447898"/>
                <a:gd name="connsiteY438" fmla="*/ 1320502 h 1323884"/>
                <a:gd name="connsiteX439" fmla="*/ 2271290 w 2447898"/>
                <a:gd name="connsiteY439" fmla="*/ 1320528 h 1323884"/>
                <a:gd name="connsiteX440" fmla="*/ 2272038 w 2447898"/>
                <a:gd name="connsiteY440" fmla="*/ 1320575 h 1323884"/>
                <a:gd name="connsiteX441" fmla="*/ 2273516 w 2447898"/>
                <a:gd name="connsiteY441" fmla="*/ 1320629 h 1323884"/>
                <a:gd name="connsiteX442" fmla="*/ 2276491 w 2447898"/>
                <a:gd name="connsiteY442" fmla="*/ 1320736 h 1323884"/>
                <a:gd name="connsiteX443" fmla="*/ 2282447 w 2447898"/>
                <a:gd name="connsiteY443" fmla="*/ 1320971 h 1323884"/>
                <a:gd name="connsiteX444" fmla="*/ 2294346 w 2447898"/>
                <a:gd name="connsiteY444" fmla="*/ 1321394 h 1323884"/>
                <a:gd name="connsiteX445" fmla="*/ 2297560 w 2447898"/>
                <a:gd name="connsiteY445" fmla="*/ 1321495 h 1323884"/>
                <a:gd name="connsiteX446" fmla="*/ 2300793 w 2447898"/>
                <a:gd name="connsiteY446" fmla="*/ 1321602 h 1323884"/>
                <a:gd name="connsiteX447" fmla="*/ 2307239 w 2447898"/>
                <a:gd name="connsiteY447" fmla="*/ 1321810 h 1323884"/>
                <a:gd name="connsiteX448" fmla="*/ 2308041 w 2447898"/>
                <a:gd name="connsiteY448" fmla="*/ 1321837 h 1323884"/>
                <a:gd name="connsiteX449" fmla="*/ 2308869 w 2447898"/>
                <a:gd name="connsiteY449" fmla="*/ 1321864 h 1323884"/>
                <a:gd name="connsiteX450" fmla="*/ 2310473 w 2447898"/>
                <a:gd name="connsiteY450" fmla="*/ 1321891 h 1323884"/>
                <a:gd name="connsiteX451" fmla="*/ 2313706 w 2447898"/>
                <a:gd name="connsiteY451" fmla="*/ 1321991 h 1323884"/>
                <a:gd name="connsiteX452" fmla="*/ 2320152 w 2447898"/>
                <a:gd name="connsiteY452" fmla="*/ 1322153 h 1323884"/>
                <a:gd name="connsiteX453" fmla="*/ 2321756 w 2447898"/>
                <a:gd name="connsiteY453" fmla="*/ 1322206 h 1323884"/>
                <a:gd name="connsiteX454" fmla="*/ 2323386 w 2447898"/>
                <a:gd name="connsiteY454" fmla="*/ 1322233 h 1323884"/>
                <a:gd name="connsiteX455" fmla="*/ 2326599 w 2447898"/>
                <a:gd name="connsiteY455" fmla="*/ 1322307 h 1323884"/>
                <a:gd name="connsiteX456" fmla="*/ 2333039 w 2447898"/>
                <a:gd name="connsiteY456" fmla="*/ 1322468 h 1323884"/>
                <a:gd name="connsiteX457" fmla="*/ 2345952 w 2447898"/>
                <a:gd name="connsiteY457" fmla="*/ 1322730 h 1323884"/>
                <a:gd name="connsiteX458" fmla="*/ 2346707 w 2447898"/>
                <a:gd name="connsiteY458" fmla="*/ 1322730 h 1323884"/>
                <a:gd name="connsiteX459" fmla="*/ 2347456 w 2447898"/>
                <a:gd name="connsiteY459" fmla="*/ 1322757 h 1323884"/>
                <a:gd name="connsiteX460" fmla="*/ 2348960 w 2447898"/>
                <a:gd name="connsiteY460" fmla="*/ 1322783 h 1323884"/>
                <a:gd name="connsiteX461" fmla="*/ 2351988 w 2447898"/>
                <a:gd name="connsiteY461" fmla="*/ 1322830 h 1323884"/>
                <a:gd name="connsiteX462" fmla="*/ 2357990 w 2447898"/>
                <a:gd name="connsiteY462" fmla="*/ 1322938 h 1323884"/>
                <a:gd name="connsiteX463" fmla="*/ 2358739 w 2447898"/>
                <a:gd name="connsiteY463" fmla="*/ 1322965 h 1323884"/>
                <a:gd name="connsiteX464" fmla="*/ 2359514 w 2447898"/>
                <a:gd name="connsiteY464" fmla="*/ 1322965 h 1323884"/>
                <a:gd name="connsiteX465" fmla="*/ 2364020 w 2447898"/>
                <a:gd name="connsiteY465" fmla="*/ 1323045 h 1323884"/>
                <a:gd name="connsiteX466" fmla="*/ 2370049 w 2447898"/>
                <a:gd name="connsiteY466" fmla="*/ 1323119 h 1323884"/>
                <a:gd name="connsiteX467" fmla="*/ 2370798 w 2447898"/>
                <a:gd name="connsiteY467" fmla="*/ 1323146 h 1323884"/>
                <a:gd name="connsiteX468" fmla="*/ 2371553 w 2447898"/>
                <a:gd name="connsiteY468" fmla="*/ 1323146 h 1323884"/>
                <a:gd name="connsiteX469" fmla="*/ 2373050 w 2447898"/>
                <a:gd name="connsiteY469" fmla="*/ 1323173 h 1323884"/>
                <a:gd name="connsiteX470" fmla="*/ 2376052 w 2447898"/>
                <a:gd name="connsiteY470" fmla="*/ 1323200 h 1323884"/>
                <a:gd name="connsiteX471" fmla="*/ 2382087 w 2447898"/>
                <a:gd name="connsiteY471" fmla="*/ 1323280 h 1323884"/>
                <a:gd name="connsiteX472" fmla="*/ 2394119 w 2447898"/>
                <a:gd name="connsiteY472" fmla="*/ 1323434 h 1323884"/>
                <a:gd name="connsiteX473" fmla="*/ 2394974 w 2447898"/>
                <a:gd name="connsiteY473" fmla="*/ 1323434 h 1323884"/>
                <a:gd name="connsiteX474" fmla="*/ 2395802 w 2447898"/>
                <a:gd name="connsiteY474" fmla="*/ 1323461 h 1323884"/>
                <a:gd name="connsiteX475" fmla="*/ 2397485 w 2447898"/>
                <a:gd name="connsiteY475" fmla="*/ 1323461 h 1323884"/>
                <a:gd name="connsiteX476" fmla="*/ 2400850 w 2447898"/>
                <a:gd name="connsiteY476" fmla="*/ 1323515 h 1323884"/>
                <a:gd name="connsiteX477" fmla="*/ 2407575 w 2447898"/>
                <a:gd name="connsiteY477" fmla="*/ 1323569 h 1323884"/>
                <a:gd name="connsiteX478" fmla="*/ 2408404 w 2447898"/>
                <a:gd name="connsiteY478" fmla="*/ 1323569 h 1323884"/>
                <a:gd name="connsiteX479" fmla="*/ 2409258 w 2447898"/>
                <a:gd name="connsiteY479" fmla="*/ 1323595 h 1323884"/>
                <a:gd name="connsiteX480" fmla="*/ 2410941 w 2447898"/>
                <a:gd name="connsiteY480" fmla="*/ 1323595 h 1323884"/>
                <a:gd name="connsiteX481" fmla="*/ 2414280 w 2447898"/>
                <a:gd name="connsiteY481" fmla="*/ 1323649 h 1323884"/>
                <a:gd name="connsiteX482" fmla="*/ 2421012 w 2447898"/>
                <a:gd name="connsiteY482" fmla="*/ 1323696 h 1323884"/>
                <a:gd name="connsiteX483" fmla="*/ 2422688 w 2447898"/>
                <a:gd name="connsiteY483" fmla="*/ 1323696 h 1323884"/>
                <a:gd name="connsiteX484" fmla="*/ 2424371 w 2447898"/>
                <a:gd name="connsiteY484" fmla="*/ 1323723 h 1323884"/>
                <a:gd name="connsiteX485" fmla="*/ 2427737 w 2447898"/>
                <a:gd name="connsiteY485" fmla="*/ 1323750 h 1323884"/>
                <a:gd name="connsiteX486" fmla="*/ 2434442 w 2447898"/>
                <a:gd name="connsiteY486" fmla="*/ 1323777 h 1323884"/>
                <a:gd name="connsiteX487" fmla="*/ 2435296 w 2447898"/>
                <a:gd name="connsiteY487" fmla="*/ 1323804 h 1323884"/>
                <a:gd name="connsiteX488" fmla="*/ 2437807 w 2447898"/>
                <a:gd name="connsiteY488" fmla="*/ 1323804 h 1323884"/>
                <a:gd name="connsiteX489" fmla="*/ 2441173 w 2447898"/>
                <a:gd name="connsiteY489" fmla="*/ 1323830 h 1323884"/>
                <a:gd name="connsiteX490" fmla="*/ 2442021 w 2447898"/>
                <a:gd name="connsiteY490" fmla="*/ 1323830 h 1323884"/>
                <a:gd name="connsiteX491" fmla="*/ 2442849 w 2447898"/>
                <a:gd name="connsiteY491" fmla="*/ 1323857 h 1323884"/>
                <a:gd name="connsiteX492" fmla="*/ 2446215 w 2447898"/>
                <a:gd name="connsiteY492" fmla="*/ 1323857 h 1323884"/>
                <a:gd name="connsiteX493" fmla="*/ 2447043 w 2447898"/>
                <a:gd name="connsiteY493" fmla="*/ 1323884 h 1323884"/>
                <a:gd name="connsiteX494" fmla="*/ 2447898 w 2447898"/>
                <a:gd name="connsiteY494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564409 w 2447898"/>
                <a:gd name="connsiteY159" fmla="*/ 1296797 h 1323884"/>
                <a:gd name="connsiteX160" fmla="*/ 582519 w 2447898"/>
                <a:gd name="connsiteY160" fmla="*/ 1313737 h 1323884"/>
                <a:gd name="connsiteX161" fmla="*/ 541746 w 2447898"/>
                <a:gd name="connsiteY161" fmla="*/ 1309971 h 1323884"/>
                <a:gd name="connsiteX162" fmla="*/ 546627 w 2447898"/>
                <a:gd name="connsiteY162" fmla="*/ 1314932 h 1323884"/>
                <a:gd name="connsiteX163" fmla="*/ 598087 w 2447898"/>
                <a:gd name="connsiteY163" fmla="*/ 1307213 h 1323884"/>
                <a:gd name="connsiteX164" fmla="*/ 609848 w 2447898"/>
                <a:gd name="connsiteY164" fmla="*/ 1294909 h 1323884"/>
                <a:gd name="connsiteX165" fmla="*/ 708795 w 2447898"/>
                <a:gd name="connsiteY165" fmla="*/ 1303323 h 1323884"/>
                <a:gd name="connsiteX166" fmla="*/ 788365 w 2447898"/>
                <a:gd name="connsiteY166" fmla="*/ 1310134 h 1323884"/>
                <a:gd name="connsiteX167" fmla="*/ 869213 w 2447898"/>
                <a:gd name="connsiteY167" fmla="*/ 1308707 h 1323884"/>
                <a:gd name="connsiteX168" fmla="*/ 898734 w 2447898"/>
                <a:gd name="connsiteY168" fmla="*/ 571454 h 1323884"/>
                <a:gd name="connsiteX169" fmla="*/ 947106 w 2447898"/>
                <a:gd name="connsiteY169" fmla="*/ 444807 h 1323884"/>
                <a:gd name="connsiteX170" fmla="*/ 999514 w 2447898"/>
                <a:gd name="connsiteY170" fmla="*/ 312337 h 1323884"/>
                <a:gd name="connsiteX171" fmla="*/ 1002720 w 2447898"/>
                <a:gd name="connsiteY171" fmla="*/ 304577 h 1323884"/>
                <a:gd name="connsiteX172" fmla="*/ 1005934 w 2447898"/>
                <a:gd name="connsiteY172" fmla="*/ 296843 h 1323884"/>
                <a:gd name="connsiteX173" fmla="*/ 1012374 w 2447898"/>
                <a:gd name="connsiteY173" fmla="*/ 281586 h 1323884"/>
                <a:gd name="connsiteX174" fmla="*/ 1025240 w 2447898"/>
                <a:gd name="connsiteY174" fmla="*/ 251778 h 1323884"/>
                <a:gd name="connsiteX175" fmla="*/ 1050960 w 2447898"/>
                <a:gd name="connsiteY175" fmla="*/ 195597 h 1323884"/>
                <a:gd name="connsiteX176" fmla="*/ 1051716 w 2447898"/>
                <a:gd name="connsiteY176" fmla="*/ 194024 h 1323884"/>
                <a:gd name="connsiteX177" fmla="*/ 1052438 w 2447898"/>
                <a:gd name="connsiteY177" fmla="*/ 192478 h 1323884"/>
                <a:gd name="connsiteX178" fmla="*/ 1053942 w 2447898"/>
                <a:gd name="connsiteY178" fmla="*/ 189384 h 1323884"/>
                <a:gd name="connsiteX179" fmla="*/ 1056943 w 2447898"/>
                <a:gd name="connsiteY179" fmla="*/ 183224 h 1323884"/>
                <a:gd name="connsiteX180" fmla="*/ 1062946 w 2447898"/>
                <a:gd name="connsiteY180" fmla="*/ 171190 h 1323884"/>
                <a:gd name="connsiteX181" fmla="*/ 1074958 w 2447898"/>
                <a:gd name="connsiteY181" fmla="*/ 148042 h 1323884"/>
                <a:gd name="connsiteX182" fmla="*/ 1075706 w 2447898"/>
                <a:gd name="connsiteY182" fmla="*/ 146652 h 1323884"/>
                <a:gd name="connsiteX183" fmla="*/ 1076455 w 2447898"/>
                <a:gd name="connsiteY183" fmla="*/ 145237 h 1323884"/>
                <a:gd name="connsiteX184" fmla="*/ 1080960 w 2447898"/>
                <a:gd name="connsiteY184" fmla="*/ 136978 h 1323884"/>
                <a:gd name="connsiteX185" fmla="*/ 1086937 w 2447898"/>
                <a:gd name="connsiteY185" fmla="*/ 126282 h 1323884"/>
                <a:gd name="connsiteX186" fmla="*/ 1098949 w 2447898"/>
                <a:gd name="connsiteY186" fmla="*/ 106017 h 1323884"/>
                <a:gd name="connsiteX187" fmla="*/ 1099750 w 2447898"/>
                <a:gd name="connsiteY187" fmla="*/ 104680 h 1323884"/>
                <a:gd name="connsiteX188" fmla="*/ 1100578 w 2447898"/>
                <a:gd name="connsiteY188" fmla="*/ 103369 h 1323884"/>
                <a:gd name="connsiteX189" fmla="*/ 1102208 w 2447898"/>
                <a:gd name="connsiteY189" fmla="*/ 100774 h 1323884"/>
                <a:gd name="connsiteX190" fmla="*/ 1105441 w 2447898"/>
                <a:gd name="connsiteY190" fmla="*/ 95662 h 1323884"/>
                <a:gd name="connsiteX191" fmla="*/ 1111961 w 2447898"/>
                <a:gd name="connsiteY191" fmla="*/ 85778 h 1323884"/>
                <a:gd name="connsiteX192" fmla="*/ 1112769 w 2447898"/>
                <a:gd name="connsiteY192" fmla="*/ 84572 h 1323884"/>
                <a:gd name="connsiteX193" fmla="*/ 1113597 w 2447898"/>
                <a:gd name="connsiteY193" fmla="*/ 83393 h 1323884"/>
                <a:gd name="connsiteX194" fmla="*/ 1115201 w 2447898"/>
                <a:gd name="connsiteY194" fmla="*/ 81034 h 1323884"/>
                <a:gd name="connsiteX195" fmla="*/ 1118460 w 2447898"/>
                <a:gd name="connsiteY195" fmla="*/ 76393 h 1323884"/>
                <a:gd name="connsiteX196" fmla="*/ 1124953 w 2447898"/>
                <a:gd name="connsiteY196" fmla="*/ 67506 h 1323884"/>
                <a:gd name="connsiteX197" fmla="*/ 1125782 w 2447898"/>
                <a:gd name="connsiteY197" fmla="*/ 66431 h 1323884"/>
                <a:gd name="connsiteX198" fmla="*/ 1126590 w 2447898"/>
                <a:gd name="connsiteY198" fmla="*/ 65356 h 1323884"/>
                <a:gd name="connsiteX199" fmla="*/ 1128220 w 2447898"/>
                <a:gd name="connsiteY199" fmla="*/ 63233 h 1323884"/>
                <a:gd name="connsiteX200" fmla="*/ 1131479 w 2447898"/>
                <a:gd name="connsiteY200" fmla="*/ 59117 h 1323884"/>
                <a:gd name="connsiteX201" fmla="*/ 1137972 w 2447898"/>
                <a:gd name="connsiteY201" fmla="*/ 51252 h 1323884"/>
                <a:gd name="connsiteX202" fmla="*/ 1150991 w 2447898"/>
                <a:gd name="connsiteY202" fmla="*/ 37122 h 1323884"/>
                <a:gd name="connsiteX203" fmla="*/ 1152495 w 2447898"/>
                <a:gd name="connsiteY203" fmla="*/ 35601 h 1323884"/>
                <a:gd name="connsiteX204" fmla="*/ 1154019 w 2447898"/>
                <a:gd name="connsiteY204" fmla="*/ 34133 h 1323884"/>
                <a:gd name="connsiteX205" fmla="*/ 1157047 w 2447898"/>
                <a:gd name="connsiteY205" fmla="*/ 31249 h 1323884"/>
                <a:gd name="connsiteX206" fmla="*/ 1163129 w 2447898"/>
                <a:gd name="connsiteY206" fmla="*/ 25901 h 1323884"/>
                <a:gd name="connsiteX207" fmla="*/ 1163878 w 2447898"/>
                <a:gd name="connsiteY207" fmla="*/ 25246 h 1323884"/>
                <a:gd name="connsiteX208" fmla="*/ 1164660 w 2447898"/>
                <a:gd name="connsiteY208" fmla="*/ 24616 h 1323884"/>
                <a:gd name="connsiteX209" fmla="*/ 1166157 w 2447898"/>
                <a:gd name="connsiteY209" fmla="*/ 23384 h 1323884"/>
                <a:gd name="connsiteX210" fmla="*/ 1169211 w 2447898"/>
                <a:gd name="connsiteY210" fmla="*/ 21025 h 1323884"/>
                <a:gd name="connsiteX211" fmla="*/ 1175267 w 2447898"/>
                <a:gd name="connsiteY211" fmla="*/ 16647 h 1323884"/>
                <a:gd name="connsiteX212" fmla="*/ 1176042 w 2447898"/>
                <a:gd name="connsiteY212" fmla="*/ 16123 h 1323884"/>
                <a:gd name="connsiteX213" fmla="*/ 1176798 w 2447898"/>
                <a:gd name="connsiteY213" fmla="*/ 15625 h 1323884"/>
                <a:gd name="connsiteX214" fmla="*/ 1178321 w 2447898"/>
                <a:gd name="connsiteY214" fmla="*/ 14629 h 1323884"/>
                <a:gd name="connsiteX215" fmla="*/ 1181349 w 2447898"/>
                <a:gd name="connsiteY215" fmla="*/ 12767 h 1323884"/>
                <a:gd name="connsiteX216" fmla="*/ 1182098 w 2447898"/>
                <a:gd name="connsiteY216" fmla="*/ 12321 h 1323884"/>
                <a:gd name="connsiteX217" fmla="*/ 1182880 w 2447898"/>
                <a:gd name="connsiteY217" fmla="*/ 11876 h 1323884"/>
                <a:gd name="connsiteX218" fmla="*/ 1184377 w 2447898"/>
                <a:gd name="connsiteY218" fmla="*/ 11011 h 1323884"/>
                <a:gd name="connsiteX219" fmla="*/ 1187431 w 2447898"/>
                <a:gd name="connsiteY219" fmla="*/ 9385 h 1323884"/>
                <a:gd name="connsiteX220" fmla="*/ 1188180 w 2447898"/>
                <a:gd name="connsiteY220" fmla="*/ 9018 h 1323884"/>
                <a:gd name="connsiteX221" fmla="*/ 1188935 w 2447898"/>
                <a:gd name="connsiteY221" fmla="*/ 8625 h 1323884"/>
                <a:gd name="connsiteX222" fmla="*/ 1190459 w 2447898"/>
                <a:gd name="connsiteY222" fmla="*/ 7891 h 1323884"/>
                <a:gd name="connsiteX223" fmla="*/ 1193487 w 2447898"/>
                <a:gd name="connsiteY223" fmla="*/ 6527 h 1323884"/>
                <a:gd name="connsiteX224" fmla="*/ 1194262 w 2447898"/>
                <a:gd name="connsiteY224" fmla="*/ 6213 h 1323884"/>
                <a:gd name="connsiteX225" fmla="*/ 1195018 w 2447898"/>
                <a:gd name="connsiteY225" fmla="*/ 5899 h 1323884"/>
                <a:gd name="connsiteX226" fmla="*/ 1196541 w 2447898"/>
                <a:gd name="connsiteY226" fmla="*/ 5295 h 1323884"/>
                <a:gd name="connsiteX227" fmla="*/ 1199569 w 2447898"/>
                <a:gd name="connsiteY227" fmla="*/ 4195 h 1323884"/>
                <a:gd name="connsiteX228" fmla="*/ 1200318 w 2447898"/>
                <a:gd name="connsiteY228" fmla="*/ 3932 h 1323884"/>
                <a:gd name="connsiteX229" fmla="*/ 1201073 w 2447898"/>
                <a:gd name="connsiteY229" fmla="*/ 3697 h 1323884"/>
                <a:gd name="connsiteX230" fmla="*/ 1202544 w 2447898"/>
                <a:gd name="connsiteY230" fmla="*/ 3224 h 1323884"/>
                <a:gd name="connsiteX231" fmla="*/ 1204048 w 2447898"/>
                <a:gd name="connsiteY231" fmla="*/ 2805 h 1323884"/>
                <a:gd name="connsiteX232" fmla="*/ 1205526 w 2447898"/>
                <a:gd name="connsiteY232" fmla="*/ 2385 h 1323884"/>
                <a:gd name="connsiteX233" fmla="*/ 1207023 w 2447898"/>
                <a:gd name="connsiteY233" fmla="*/ 2019 h 1323884"/>
                <a:gd name="connsiteX234" fmla="*/ 1208500 w 2447898"/>
                <a:gd name="connsiteY234" fmla="*/ 1678 h 1323884"/>
                <a:gd name="connsiteX235" fmla="*/ 1209998 w 2447898"/>
                <a:gd name="connsiteY235" fmla="*/ 1363 h 1323884"/>
                <a:gd name="connsiteX236" fmla="*/ 1211475 w 2447898"/>
                <a:gd name="connsiteY236" fmla="*/ 1101 h 1323884"/>
                <a:gd name="connsiteX237" fmla="*/ 1212979 w 2447898"/>
                <a:gd name="connsiteY237" fmla="*/ 839 h 1323884"/>
                <a:gd name="connsiteX238" fmla="*/ 1213701 w 2447898"/>
                <a:gd name="connsiteY238" fmla="*/ 734 h 1323884"/>
                <a:gd name="connsiteX239" fmla="*/ 1214450 w 2447898"/>
                <a:gd name="connsiteY239" fmla="*/ 629 h 1323884"/>
                <a:gd name="connsiteX240" fmla="*/ 1215199 w 2447898"/>
                <a:gd name="connsiteY240" fmla="*/ 550 h 1323884"/>
                <a:gd name="connsiteX241" fmla="*/ 1215954 w 2447898"/>
                <a:gd name="connsiteY241" fmla="*/ 446 h 1323884"/>
                <a:gd name="connsiteX242" fmla="*/ 1216676 w 2447898"/>
                <a:gd name="connsiteY242" fmla="*/ 367 h 1323884"/>
                <a:gd name="connsiteX243" fmla="*/ 1217425 w 2447898"/>
                <a:gd name="connsiteY243" fmla="*/ 288 h 1323884"/>
                <a:gd name="connsiteX244" fmla="*/ 1218929 w 2447898"/>
                <a:gd name="connsiteY244" fmla="*/ 183 h 1323884"/>
                <a:gd name="connsiteX245" fmla="*/ 1219651 w 2447898"/>
                <a:gd name="connsiteY245" fmla="*/ 131 h 1323884"/>
                <a:gd name="connsiteX246" fmla="*/ 1220406 w 2447898"/>
                <a:gd name="connsiteY246" fmla="*/ 79 h 1323884"/>
                <a:gd name="connsiteX247" fmla="*/ 1221904 w 2447898"/>
                <a:gd name="connsiteY247" fmla="*/ 26 h 1323884"/>
                <a:gd name="connsiteX248" fmla="*/ 1222633 w 2447898"/>
                <a:gd name="connsiteY248" fmla="*/ 0 h 1323884"/>
                <a:gd name="connsiteX249" fmla="*/ 1224878 w 2447898"/>
                <a:gd name="connsiteY249" fmla="*/ 0 h 1323884"/>
                <a:gd name="connsiteX250" fmla="*/ 1225607 w 2447898"/>
                <a:gd name="connsiteY250" fmla="*/ 26 h 1323884"/>
                <a:gd name="connsiteX251" fmla="*/ 1227860 w 2447898"/>
                <a:gd name="connsiteY251" fmla="*/ 105 h 1323884"/>
                <a:gd name="connsiteX252" fmla="*/ 1228609 w 2447898"/>
                <a:gd name="connsiteY252" fmla="*/ 157 h 1323884"/>
                <a:gd name="connsiteX253" fmla="*/ 1229331 w 2447898"/>
                <a:gd name="connsiteY253" fmla="*/ 209 h 1323884"/>
                <a:gd name="connsiteX254" fmla="*/ 1230086 w 2447898"/>
                <a:gd name="connsiteY254" fmla="*/ 262 h 1323884"/>
                <a:gd name="connsiteX255" fmla="*/ 1231583 w 2447898"/>
                <a:gd name="connsiteY255" fmla="*/ 419 h 1323884"/>
                <a:gd name="connsiteX256" fmla="*/ 1232312 w 2447898"/>
                <a:gd name="connsiteY256" fmla="*/ 498 h 1323884"/>
                <a:gd name="connsiteX257" fmla="*/ 1233061 w 2447898"/>
                <a:gd name="connsiteY257" fmla="*/ 577 h 1323884"/>
                <a:gd name="connsiteX258" fmla="*/ 1233810 w 2447898"/>
                <a:gd name="connsiteY258" fmla="*/ 681 h 1323884"/>
                <a:gd name="connsiteX259" fmla="*/ 1235287 w 2447898"/>
                <a:gd name="connsiteY259" fmla="*/ 917 h 1323884"/>
                <a:gd name="connsiteX260" fmla="*/ 1236036 w 2447898"/>
                <a:gd name="connsiteY260" fmla="*/ 1022 h 1323884"/>
                <a:gd name="connsiteX261" fmla="*/ 1236785 w 2447898"/>
                <a:gd name="connsiteY261" fmla="*/ 1153 h 1323884"/>
                <a:gd name="connsiteX262" fmla="*/ 1238262 w 2447898"/>
                <a:gd name="connsiteY262" fmla="*/ 1442 h 1323884"/>
                <a:gd name="connsiteX263" fmla="*/ 1239766 w 2447898"/>
                <a:gd name="connsiteY263" fmla="*/ 1756 h 1323884"/>
                <a:gd name="connsiteX264" fmla="*/ 1241237 w 2447898"/>
                <a:gd name="connsiteY264" fmla="*/ 2123 h 1323884"/>
                <a:gd name="connsiteX265" fmla="*/ 1242741 w 2447898"/>
                <a:gd name="connsiteY265" fmla="*/ 2491 h 1323884"/>
                <a:gd name="connsiteX266" fmla="*/ 1244212 w 2447898"/>
                <a:gd name="connsiteY266" fmla="*/ 2910 h 1323884"/>
                <a:gd name="connsiteX267" fmla="*/ 1247193 w 2447898"/>
                <a:gd name="connsiteY267" fmla="*/ 3827 h 1323884"/>
                <a:gd name="connsiteX268" fmla="*/ 1248021 w 2447898"/>
                <a:gd name="connsiteY268" fmla="*/ 4089 h 1323884"/>
                <a:gd name="connsiteX269" fmla="*/ 1250426 w 2447898"/>
                <a:gd name="connsiteY269" fmla="*/ 4954 h 1323884"/>
                <a:gd name="connsiteX270" fmla="*/ 1253660 w 2447898"/>
                <a:gd name="connsiteY270" fmla="*/ 6239 h 1323884"/>
                <a:gd name="connsiteX271" fmla="*/ 1255263 w 2447898"/>
                <a:gd name="connsiteY271" fmla="*/ 6921 h 1323884"/>
                <a:gd name="connsiteX272" fmla="*/ 1256893 w 2447898"/>
                <a:gd name="connsiteY272" fmla="*/ 7655 h 1323884"/>
                <a:gd name="connsiteX273" fmla="*/ 1260133 w 2447898"/>
                <a:gd name="connsiteY273" fmla="*/ 9228 h 1323884"/>
                <a:gd name="connsiteX274" fmla="*/ 1261736 w 2447898"/>
                <a:gd name="connsiteY274" fmla="*/ 10067 h 1323884"/>
                <a:gd name="connsiteX275" fmla="*/ 1263339 w 2447898"/>
                <a:gd name="connsiteY275" fmla="*/ 10932 h 1323884"/>
                <a:gd name="connsiteX276" fmla="*/ 1266572 w 2447898"/>
                <a:gd name="connsiteY276" fmla="*/ 12793 h 1323884"/>
                <a:gd name="connsiteX277" fmla="*/ 1273046 w 2447898"/>
                <a:gd name="connsiteY277" fmla="*/ 16935 h 1323884"/>
                <a:gd name="connsiteX278" fmla="*/ 1273847 w 2447898"/>
                <a:gd name="connsiteY278" fmla="*/ 17486 h 1323884"/>
                <a:gd name="connsiteX279" fmla="*/ 1274649 w 2447898"/>
                <a:gd name="connsiteY279" fmla="*/ 18063 h 1323884"/>
                <a:gd name="connsiteX280" fmla="*/ 1276279 w 2447898"/>
                <a:gd name="connsiteY280" fmla="*/ 19216 h 1323884"/>
                <a:gd name="connsiteX281" fmla="*/ 1279492 w 2447898"/>
                <a:gd name="connsiteY281" fmla="*/ 21654 h 1323884"/>
                <a:gd name="connsiteX282" fmla="*/ 1285959 w 2447898"/>
                <a:gd name="connsiteY282" fmla="*/ 26924 h 1323884"/>
                <a:gd name="connsiteX283" fmla="*/ 1286760 w 2447898"/>
                <a:gd name="connsiteY283" fmla="*/ 27605 h 1323884"/>
                <a:gd name="connsiteX284" fmla="*/ 1287562 w 2447898"/>
                <a:gd name="connsiteY284" fmla="*/ 28313 h 1323884"/>
                <a:gd name="connsiteX285" fmla="*/ 1289192 w 2447898"/>
                <a:gd name="connsiteY285" fmla="*/ 29755 h 1323884"/>
                <a:gd name="connsiteX286" fmla="*/ 1292405 w 2447898"/>
                <a:gd name="connsiteY286" fmla="*/ 32744 h 1323884"/>
                <a:gd name="connsiteX287" fmla="*/ 1298872 w 2447898"/>
                <a:gd name="connsiteY287" fmla="*/ 39114 h 1323884"/>
                <a:gd name="connsiteX288" fmla="*/ 1300376 w 2447898"/>
                <a:gd name="connsiteY288" fmla="*/ 40687 h 1323884"/>
                <a:gd name="connsiteX289" fmla="*/ 1301880 w 2447898"/>
                <a:gd name="connsiteY289" fmla="*/ 42287 h 1323884"/>
                <a:gd name="connsiteX290" fmla="*/ 1304907 w 2447898"/>
                <a:gd name="connsiteY290" fmla="*/ 45563 h 1323884"/>
                <a:gd name="connsiteX291" fmla="*/ 1310937 w 2447898"/>
                <a:gd name="connsiteY291" fmla="*/ 52458 h 1323884"/>
                <a:gd name="connsiteX292" fmla="*/ 1322995 w 2447898"/>
                <a:gd name="connsiteY292" fmla="*/ 67585 h 1323884"/>
                <a:gd name="connsiteX293" fmla="*/ 1323744 w 2447898"/>
                <a:gd name="connsiteY293" fmla="*/ 68581 h 1323884"/>
                <a:gd name="connsiteX294" fmla="*/ 1325996 w 2447898"/>
                <a:gd name="connsiteY294" fmla="*/ 71648 h 1323884"/>
                <a:gd name="connsiteX295" fmla="*/ 1329024 w 2447898"/>
                <a:gd name="connsiteY295" fmla="*/ 75816 h 1323884"/>
                <a:gd name="connsiteX296" fmla="*/ 1335027 w 2447898"/>
                <a:gd name="connsiteY296" fmla="*/ 84468 h 1323884"/>
                <a:gd name="connsiteX297" fmla="*/ 1347092 w 2447898"/>
                <a:gd name="connsiteY297" fmla="*/ 103029 h 1323884"/>
                <a:gd name="connsiteX298" fmla="*/ 1347920 w 2447898"/>
                <a:gd name="connsiteY298" fmla="*/ 104339 h 1323884"/>
                <a:gd name="connsiteX299" fmla="*/ 1348722 w 2447898"/>
                <a:gd name="connsiteY299" fmla="*/ 105677 h 1323884"/>
                <a:gd name="connsiteX300" fmla="*/ 1350351 w 2447898"/>
                <a:gd name="connsiteY300" fmla="*/ 108351 h 1323884"/>
                <a:gd name="connsiteX301" fmla="*/ 1353638 w 2447898"/>
                <a:gd name="connsiteY301" fmla="*/ 113751 h 1323884"/>
                <a:gd name="connsiteX302" fmla="*/ 1360157 w 2447898"/>
                <a:gd name="connsiteY302" fmla="*/ 124946 h 1323884"/>
                <a:gd name="connsiteX303" fmla="*/ 1373229 w 2447898"/>
                <a:gd name="connsiteY303" fmla="*/ 148592 h 1323884"/>
                <a:gd name="connsiteX304" fmla="*/ 1399367 w 2447898"/>
                <a:gd name="connsiteY304" fmla="*/ 200683 h 1323884"/>
                <a:gd name="connsiteX305" fmla="*/ 1400168 w 2447898"/>
                <a:gd name="connsiteY305" fmla="*/ 202361 h 1323884"/>
                <a:gd name="connsiteX306" fmla="*/ 1402580 w 2447898"/>
                <a:gd name="connsiteY306" fmla="*/ 207473 h 1323884"/>
                <a:gd name="connsiteX307" fmla="*/ 1405760 w 2447898"/>
                <a:gd name="connsiteY307" fmla="*/ 214342 h 1323884"/>
                <a:gd name="connsiteX308" fmla="*/ 1412180 w 2447898"/>
                <a:gd name="connsiteY308" fmla="*/ 228315 h 1323884"/>
                <a:gd name="connsiteX309" fmla="*/ 1425014 w 2447898"/>
                <a:gd name="connsiteY309" fmla="*/ 257153 h 1323884"/>
                <a:gd name="connsiteX310" fmla="*/ 1450667 w 2447898"/>
                <a:gd name="connsiteY310" fmla="*/ 317922 h 1323884"/>
                <a:gd name="connsiteX311" fmla="*/ 1498516 w 2447898"/>
                <a:gd name="connsiteY311" fmla="*/ 438934 h 1323884"/>
                <a:gd name="connsiteX312" fmla="*/ 1550434 w 2447898"/>
                <a:gd name="connsiteY312" fmla="*/ 574789 h 1323884"/>
                <a:gd name="connsiteX313" fmla="*/ 1598859 w 2447898"/>
                <a:gd name="connsiteY313" fmla="*/ 699183 h 1323884"/>
                <a:gd name="connsiteX314" fmla="*/ 1646377 w 2447898"/>
                <a:gd name="connsiteY314" fmla="*/ 813637 h 1323884"/>
                <a:gd name="connsiteX315" fmla="*/ 1697903 w 2447898"/>
                <a:gd name="connsiteY315" fmla="*/ 925267 h 1323884"/>
                <a:gd name="connsiteX316" fmla="*/ 1699407 w 2447898"/>
                <a:gd name="connsiteY316" fmla="*/ 928307 h 1323884"/>
                <a:gd name="connsiteX317" fmla="*/ 1700904 w 2447898"/>
                <a:gd name="connsiteY317" fmla="*/ 931320 h 1323884"/>
                <a:gd name="connsiteX318" fmla="*/ 1703906 w 2447898"/>
                <a:gd name="connsiteY318" fmla="*/ 937300 h 1323884"/>
                <a:gd name="connsiteX319" fmla="*/ 1709908 w 2447898"/>
                <a:gd name="connsiteY319" fmla="*/ 949125 h 1323884"/>
                <a:gd name="connsiteX320" fmla="*/ 1721947 w 2447898"/>
                <a:gd name="connsiteY320" fmla="*/ 972091 h 1323884"/>
                <a:gd name="connsiteX321" fmla="*/ 1745990 w 2447898"/>
                <a:gd name="connsiteY321" fmla="*/ 1015319 h 1323884"/>
                <a:gd name="connsiteX322" fmla="*/ 1746792 w 2447898"/>
                <a:gd name="connsiteY322" fmla="*/ 1016735 h 1323884"/>
                <a:gd name="connsiteX323" fmla="*/ 1747594 w 2447898"/>
                <a:gd name="connsiteY323" fmla="*/ 1018124 h 1323884"/>
                <a:gd name="connsiteX324" fmla="*/ 1749224 w 2447898"/>
                <a:gd name="connsiteY324" fmla="*/ 1020903 h 1323884"/>
                <a:gd name="connsiteX325" fmla="*/ 1752483 w 2447898"/>
                <a:gd name="connsiteY325" fmla="*/ 1026406 h 1323884"/>
                <a:gd name="connsiteX326" fmla="*/ 1759009 w 2447898"/>
                <a:gd name="connsiteY326" fmla="*/ 1037238 h 1323884"/>
                <a:gd name="connsiteX327" fmla="*/ 1772048 w 2447898"/>
                <a:gd name="connsiteY327" fmla="*/ 1058076 h 1323884"/>
                <a:gd name="connsiteX328" fmla="*/ 1798113 w 2447898"/>
                <a:gd name="connsiteY328" fmla="*/ 1096593 h 1323884"/>
                <a:gd name="connsiteX329" fmla="*/ 1799617 w 2447898"/>
                <a:gd name="connsiteY329" fmla="*/ 1098686 h 1323884"/>
                <a:gd name="connsiteX330" fmla="*/ 1801141 w 2447898"/>
                <a:gd name="connsiteY330" fmla="*/ 1100807 h 1323884"/>
                <a:gd name="connsiteX331" fmla="*/ 1804195 w 2447898"/>
                <a:gd name="connsiteY331" fmla="*/ 1104955 h 1323884"/>
                <a:gd name="connsiteX332" fmla="*/ 1810277 w 2447898"/>
                <a:gd name="connsiteY332" fmla="*/ 1113129 h 1323884"/>
                <a:gd name="connsiteX333" fmla="*/ 1822442 w 2447898"/>
                <a:gd name="connsiteY333" fmla="*/ 1128780 h 1323884"/>
                <a:gd name="connsiteX334" fmla="*/ 1823190 w 2447898"/>
                <a:gd name="connsiteY334" fmla="*/ 1129726 h 1323884"/>
                <a:gd name="connsiteX335" fmla="*/ 1823966 w 2447898"/>
                <a:gd name="connsiteY335" fmla="*/ 1130673 h 1323884"/>
                <a:gd name="connsiteX336" fmla="*/ 1825469 w 2447898"/>
                <a:gd name="connsiteY336" fmla="*/ 1132558 h 1323884"/>
                <a:gd name="connsiteX337" fmla="*/ 1828524 w 2447898"/>
                <a:gd name="connsiteY337" fmla="*/ 1136256 h 1323884"/>
                <a:gd name="connsiteX338" fmla="*/ 1834606 w 2447898"/>
                <a:gd name="connsiteY338" fmla="*/ 1143545 h 1323884"/>
                <a:gd name="connsiteX339" fmla="*/ 1846770 w 2447898"/>
                <a:gd name="connsiteY339" fmla="*/ 1157464 h 1323884"/>
                <a:gd name="connsiteX340" fmla="*/ 1847519 w 2447898"/>
                <a:gd name="connsiteY340" fmla="*/ 1158303 h 1323884"/>
                <a:gd name="connsiteX341" fmla="*/ 1848268 w 2447898"/>
                <a:gd name="connsiteY341" fmla="*/ 1159115 h 1323884"/>
                <a:gd name="connsiteX342" fmla="*/ 1849745 w 2447898"/>
                <a:gd name="connsiteY342" fmla="*/ 1160766 h 1323884"/>
                <a:gd name="connsiteX343" fmla="*/ 1852746 w 2447898"/>
                <a:gd name="connsiteY343" fmla="*/ 1163987 h 1323884"/>
                <a:gd name="connsiteX344" fmla="*/ 1858703 w 2447898"/>
                <a:gd name="connsiteY344" fmla="*/ 1170309 h 1323884"/>
                <a:gd name="connsiteX345" fmla="*/ 1870629 w 2447898"/>
                <a:gd name="connsiteY345" fmla="*/ 1182397 h 1323884"/>
                <a:gd name="connsiteX346" fmla="*/ 1871384 w 2447898"/>
                <a:gd name="connsiteY346" fmla="*/ 1183128 h 1323884"/>
                <a:gd name="connsiteX347" fmla="*/ 1872132 w 2447898"/>
                <a:gd name="connsiteY347" fmla="*/ 1183839 h 1323884"/>
                <a:gd name="connsiteX348" fmla="*/ 1873610 w 2447898"/>
                <a:gd name="connsiteY348" fmla="*/ 1185276 h 1323884"/>
                <a:gd name="connsiteX349" fmla="*/ 1876611 w 2447898"/>
                <a:gd name="connsiteY349" fmla="*/ 1188135 h 1323884"/>
                <a:gd name="connsiteX350" fmla="*/ 1882561 w 2447898"/>
                <a:gd name="connsiteY350" fmla="*/ 1193718 h 1323884"/>
                <a:gd name="connsiteX351" fmla="*/ 1894493 w 2447898"/>
                <a:gd name="connsiteY351" fmla="*/ 1204309 h 1323884"/>
                <a:gd name="connsiteX352" fmla="*/ 1895295 w 2447898"/>
                <a:gd name="connsiteY352" fmla="*/ 1205020 h 1323884"/>
                <a:gd name="connsiteX353" fmla="*/ 1896097 w 2447898"/>
                <a:gd name="connsiteY353" fmla="*/ 1205698 h 1323884"/>
                <a:gd name="connsiteX354" fmla="*/ 1897727 w 2447898"/>
                <a:gd name="connsiteY354" fmla="*/ 1207060 h 1323884"/>
                <a:gd name="connsiteX355" fmla="*/ 1900960 w 2447898"/>
                <a:gd name="connsiteY355" fmla="*/ 1209765 h 1323884"/>
                <a:gd name="connsiteX356" fmla="*/ 1907433 w 2447898"/>
                <a:gd name="connsiteY356" fmla="*/ 1215034 h 1323884"/>
                <a:gd name="connsiteX357" fmla="*/ 1920372 w 2447898"/>
                <a:gd name="connsiteY357" fmla="*/ 1224966 h 1323884"/>
                <a:gd name="connsiteX358" fmla="*/ 1921976 w 2447898"/>
                <a:gd name="connsiteY358" fmla="*/ 1226174 h 1323884"/>
                <a:gd name="connsiteX359" fmla="*/ 1923606 w 2447898"/>
                <a:gd name="connsiteY359" fmla="*/ 1227355 h 1323884"/>
                <a:gd name="connsiteX360" fmla="*/ 1926845 w 2447898"/>
                <a:gd name="connsiteY360" fmla="*/ 1229664 h 1323884"/>
                <a:gd name="connsiteX361" fmla="*/ 1933312 w 2447898"/>
                <a:gd name="connsiteY361" fmla="*/ 1234174 h 1323884"/>
                <a:gd name="connsiteX362" fmla="*/ 1946252 w 2447898"/>
                <a:gd name="connsiteY362" fmla="*/ 1242664 h 1323884"/>
                <a:gd name="connsiteX363" fmla="*/ 1949253 w 2447898"/>
                <a:gd name="connsiteY363" fmla="*/ 1244550 h 1323884"/>
                <a:gd name="connsiteX364" fmla="*/ 1952281 w 2447898"/>
                <a:gd name="connsiteY364" fmla="*/ 1246389 h 1323884"/>
                <a:gd name="connsiteX365" fmla="*/ 1958316 w 2447898"/>
                <a:gd name="connsiteY365" fmla="*/ 1249979 h 1323884"/>
                <a:gd name="connsiteX366" fmla="*/ 1970401 w 2447898"/>
                <a:gd name="connsiteY366" fmla="*/ 1256744 h 1323884"/>
                <a:gd name="connsiteX367" fmla="*/ 1971150 w 2447898"/>
                <a:gd name="connsiteY367" fmla="*/ 1257160 h 1323884"/>
                <a:gd name="connsiteX368" fmla="*/ 1971899 w 2447898"/>
                <a:gd name="connsiteY368" fmla="*/ 1257556 h 1323884"/>
                <a:gd name="connsiteX369" fmla="*/ 1973429 w 2447898"/>
                <a:gd name="connsiteY369" fmla="*/ 1258368 h 1323884"/>
                <a:gd name="connsiteX370" fmla="*/ 1976430 w 2447898"/>
                <a:gd name="connsiteY370" fmla="*/ 1259939 h 1323884"/>
                <a:gd name="connsiteX371" fmla="*/ 1982486 w 2447898"/>
                <a:gd name="connsiteY371" fmla="*/ 1263006 h 1323884"/>
                <a:gd name="connsiteX372" fmla="*/ 1994544 w 2447898"/>
                <a:gd name="connsiteY372" fmla="*/ 1268778 h 1323884"/>
                <a:gd name="connsiteX373" fmla="*/ 1996201 w 2447898"/>
                <a:gd name="connsiteY373" fmla="*/ 1269509 h 1323884"/>
                <a:gd name="connsiteX374" fmla="*/ 1997837 w 2447898"/>
                <a:gd name="connsiteY374" fmla="*/ 1270241 h 1323884"/>
                <a:gd name="connsiteX375" fmla="*/ 2001097 w 2447898"/>
                <a:gd name="connsiteY375" fmla="*/ 1271684 h 1323884"/>
                <a:gd name="connsiteX376" fmla="*/ 2007643 w 2447898"/>
                <a:gd name="connsiteY376" fmla="*/ 1274489 h 1323884"/>
                <a:gd name="connsiteX377" fmla="*/ 2020741 w 2447898"/>
                <a:gd name="connsiteY377" fmla="*/ 1279683 h 1323884"/>
                <a:gd name="connsiteX378" fmla="*/ 2021543 w 2447898"/>
                <a:gd name="connsiteY378" fmla="*/ 1279999 h 1323884"/>
                <a:gd name="connsiteX379" fmla="*/ 2022371 w 2447898"/>
                <a:gd name="connsiteY379" fmla="*/ 1280308 h 1323884"/>
                <a:gd name="connsiteX380" fmla="*/ 2024001 w 2447898"/>
                <a:gd name="connsiteY380" fmla="*/ 1280912 h 1323884"/>
                <a:gd name="connsiteX381" fmla="*/ 2027287 w 2447898"/>
                <a:gd name="connsiteY381" fmla="*/ 1282120 h 1323884"/>
                <a:gd name="connsiteX382" fmla="*/ 2033807 w 2447898"/>
                <a:gd name="connsiteY382" fmla="*/ 1284428 h 1323884"/>
                <a:gd name="connsiteX383" fmla="*/ 2046905 w 2447898"/>
                <a:gd name="connsiteY383" fmla="*/ 1288724 h 1323884"/>
                <a:gd name="connsiteX384" fmla="*/ 2047707 w 2447898"/>
                <a:gd name="connsiteY384" fmla="*/ 1288985 h 1323884"/>
                <a:gd name="connsiteX385" fmla="*/ 2048509 w 2447898"/>
                <a:gd name="connsiteY385" fmla="*/ 1289227 h 1323884"/>
                <a:gd name="connsiteX386" fmla="*/ 2050112 w 2447898"/>
                <a:gd name="connsiteY386" fmla="*/ 1289724 h 1323884"/>
                <a:gd name="connsiteX387" fmla="*/ 2053319 w 2447898"/>
                <a:gd name="connsiteY387" fmla="*/ 1290690 h 1323884"/>
                <a:gd name="connsiteX388" fmla="*/ 2059765 w 2447898"/>
                <a:gd name="connsiteY388" fmla="*/ 1292556 h 1323884"/>
                <a:gd name="connsiteX389" fmla="*/ 2072605 w 2447898"/>
                <a:gd name="connsiteY389" fmla="*/ 1296039 h 1323884"/>
                <a:gd name="connsiteX390" fmla="*/ 2073407 w 2447898"/>
                <a:gd name="connsiteY390" fmla="*/ 1296227 h 1323884"/>
                <a:gd name="connsiteX391" fmla="*/ 2075812 w 2447898"/>
                <a:gd name="connsiteY391" fmla="*/ 1296851 h 1323884"/>
                <a:gd name="connsiteX392" fmla="*/ 2079019 w 2447898"/>
                <a:gd name="connsiteY392" fmla="*/ 1297643 h 1323884"/>
                <a:gd name="connsiteX393" fmla="*/ 2085439 w 2447898"/>
                <a:gd name="connsiteY393" fmla="*/ 1299160 h 1323884"/>
                <a:gd name="connsiteX394" fmla="*/ 2098306 w 2447898"/>
                <a:gd name="connsiteY394" fmla="*/ 1301992 h 1323884"/>
                <a:gd name="connsiteX395" fmla="*/ 2099803 w 2447898"/>
                <a:gd name="connsiteY395" fmla="*/ 1302307 h 1323884"/>
                <a:gd name="connsiteX396" fmla="*/ 2101307 w 2447898"/>
                <a:gd name="connsiteY396" fmla="*/ 1302596 h 1323884"/>
                <a:gd name="connsiteX397" fmla="*/ 2104282 w 2447898"/>
                <a:gd name="connsiteY397" fmla="*/ 1303200 h 1323884"/>
                <a:gd name="connsiteX398" fmla="*/ 2110285 w 2447898"/>
                <a:gd name="connsiteY398" fmla="*/ 1304374 h 1323884"/>
                <a:gd name="connsiteX399" fmla="*/ 2122270 w 2447898"/>
                <a:gd name="connsiteY399" fmla="*/ 1306529 h 1323884"/>
                <a:gd name="connsiteX400" fmla="*/ 2123019 w 2447898"/>
                <a:gd name="connsiteY400" fmla="*/ 1306656 h 1323884"/>
                <a:gd name="connsiteX401" fmla="*/ 2123767 w 2447898"/>
                <a:gd name="connsiteY401" fmla="*/ 1306764 h 1323884"/>
                <a:gd name="connsiteX402" fmla="*/ 2125271 w 2447898"/>
                <a:gd name="connsiteY402" fmla="*/ 1307025 h 1323884"/>
                <a:gd name="connsiteX403" fmla="*/ 2128273 w 2447898"/>
                <a:gd name="connsiteY403" fmla="*/ 1307522 h 1323884"/>
                <a:gd name="connsiteX404" fmla="*/ 2134249 w 2447898"/>
                <a:gd name="connsiteY404" fmla="*/ 1308468 h 1323884"/>
                <a:gd name="connsiteX405" fmla="*/ 2146234 w 2447898"/>
                <a:gd name="connsiteY405" fmla="*/ 1310227 h 1323884"/>
                <a:gd name="connsiteX406" fmla="*/ 2147062 w 2447898"/>
                <a:gd name="connsiteY406" fmla="*/ 1310327 h 1323884"/>
                <a:gd name="connsiteX407" fmla="*/ 2147864 w 2447898"/>
                <a:gd name="connsiteY407" fmla="*/ 1310435 h 1323884"/>
                <a:gd name="connsiteX408" fmla="*/ 2149494 w 2447898"/>
                <a:gd name="connsiteY408" fmla="*/ 1310670 h 1323884"/>
                <a:gd name="connsiteX409" fmla="*/ 2152727 w 2447898"/>
                <a:gd name="connsiteY409" fmla="*/ 1311086 h 1323884"/>
                <a:gd name="connsiteX410" fmla="*/ 2159253 w 2447898"/>
                <a:gd name="connsiteY410" fmla="*/ 1311925 h 1323884"/>
                <a:gd name="connsiteX411" fmla="*/ 2172246 w 2447898"/>
                <a:gd name="connsiteY411" fmla="*/ 1313448 h 1323884"/>
                <a:gd name="connsiteX412" fmla="*/ 2173047 w 2447898"/>
                <a:gd name="connsiteY412" fmla="*/ 1313529 h 1323884"/>
                <a:gd name="connsiteX413" fmla="*/ 2173849 w 2447898"/>
                <a:gd name="connsiteY413" fmla="*/ 1313629 h 1323884"/>
                <a:gd name="connsiteX414" fmla="*/ 2175479 w 2447898"/>
                <a:gd name="connsiteY414" fmla="*/ 1313790 h 1323884"/>
                <a:gd name="connsiteX415" fmla="*/ 2178739 w 2447898"/>
                <a:gd name="connsiteY415" fmla="*/ 1314133 h 1323884"/>
                <a:gd name="connsiteX416" fmla="*/ 2185238 w 2447898"/>
                <a:gd name="connsiteY416" fmla="*/ 1314784 h 1323884"/>
                <a:gd name="connsiteX417" fmla="*/ 2198231 w 2447898"/>
                <a:gd name="connsiteY417" fmla="*/ 1315992 h 1323884"/>
                <a:gd name="connsiteX418" fmla="*/ 2198980 w 2447898"/>
                <a:gd name="connsiteY418" fmla="*/ 1316045 h 1323884"/>
                <a:gd name="connsiteX419" fmla="*/ 2199755 w 2447898"/>
                <a:gd name="connsiteY419" fmla="*/ 1316119 h 1323884"/>
                <a:gd name="connsiteX420" fmla="*/ 2201259 w 2447898"/>
                <a:gd name="connsiteY420" fmla="*/ 1316253 h 1323884"/>
                <a:gd name="connsiteX421" fmla="*/ 2204286 w 2447898"/>
                <a:gd name="connsiteY421" fmla="*/ 1316488 h 1323884"/>
                <a:gd name="connsiteX422" fmla="*/ 2210369 w 2447898"/>
                <a:gd name="connsiteY422" fmla="*/ 1316985 h 1323884"/>
                <a:gd name="connsiteX423" fmla="*/ 2222506 w 2447898"/>
                <a:gd name="connsiteY423" fmla="*/ 1317878 h 1323884"/>
                <a:gd name="connsiteX424" fmla="*/ 2224004 w 2447898"/>
                <a:gd name="connsiteY424" fmla="*/ 1317985 h 1323884"/>
                <a:gd name="connsiteX425" fmla="*/ 2225534 w 2447898"/>
                <a:gd name="connsiteY425" fmla="*/ 1318065 h 1323884"/>
                <a:gd name="connsiteX426" fmla="*/ 2228562 w 2447898"/>
                <a:gd name="connsiteY426" fmla="*/ 1318273 h 1323884"/>
                <a:gd name="connsiteX427" fmla="*/ 2234618 w 2447898"/>
                <a:gd name="connsiteY427" fmla="*/ 1318663 h 1323884"/>
                <a:gd name="connsiteX428" fmla="*/ 2246756 w 2447898"/>
                <a:gd name="connsiteY428" fmla="*/ 1319347 h 1323884"/>
                <a:gd name="connsiteX429" fmla="*/ 2247504 w 2447898"/>
                <a:gd name="connsiteY429" fmla="*/ 1319401 h 1323884"/>
                <a:gd name="connsiteX430" fmla="*/ 2248253 w 2447898"/>
                <a:gd name="connsiteY430" fmla="*/ 1319428 h 1323884"/>
                <a:gd name="connsiteX431" fmla="*/ 2249731 w 2447898"/>
                <a:gd name="connsiteY431" fmla="*/ 1319502 h 1323884"/>
                <a:gd name="connsiteX432" fmla="*/ 2258662 w 2447898"/>
                <a:gd name="connsiteY432" fmla="*/ 1319978 h 1323884"/>
                <a:gd name="connsiteX433" fmla="*/ 2259410 w 2447898"/>
                <a:gd name="connsiteY433" fmla="*/ 1320005 h 1323884"/>
                <a:gd name="connsiteX434" fmla="*/ 2260133 w 2447898"/>
                <a:gd name="connsiteY434" fmla="*/ 1320025 h 1323884"/>
                <a:gd name="connsiteX435" fmla="*/ 2261636 w 2447898"/>
                <a:gd name="connsiteY435" fmla="*/ 1320106 h 1323884"/>
                <a:gd name="connsiteX436" fmla="*/ 2264611 w 2447898"/>
                <a:gd name="connsiteY436" fmla="*/ 1320240 h 1323884"/>
                <a:gd name="connsiteX437" fmla="*/ 2270541 w 2447898"/>
                <a:gd name="connsiteY437" fmla="*/ 1320502 h 1323884"/>
                <a:gd name="connsiteX438" fmla="*/ 2271290 w 2447898"/>
                <a:gd name="connsiteY438" fmla="*/ 1320528 h 1323884"/>
                <a:gd name="connsiteX439" fmla="*/ 2272038 w 2447898"/>
                <a:gd name="connsiteY439" fmla="*/ 1320575 h 1323884"/>
                <a:gd name="connsiteX440" fmla="*/ 2273516 w 2447898"/>
                <a:gd name="connsiteY440" fmla="*/ 1320629 h 1323884"/>
                <a:gd name="connsiteX441" fmla="*/ 2276491 w 2447898"/>
                <a:gd name="connsiteY441" fmla="*/ 1320736 h 1323884"/>
                <a:gd name="connsiteX442" fmla="*/ 2282447 w 2447898"/>
                <a:gd name="connsiteY442" fmla="*/ 1320971 h 1323884"/>
                <a:gd name="connsiteX443" fmla="*/ 2294346 w 2447898"/>
                <a:gd name="connsiteY443" fmla="*/ 1321394 h 1323884"/>
                <a:gd name="connsiteX444" fmla="*/ 2297560 w 2447898"/>
                <a:gd name="connsiteY444" fmla="*/ 1321495 h 1323884"/>
                <a:gd name="connsiteX445" fmla="*/ 2300793 w 2447898"/>
                <a:gd name="connsiteY445" fmla="*/ 1321602 h 1323884"/>
                <a:gd name="connsiteX446" fmla="*/ 2307239 w 2447898"/>
                <a:gd name="connsiteY446" fmla="*/ 1321810 h 1323884"/>
                <a:gd name="connsiteX447" fmla="*/ 2308041 w 2447898"/>
                <a:gd name="connsiteY447" fmla="*/ 1321837 h 1323884"/>
                <a:gd name="connsiteX448" fmla="*/ 2308869 w 2447898"/>
                <a:gd name="connsiteY448" fmla="*/ 1321864 h 1323884"/>
                <a:gd name="connsiteX449" fmla="*/ 2310473 w 2447898"/>
                <a:gd name="connsiteY449" fmla="*/ 1321891 h 1323884"/>
                <a:gd name="connsiteX450" fmla="*/ 2313706 w 2447898"/>
                <a:gd name="connsiteY450" fmla="*/ 1321991 h 1323884"/>
                <a:gd name="connsiteX451" fmla="*/ 2320152 w 2447898"/>
                <a:gd name="connsiteY451" fmla="*/ 1322153 h 1323884"/>
                <a:gd name="connsiteX452" fmla="*/ 2321756 w 2447898"/>
                <a:gd name="connsiteY452" fmla="*/ 1322206 h 1323884"/>
                <a:gd name="connsiteX453" fmla="*/ 2323386 w 2447898"/>
                <a:gd name="connsiteY453" fmla="*/ 1322233 h 1323884"/>
                <a:gd name="connsiteX454" fmla="*/ 2326599 w 2447898"/>
                <a:gd name="connsiteY454" fmla="*/ 1322307 h 1323884"/>
                <a:gd name="connsiteX455" fmla="*/ 2333039 w 2447898"/>
                <a:gd name="connsiteY455" fmla="*/ 1322468 h 1323884"/>
                <a:gd name="connsiteX456" fmla="*/ 2345952 w 2447898"/>
                <a:gd name="connsiteY456" fmla="*/ 1322730 h 1323884"/>
                <a:gd name="connsiteX457" fmla="*/ 2346707 w 2447898"/>
                <a:gd name="connsiteY457" fmla="*/ 1322730 h 1323884"/>
                <a:gd name="connsiteX458" fmla="*/ 2347456 w 2447898"/>
                <a:gd name="connsiteY458" fmla="*/ 1322757 h 1323884"/>
                <a:gd name="connsiteX459" fmla="*/ 2348960 w 2447898"/>
                <a:gd name="connsiteY459" fmla="*/ 1322783 h 1323884"/>
                <a:gd name="connsiteX460" fmla="*/ 2351988 w 2447898"/>
                <a:gd name="connsiteY460" fmla="*/ 1322830 h 1323884"/>
                <a:gd name="connsiteX461" fmla="*/ 2357990 w 2447898"/>
                <a:gd name="connsiteY461" fmla="*/ 1322938 h 1323884"/>
                <a:gd name="connsiteX462" fmla="*/ 2358739 w 2447898"/>
                <a:gd name="connsiteY462" fmla="*/ 1322965 h 1323884"/>
                <a:gd name="connsiteX463" fmla="*/ 2359514 w 2447898"/>
                <a:gd name="connsiteY463" fmla="*/ 1322965 h 1323884"/>
                <a:gd name="connsiteX464" fmla="*/ 2364020 w 2447898"/>
                <a:gd name="connsiteY464" fmla="*/ 1323045 h 1323884"/>
                <a:gd name="connsiteX465" fmla="*/ 2370049 w 2447898"/>
                <a:gd name="connsiteY465" fmla="*/ 1323119 h 1323884"/>
                <a:gd name="connsiteX466" fmla="*/ 2370798 w 2447898"/>
                <a:gd name="connsiteY466" fmla="*/ 1323146 h 1323884"/>
                <a:gd name="connsiteX467" fmla="*/ 2371553 w 2447898"/>
                <a:gd name="connsiteY467" fmla="*/ 1323146 h 1323884"/>
                <a:gd name="connsiteX468" fmla="*/ 2373050 w 2447898"/>
                <a:gd name="connsiteY468" fmla="*/ 1323173 h 1323884"/>
                <a:gd name="connsiteX469" fmla="*/ 2376052 w 2447898"/>
                <a:gd name="connsiteY469" fmla="*/ 1323200 h 1323884"/>
                <a:gd name="connsiteX470" fmla="*/ 2382087 w 2447898"/>
                <a:gd name="connsiteY470" fmla="*/ 1323280 h 1323884"/>
                <a:gd name="connsiteX471" fmla="*/ 2394119 w 2447898"/>
                <a:gd name="connsiteY471" fmla="*/ 1323434 h 1323884"/>
                <a:gd name="connsiteX472" fmla="*/ 2394974 w 2447898"/>
                <a:gd name="connsiteY472" fmla="*/ 1323434 h 1323884"/>
                <a:gd name="connsiteX473" fmla="*/ 2395802 w 2447898"/>
                <a:gd name="connsiteY473" fmla="*/ 1323461 h 1323884"/>
                <a:gd name="connsiteX474" fmla="*/ 2397485 w 2447898"/>
                <a:gd name="connsiteY474" fmla="*/ 1323461 h 1323884"/>
                <a:gd name="connsiteX475" fmla="*/ 2400850 w 2447898"/>
                <a:gd name="connsiteY475" fmla="*/ 1323515 h 1323884"/>
                <a:gd name="connsiteX476" fmla="*/ 2407575 w 2447898"/>
                <a:gd name="connsiteY476" fmla="*/ 1323569 h 1323884"/>
                <a:gd name="connsiteX477" fmla="*/ 2408404 w 2447898"/>
                <a:gd name="connsiteY477" fmla="*/ 1323569 h 1323884"/>
                <a:gd name="connsiteX478" fmla="*/ 2409258 w 2447898"/>
                <a:gd name="connsiteY478" fmla="*/ 1323595 h 1323884"/>
                <a:gd name="connsiteX479" fmla="*/ 2410941 w 2447898"/>
                <a:gd name="connsiteY479" fmla="*/ 1323595 h 1323884"/>
                <a:gd name="connsiteX480" fmla="*/ 2414280 w 2447898"/>
                <a:gd name="connsiteY480" fmla="*/ 1323649 h 1323884"/>
                <a:gd name="connsiteX481" fmla="*/ 2421012 w 2447898"/>
                <a:gd name="connsiteY481" fmla="*/ 1323696 h 1323884"/>
                <a:gd name="connsiteX482" fmla="*/ 2422688 w 2447898"/>
                <a:gd name="connsiteY482" fmla="*/ 1323696 h 1323884"/>
                <a:gd name="connsiteX483" fmla="*/ 2424371 w 2447898"/>
                <a:gd name="connsiteY483" fmla="*/ 1323723 h 1323884"/>
                <a:gd name="connsiteX484" fmla="*/ 2427737 w 2447898"/>
                <a:gd name="connsiteY484" fmla="*/ 1323750 h 1323884"/>
                <a:gd name="connsiteX485" fmla="*/ 2434442 w 2447898"/>
                <a:gd name="connsiteY485" fmla="*/ 1323777 h 1323884"/>
                <a:gd name="connsiteX486" fmla="*/ 2435296 w 2447898"/>
                <a:gd name="connsiteY486" fmla="*/ 1323804 h 1323884"/>
                <a:gd name="connsiteX487" fmla="*/ 2437807 w 2447898"/>
                <a:gd name="connsiteY487" fmla="*/ 1323804 h 1323884"/>
                <a:gd name="connsiteX488" fmla="*/ 2441173 w 2447898"/>
                <a:gd name="connsiteY488" fmla="*/ 1323830 h 1323884"/>
                <a:gd name="connsiteX489" fmla="*/ 2442021 w 2447898"/>
                <a:gd name="connsiteY489" fmla="*/ 1323830 h 1323884"/>
                <a:gd name="connsiteX490" fmla="*/ 2442849 w 2447898"/>
                <a:gd name="connsiteY490" fmla="*/ 1323857 h 1323884"/>
                <a:gd name="connsiteX491" fmla="*/ 2446215 w 2447898"/>
                <a:gd name="connsiteY491" fmla="*/ 1323857 h 1323884"/>
                <a:gd name="connsiteX492" fmla="*/ 2447043 w 2447898"/>
                <a:gd name="connsiteY492" fmla="*/ 1323884 h 1323884"/>
                <a:gd name="connsiteX493" fmla="*/ 2447898 w 2447898"/>
                <a:gd name="connsiteY493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564409 w 2447898"/>
                <a:gd name="connsiteY158" fmla="*/ 1296797 h 1323884"/>
                <a:gd name="connsiteX159" fmla="*/ 582519 w 2447898"/>
                <a:gd name="connsiteY159" fmla="*/ 1313737 h 1323884"/>
                <a:gd name="connsiteX160" fmla="*/ 541746 w 2447898"/>
                <a:gd name="connsiteY160" fmla="*/ 1309971 h 1323884"/>
                <a:gd name="connsiteX161" fmla="*/ 546627 w 2447898"/>
                <a:gd name="connsiteY161" fmla="*/ 1314932 h 1323884"/>
                <a:gd name="connsiteX162" fmla="*/ 598087 w 2447898"/>
                <a:gd name="connsiteY162" fmla="*/ 1307213 h 1323884"/>
                <a:gd name="connsiteX163" fmla="*/ 609848 w 2447898"/>
                <a:gd name="connsiteY163" fmla="*/ 1294909 h 1323884"/>
                <a:gd name="connsiteX164" fmla="*/ 708795 w 2447898"/>
                <a:gd name="connsiteY164" fmla="*/ 1303323 h 1323884"/>
                <a:gd name="connsiteX165" fmla="*/ 788365 w 2447898"/>
                <a:gd name="connsiteY165" fmla="*/ 1310134 h 1323884"/>
                <a:gd name="connsiteX166" fmla="*/ 869213 w 2447898"/>
                <a:gd name="connsiteY166" fmla="*/ 1308707 h 1323884"/>
                <a:gd name="connsiteX167" fmla="*/ 898734 w 2447898"/>
                <a:gd name="connsiteY167" fmla="*/ 571454 h 1323884"/>
                <a:gd name="connsiteX168" fmla="*/ 947106 w 2447898"/>
                <a:gd name="connsiteY168" fmla="*/ 444807 h 1323884"/>
                <a:gd name="connsiteX169" fmla="*/ 999514 w 2447898"/>
                <a:gd name="connsiteY169" fmla="*/ 312337 h 1323884"/>
                <a:gd name="connsiteX170" fmla="*/ 1002720 w 2447898"/>
                <a:gd name="connsiteY170" fmla="*/ 304577 h 1323884"/>
                <a:gd name="connsiteX171" fmla="*/ 1005934 w 2447898"/>
                <a:gd name="connsiteY171" fmla="*/ 296843 h 1323884"/>
                <a:gd name="connsiteX172" fmla="*/ 1012374 w 2447898"/>
                <a:gd name="connsiteY172" fmla="*/ 281586 h 1323884"/>
                <a:gd name="connsiteX173" fmla="*/ 1025240 w 2447898"/>
                <a:gd name="connsiteY173" fmla="*/ 251778 h 1323884"/>
                <a:gd name="connsiteX174" fmla="*/ 1050960 w 2447898"/>
                <a:gd name="connsiteY174" fmla="*/ 195597 h 1323884"/>
                <a:gd name="connsiteX175" fmla="*/ 1051716 w 2447898"/>
                <a:gd name="connsiteY175" fmla="*/ 194024 h 1323884"/>
                <a:gd name="connsiteX176" fmla="*/ 1052438 w 2447898"/>
                <a:gd name="connsiteY176" fmla="*/ 192478 h 1323884"/>
                <a:gd name="connsiteX177" fmla="*/ 1053942 w 2447898"/>
                <a:gd name="connsiteY177" fmla="*/ 189384 h 1323884"/>
                <a:gd name="connsiteX178" fmla="*/ 1056943 w 2447898"/>
                <a:gd name="connsiteY178" fmla="*/ 183224 h 1323884"/>
                <a:gd name="connsiteX179" fmla="*/ 1062946 w 2447898"/>
                <a:gd name="connsiteY179" fmla="*/ 171190 h 1323884"/>
                <a:gd name="connsiteX180" fmla="*/ 1074958 w 2447898"/>
                <a:gd name="connsiteY180" fmla="*/ 148042 h 1323884"/>
                <a:gd name="connsiteX181" fmla="*/ 1075706 w 2447898"/>
                <a:gd name="connsiteY181" fmla="*/ 146652 h 1323884"/>
                <a:gd name="connsiteX182" fmla="*/ 1076455 w 2447898"/>
                <a:gd name="connsiteY182" fmla="*/ 145237 h 1323884"/>
                <a:gd name="connsiteX183" fmla="*/ 1080960 w 2447898"/>
                <a:gd name="connsiteY183" fmla="*/ 136978 h 1323884"/>
                <a:gd name="connsiteX184" fmla="*/ 1086937 w 2447898"/>
                <a:gd name="connsiteY184" fmla="*/ 126282 h 1323884"/>
                <a:gd name="connsiteX185" fmla="*/ 1098949 w 2447898"/>
                <a:gd name="connsiteY185" fmla="*/ 106017 h 1323884"/>
                <a:gd name="connsiteX186" fmla="*/ 1099750 w 2447898"/>
                <a:gd name="connsiteY186" fmla="*/ 104680 h 1323884"/>
                <a:gd name="connsiteX187" fmla="*/ 1100578 w 2447898"/>
                <a:gd name="connsiteY187" fmla="*/ 103369 h 1323884"/>
                <a:gd name="connsiteX188" fmla="*/ 1102208 w 2447898"/>
                <a:gd name="connsiteY188" fmla="*/ 100774 h 1323884"/>
                <a:gd name="connsiteX189" fmla="*/ 1105441 w 2447898"/>
                <a:gd name="connsiteY189" fmla="*/ 95662 h 1323884"/>
                <a:gd name="connsiteX190" fmla="*/ 1111961 w 2447898"/>
                <a:gd name="connsiteY190" fmla="*/ 85778 h 1323884"/>
                <a:gd name="connsiteX191" fmla="*/ 1112769 w 2447898"/>
                <a:gd name="connsiteY191" fmla="*/ 84572 h 1323884"/>
                <a:gd name="connsiteX192" fmla="*/ 1113597 w 2447898"/>
                <a:gd name="connsiteY192" fmla="*/ 83393 h 1323884"/>
                <a:gd name="connsiteX193" fmla="*/ 1115201 w 2447898"/>
                <a:gd name="connsiteY193" fmla="*/ 81034 h 1323884"/>
                <a:gd name="connsiteX194" fmla="*/ 1118460 w 2447898"/>
                <a:gd name="connsiteY194" fmla="*/ 76393 h 1323884"/>
                <a:gd name="connsiteX195" fmla="*/ 1124953 w 2447898"/>
                <a:gd name="connsiteY195" fmla="*/ 67506 h 1323884"/>
                <a:gd name="connsiteX196" fmla="*/ 1125782 w 2447898"/>
                <a:gd name="connsiteY196" fmla="*/ 66431 h 1323884"/>
                <a:gd name="connsiteX197" fmla="*/ 1126590 w 2447898"/>
                <a:gd name="connsiteY197" fmla="*/ 65356 h 1323884"/>
                <a:gd name="connsiteX198" fmla="*/ 1128220 w 2447898"/>
                <a:gd name="connsiteY198" fmla="*/ 63233 h 1323884"/>
                <a:gd name="connsiteX199" fmla="*/ 1131479 w 2447898"/>
                <a:gd name="connsiteY199" fmla="*/ 59117 h 1323884"/>
                <a:gd name="connsiteX200" fmla="*/ 1137972 w 2447898"/>
                <a:gd name="connsiteY200" fmla="*/ 51252 h 1323884"/>
                <a:gd name="connsiteX201" fmla="*/ 1150991 w 2447898"/>
                <a:gd name="connsiteY201" fmla="*/ 37122 h 1323884"/>
                <a:gd name="connsiteX202" fmla="*/ 1152495 w 2447898"/>
                <a:gd name="connsiteY202" fmla="*/ 35601 h 1323884"/>
                <a:gd name="connsiteX203" fmla="*/ 1154019 w 2447898"/>
                <a:gd name="connsiteY203" fmla="*/ 34133 h 1323884"/>
                <a:gd name="connsiteX204" fmla="*/ 1157047 w 2447898"/>
                <a:gd name="connsiteY204" fmla="*/ 31249 h 1323884"/>
                <a:gd name="connsiteX205" fmla="*/ 1163129 w 2447898"/>
                <a:gd name="connsiteY205" fmla="*/ 25901 h 1323884"/>
                <a:gd name="connsiteX206" fmla="*/ 1163878 w 2447898"/>
                <a:gd name="connsiteY206" fmla="*/ 25246 h 1323884"/>
                <a:gd name="connsiteX207" fmla="*/ 1164660 w 2447898"/>
                <a:gd name="connsiteY207" fmla="*/ 24616 h 1323884"/>
                <a:gd name="connsiteX208" fmla="*/ 1166157 w 2447898"/>
                <a:gd name="connsiteY208" fmla="*/ 23384 h 1323884"/>
                <a:gd name="connsiteX209" fmla="*/ 1169211 w 2447898"/>
                <a:gd name="connsiteY209" fmla="*/ 21025 h 1323884"/>
                <a:gd name="connsiteX210" fmla="*/ 1175267 w 2447898"/>
                <a:gd name="connsiteY210" fmla="*/ 16647 h 1323884"/>
                <a:gd name="connsiteX211" fmla="*/ 1176042 w 2447898"/>
                <a:gd name="connsiteY211" fmla="*/ 16123 h 1323884"/>
                <a:gd name="connsiteX212" fmla="*/ 1176798 w 2447898"/>
                <a:gd name="connsiteY212" fmla="*/ 15625 h 1323884"/>
                <a:gd name="connsiteX213" fmla="*/ 1178321 w 2447898"/>
                <a:gd name="connsiteY213" fmla="*/ 14629 h 1323884"/>
                <a:gd name="connsiteX214" fmla="*/ 1181349 w 2447898"/>
                <a:gd name="connsiteY214" fmla="*/ 12767 h 1323884"/>
                <a:gd name="connsiteX215" fmla="*/ 1182098 w 2447898"/>
                <a:gd name="connsiteY215" fmla="*/ 12321 h 1323884"/>
                <a:gd name="connsiteX216" fmla="*/ 1182880 w 2447898"/>
                <a:gd name="connsiteY216" fmla="*/ 11876 h 1323884"/>
                <a:gd name="connsiteX217" fmla="*/ 1184377 w 2447898"/>
                <a:gd name="connsiteY217" fmla="*/ 11011 h 1323884"/>
                <a:gd name="connsiteX218" fmla="*/ 1187431 w 2447898"/>
                <a:gd name="connsiteY218" fmla="*/ 9385 h 1323884"/>
                <a:gd name="connsiteX219" fmla="*/ 1188180 w 2447898"/>
                <a:gd name="connsiteY219" fmla="*/ 9018 h 1323884"/>
                <a:gd name="connsiteX220" fmla="*/ 1188935 w 2447898"/>
                <a:gd name="connsiteY220" fmla="*/ 8625 h 1323884"/>
                <a:gd name="connsiteX221" fmla="*/ 1190459 w 2447898"/>
                <a:gd name="connsiteY221" fmla="*/ 7891 h 1323884"/>
                <a:gd name="connsiteX222" fmla="*/ 1193487 w 2447898"/>
                <a:gd name="connsiteY222" fmla="*/ 6527 h 1323884"/>
                <a:gd name="connsiteX223" fmla="*/ 1194262 w 2447898"/>
                <a:gd name="connsiteY223" fmla="*/ 6213 h 1323884"/>
                <a:gd name="connsiteX224" fmla="*/ 1195018 w 2447898"/>
                <a:gd name="connsiteY224" fmla="*/ 5899 h 1323884"/>
                <a:gd name="connsiteX225" fmla="*/ 1196541 w 2447898"/>
                <a:gd name="connsiteY225" fmla="*/ 5295 h 1323884"/>
                <a:gd name="connsiteX226" fmla="*/ 1199569 w 2447898"/>
                <a:gd name="connsiteY226" fmla="*/ 4195 h 1323884"/>
                <a:gd name="connsiteX227" fmla="*/ 1200318 w 2447898"/>
                <a:gd name="connsiteY227" fmla="*/ 3932 h 1323884"/>
                <a:gd name="connsiteX228" fmla="*/ 1201073 w 2447898"/>
                <a:gd name="connsiteY228" fmla="*/ 3697 h 1323884"/>
                <a:gd name="connsiteX229" fmla="*/ 1202544 w 2447898"/>
                <a:gd name="connsiteY229" fmla="*/ 3224 h 1323884"/>
                <a:gd name="connsiteX230" fmla="*/ 1204048 w 2447898"/>
                <a:gd name="connsiteY230" fmla="*/ 2805 h 1323884"/>
                <a:gd name="connsiteX231" fmla="*/ 1205526 w 2447898"/>
                <a:gd name="connsiteY231" fmla="*/ 2385 h 1323884"/>
                <a:gd name="connsiteX232" fmla="*/ 1207023 w 2447898"/>
                <a:gd name="connsiteY232" fmla="*/ 2019 h 1323884"/>
                <a:gd name="connsiteX233" fmla="*/ 1208500 w 2447898"/>
                <a:gd name="connsiteY233" fmla="*/ 1678 h 1323884"/>
                <a:gd name="connsiteX234" fmla="*/ 1209998 w 2447898"/>
                <a:gd name="connsiteY234" fmla="*/ 1363 h 1323884"/>
                <a:gd name="connsiteX235" fmla="*/ 1211475 w 2447898"/>
                <a:gd name="connsiteY235" fmla="*/ 1101 h 1323884"/>
                <a:gd name="connsiteX236" fmla="*/ 1212979 w 2447898"/>
                <a:gd name="connsiteY236" fmla="*/ 839 h 1323884"/>
                <a:gd name="connsiteX237" fmla="*/ 1213701 w 2447898"/>
                <a:gd name="connsiteY237" fmla="*/ 734 h 1323884"/>
                <a:gd name="connsiteX238" fmla="*/ 1214450 w 2447898"/>
                <a:gd name="connsiteY238" fmla="*/ 629 h 1323884"/>
                <a:gd name="connsiteX239" fmla="*/ 1215199 w 2447898"/>
                <a:gd name="connsiteY239" fmla="*/ 550 h 1323884"/>
                <a:gd name="connsiteX240" fmla="*/ 1215954 w 2447898"/>
                <a:gd name="connsiteY240" fmla="*/ 446 h 1323884"/>
                <a:gd name="connsiteX241" fmla="*/ 1216676 w 2447898"/>
                <a:gd name="connsiteY241" fmla="*/ 367 h 1323884"/>
                <a:gd name="connsiteX242" fmla="*/ 1217425 w 2447898"/>
                <a:gd name="connsiteY242" fmla="*/ 288 h 1323884"/>
                <a:gd name="connsiteX243" fmla="*/ 1218929 w 2447898"/>
                <a:gd name="connsiteY243" fmla="*/ 183 h 1323884"/>
                <a:gd name="connsiteX244" fmla="*/ 1219651 w 2447898"/>
                <a:gd name="connsiteY244" fmla="*/ 131 h 1323884"/>
                <a:gd name="connsiteX245" fmla="*/ 1220406 w 2447898"/>
                <a:gd name="connsiteY245" fmla="*/ 79 h 1323884"/>
                <a:gd name="connsiteX246" fmla="*/ 1221904 w 2447898"/>
                <a:gd name="connsiteY246" fmla="*/ 26 h 1323884"/>
                <a:gd name="connsiteX247" fmla="*/ 1222633 w 2447898"/>
                <a:gd name="connsiteY247" fmla="*/ 0 h 1323884"/>
                <a:gd name="connsiteX248" fmla="*/ 1224878 w 2447898"/>
                <a:gd name="connsiteY248" fmla="*/ 0 h 1323884"/>
                <a:gd name="connsiteX249" fmla="*/ 1225607 w 2447898"/>
                <a:gd name="connsiteY249" fmla="*/ 26 h 1323884"/>
                <a:gd name="connsiteX250" fmla="*/ 1227860 w 2447898"/>
                <a:gd name="connsiteY250" fmla="*/ 105 h 1323884"/>
                <a:gd name="connsiteX251" fmla="*/ 1228609 w 2447898"/>
                <a:gd name="connsiteY251" fmla="*/ 157 h 1323884"/>
                <a:gd name="connsiteX252" fmla="*/ 1229331 w 2447898"/>
                <a:gd name="connsiteY252" fmla="*/ 209 h 1323884"/>
                <a:gd name="connsiteX253" fmla="*/ 1230086 w 2447898"/>
                <a:gd name="connsiteY253" fmla="*/ 262 h 1323884"/>
                <a:gd name="connsiteX254" fmla="*/ 1231583 w 2447898"/>
                <a:gd name="connsiteY254" fmla="*/ 419 h 1323884"/>
                <a:gd name="connsiteX255" fmla="*/ 1232312 w 2447898"/>
                <a:gd name="connsiteY255" fmla="*/ 498 h 1323884"/>
                <a:gd name="connsiteX256" fmla="*/ 1233061 w 2447898"/>
                <a:gd name="connsiteY256" fmla="*/ 577 h 1323884"/>
                <a:gd name="connsiteX257" fmla="*/ 1233810 w 2447898"/>
                <a:gd name="connsiteY257" fmla="*/ 681 h 1323884"/>
                <a:gd name="connsiteX258" fmla="*/ 1235287 w 2447898"/>
                <a:gd name="connsiteY258" fmla="*/ 917 h 1323884"/>
                <a:gd name="connsiteX259" fmla="*/ 1236036 w 2447898"/>
                <a:gd name="connsiteY259" fmla="*/ 1022 h 1323884"/>
                <a:gd name="connsiteX260" fmla="*/ 1236785 w 2447898"/>
                <a:gd name="connsiteY260" fmla="*/ 1153 h 1323884"/>
                <a:gd name="connsiteX261" fmla="*/ 1238262 w 2447898"/>
                <a:gd name="connsiteY261" fmla="*/ 1442 h 1323884"/>
                <a:gd name="connsiteX262" fmla="*/ 1239766 w 2447898"/>
                <a:gd name="connsiteY262" fmla="*/ 1756 h 1323884"/>
                <a:gd name="connsiteX263" fmla="*/ 1241237 w 2447898"/>
                <a:gd name="connsiteY263" fmla="*/ 2123 h 1323884"/>
                <a:gd name="connsiteX264" fmla="*/ 1242741 w 2447898"/>
                <a:gd name="connsiteY264" fmla="*/ 2491 h 1323884"/>
                <a:gd name="connsiteX265" fmla="*/ 1244212 w 2447898"/>
                <a:gd name="connsiteY265" fmla="*/ 2910 h 1323884"/>
                <a:gd name="connsiteX266" fmla="*/ 1247193 w 2447898"/>
                <a:gd name="connsiteY266" fmla="*/ 3827 h 1323884"/>
                <a:gd name="connsiteX267" fmla="*/ 1248021 w 2447898"/>
                <a:gd name="connsiteY267" fmla="*/ 4089 h 1323884"/>
                <a:gd name="connsiteX268" fmla="*/ 1250426 w 2447898"/>
                <a:gd name="connsiteY268" fmla="*/ 4954 h 1323884"/>
                <a:gd name="connsiteX269" fmla="*/ 1253660 w 2447898"/>
                <a:gd name="connsiteY269" fmla="*/ 6239 h 1323884"/>
                <a:gd name="connsiteX270" fmla="*/ 1255263 w 2447898"/>
                <a:gd name="connsiteY270" fmla="*/ 6921 h 1323884"/>
                <a:gd name="connsiteX271" fmla="*/ 1256893 w 2447898"/>
                <a:gd name="connsiteY271" fmla="*/ 7655 h 1323884"/>
                <a:gd name="connsiteX272" fmla="*/ 1260133 w 2447898"/>
                <a:gd name="connsiteY272" fmla="*/ 9228 h 1323884"/>
                <a:gd name="connsiteX273" fmla="*/ 1261736 w 2447898"/>
                <a:gd name="connsiteY273" fmla="*/ 10067 h 1323884"/>
                <a:gd name="connsiteX274" fmla="*/ 1263339 w 2447898"/>
                <a:gd name="connsiteY274" fmla="*/ 10932 h 1323884"/>
                <a:gd name="connsiteX275" fmla="*/ 1266572 w 2447898"/>
                <a:gd name="connsiteY275" fmla="*/ 12793 h 1323884"/>
                <a:gd name="connsiteX276" fmla="*/ 1273046 w 2447898"/>
                <a:gd name="connsiteY276" fmla="*/ 16935 h 1323884"/>
                <a:gd name="connsiteX277" fmla="*/ 1273847 w 2447898"/>
                <a:gd name="connsiteY277" fmla="*/ 17486 h 1323884"/>
                <a:gd name="connsiteX278" fmla="*/ 1274649 w 2447898"/>
                <a:gd name="connsiteY278" fmla="*/ 18063 h 1323884"/>
                <a:gd name="connsiteX279" fmla="*/ 1276279 w 2447898"/>
                <a:gd name="connsiteY279" fmla="*/ 19216 h 1323884"/>
                <a:gd name="connsiteX280" fmla="*/ 1279492 w 2447898"/>
                <a:gd name="connsiteY280" fmla="*/ 21654 h 1323884"/>
                <a:gd name="connsiteX281" fmla="*/ 1285959 w 2447898"/>
                <a:gd name="connsiteY281" fmla="*/ 26924 h 1323884"/>
                <a:gd name="connsiteX282" fmla="*/ 1286760 w 2447898"/>
                <a:gd name="connsiteY282" fmla="*/ 27605 h 1323884"/>
                <a:gd name="connsiteX283" fmla="*/ 1287562 w 2447898"/>
                <a:gd name="connsiteY283" fmla="*/ 28313 h 1323884"/>
                <a:gd name="connsiteX284" fmla="*/ 1289192 w 2447898"/>
                <a:gd name="connsiteY284" fmla="*/ 29755 h 1323884"/>
                <a:gd name="connsiteX285" fmla="*/ 1292405 w 2447898"/>
                <a:gd name="connsiteY285" fmla="*/ 32744 h 1323884"/>
                <a:gd name="connsiteX286" fmla="*/ 1298872 w 2447898"/>
                <a:gd name="connsiteY286" fmla="*/ 39114 h 1323884"/>
                <a:gd name="connsiteX287" fmla="*/ 1300376 w 2447898"/>
                <a:gd name="connsiteY287" fmla="*/ 40687 h 1323884"/>
                <a:gd name="connsiteX288" fmla="*/ 1301880 w 2447898"/>
                <a:gd name="connsiteY288" fmla="*/ 42287 h 1323884"/>
                <a:gd name="connsiteX289" fmla="*/ 1304907 w 2447898"/>
                <a:gd name="connsiteY289" fmla="*/ 45563 h 1323884"/>
                <a:gd name="connsiteX290" fmla="*/ 1310937 w 2447898"/>
                <a:gd name="connsiteY290" fmla="*/ 52458 h 1323884"/>
                <a:gd name="connsiteX291" fmla="*/ 1322995 w 2447898"/>
                <a:gd name="connsiteY291" fmla="*/ 67585 h 1323884"/>
                <a:gd name="connsiteX292" fmla="*/ 1323744 w 2447898"/>
                <a:gd name="connsiteY292" fmla="*/ 68581 h 1323884"/>
                <a:gd name="connsiteX293" fmla="*/ 1325996 w 2447898"/>
                <a:gd name="connsiteY293" fmla="*/ 71648 h 1323884"/>
                <a:gd name="connsiteX294" fmla="*/ 1329024 w 2447898"/>
                <a:gd name="connsiteY294" fmla="*/ 75816 h 1323884"/>
                <a:gd name="connsiteX295" fmla="*/ 1335027 w 2447898"/>
                <a:gd name="connsiteY295" fmla="*/ 84468 h 1323884"/>
                <a:gd name="connsiteX296" fmla="*/ 1347092 w 2447898"/>
                <a:gd name="connsiteY296" fmla="*/ 103029 h 1323884"/>
                <a:gd name="connsiteX297" fmla="*/ 1347920 w 2447898"/>
                <a:gd name="connsiteY297" fmla="*/ 104339 h 1323884"/>
                <a:gd name="connsiteX298" fmla="*/ 1348722 w 2447898"/>
                <a:gd name="connsiteY298" fmla="*/ 105677 h 1323884"/>
                <a:gd name="connsiteX299" fmla="*/ 1350351 w 2447898"/>
                <a:gd name="connsiteY299" fmla="*/ 108351 h 1323884"/>
                <a:gd name="connsiteX300" fmla="*/ 1353638 w 2447898"/>
                <a:gd name="connsiteY300" fmla="*/ 113751 h 1323884"/>
                <a:gd name="connsiteX301" fmla="*/ 1360157 w 2447898"/>
                <a:gd name="connsiteY301" fmla="*/ 124946 h 1323884"/>
                <a:gd name="connsiteX302" fmla="*/ 1373229 w 2447898"/>
                <a:gd name="connsiteY302" fmla="*/ 148592 h 1323884"/>
                <a:gd name="connsiteX303" fmla="*/ 1399367 w 2447898"/>
                <a:gd name="connsiteY303" fmla="*/ 200683 h 1323884"/>
                <a:gd name="connsiteX304" fmla="*/ 1400168 w 2447898"/>
                <a:gd name="connsiteY304" fmla="*/ 202361 h 1323884"/>
                <a:gd name="connsiteX305" fmla="*/ 1402580 w 2447898"/>
                <a:gd name="connsiteY305" fmla="*/ 207473 h 1323884"/>
                <a:gd name="connsiteX306" fmla="*/ 1405760 w 2447898"/>
                <a:gd name="connsiteY306" fmla="*/ 214342 h 1323884"/>
                <a:gd name="connsiteX307" fmla="*/ 1412180 w 2447898"/>
                <a:gd name="connsiteY307" fmla="*/ 228315 h 1323884"/>
                <a:gd name="connsiteX308" fmla="*/ 1425014 w 2447898"/>
                <a:gd name="connsiteY308" fmla="*/ 257153 h 1323884"/>
                <a:gd name="connsiteX309" fmla="*/ 1450667 w 2447898"/>
                <a:gd name="connsiteY309" fmla="*/ 317922 h 1323884"/>
                <a:gd name="connsiteX310" fmla="*/ 1498516 w 2447898"/>
                <a:gd name="connsiteY310" fmla="*/ 438934 h 1323884"/>
                <a:gd name="connsiteX311" fmla="*/ 1550434 w 2447898"/>
                <a:gd name="connsiteY311" fmla="*/ 574789 h 1323884"/>
                <a:gd name="connsiteX312" fmla="*/ 1598859 w 2447898"/>
                <a:gd name="connsiteY312" fmla="*/ 699183 h 1323884"/>
                <a:gd name="connsiteX313" fmla="*/ 1646377 w 2447898"/>
                <a:gd name="connsiteY313" fmla="*/ 813637 h 1323884"/>
                <a:gd name="connsiteX314" fmla="*/ 1697903 w 2447898"/>
                <a:gd name="connsiteY314" fmla="*/ 925267 h 1323884"/>
                <a:gd name="connsiteX315" fmla="*/ 1699407 w 2447898"/>
                <a:gd name="connsiteY315" fmla="*/ 928307 h 1323884"/>
                <a:gd name="connsiteX316" fmla="*/ 1700904 w 2447898"/>
                <a:gd name="connsiteY316" fmla="*/ 931320 h 1323884"/>
                <a:gd name="connsiteX317" fmla="*/ 1703906 w 2447898"/>
                <a:gd name="connsiteY317" fmla="*/ 937300 h 1323884"/>
                <a:gd name="connsiteX318" fmla="*/ 1709908 w 2447898"/>
                <a:gd name="connsiteY318" fmla="*/ 949125 h 1323884"/>
                <a:gd name="connsiteX319" fmla="*/ 1721947 w 2447898"/>
                <a:gd name="connsiteY319" fmla="*/ 972091 h 1323884"/>
                <a:gd name="connsiteX320" fmla="*/ 1745990 w 2447898"/>
                <a:gd name="connsiteY320" fmla="*/ 1015319 h 1323884"/>
                <a:gd name="connsiteX321" fmla="*/ 1746792 w 2447898"/>
                <a:gd name="connsiteY321" fmla="*/ 1016735 h 1323884"/>
                <a:gd name="connsiteX322" fmla="*/ 1747594 w 2447898"/>
                <a:gd name="connsiteY322" fmla="*/ 1018124 h 1323884"/>
                <a:gd name="connsiteX323" fmla="*/ 1749224 w 2447898"/>
                <a:gd name="connsiteY323" fmla="*/ 1020903 h 1323884"/>
                <a:gd name="connsiteX324" fmla="*/ 1752483 w 2447898"/>
                <a:gd name="connsiteY324" fmla="*/ 1026406 h 1323884"/>
                <a:gd name="connsiteX325" fmla="*/ 1759009 w 2447898"/>
                <a:gd name="connsiteY325" fmla="*/ 1037238 h 1323884"/>
                <a:gd name="connsiteX326" fmla="*/ 1772048 w 2447898"/>
                <a:gd name="connsiteY326" fmla="*/ 1058076 h 1323884"/>
                <a:gd name="connsiteX327" fmla="*/ 1798113 w 2447898"/>
                <a:gd name="connsiteY327" fmla="*/ 1096593 h 1323884"/>
                <a:gd name="connsiteX328" fmla="*/ 1799617 w 2447898"/>
                <a:gd name="connsiteY328" fmla="*/ 1098686 h 1323884"/>
                <a:gd name="connsiteX329" fmla="*/ 1801141 w 2447898"/>
                <a:gd name="connsiteY329" fmla="*/ 1100807 h 1323884"/>
                <a:gd name="connsiteX330" fmla="*/ 1804195 w 2447898"/>
                <a:gd name="connsiteY330" fmla="*/ 1104955 h 1323884"/>
                <a:gd name="connsiteX331" fmla="*/ 1810277 w 2447898"/>
                <a:gd name="connsiteY331" fmla="*/ 1113129 h 1323884"/>
                <a:gd name="connsiteX332" fmla="*/ 1822442 w 2447898"/>
                <a:gd name="connsiteY332" fmla="*/ 1128780 h 1323884"/>
                <a:gd name="connsiteX333" fmla="*/ 1823190 w 2447898"/>
                <a:gd name="connsiteY333" fmla="*/ 1129726 h 1323884"/>
                <a:gd name="connsiteX334" fmla="*/ 1823966 w 2447898"/>
                <a:gd name="connsiteY334" fmla="*/ 1130673 h 1323884"/>
                <a:gd name="connsiteX335" fmla="*/ 1825469 w 2447898"/>
                <a:gd name="connsiteY335" fmla="*/ 1132558 h 1323884"/>
                <a:gd name="connsiteX336" fmla="*/ 1828524 w 2447898"/>
                <a:gd name="connsiteY336" fmla="*/ 1136256 h 1323884"/>
                <a:gd name="connsiteX337" fmla="*/ 1834606 w 2447898"/>
                <a:gd name="connsiteY337" fmla="*/ 1143545 h 1323884"/>
                <a:gd name="connsiteX338" fmla="*/ 1846770 w 2447898"/>
                <a:gd name="connsiteY338" fmla="*/ 1157464 h 1323884"/>
                <a:gd name="connsiteX339" fmla="*/ 1847519 w 2447898"/>
                <a:gd name="connsiteY339" fmla="*/ 1158303 h 1323884"/>
                <a:gd name="connsiteX340" fmla="*/ 1848268 w 2447898"/>
                <a:gd name="connsiteY340" fmla="*/ 1159115 h 1323884"/>
                <a:gd name="connsiteX341" fmla="*/ 1849745 w 2447898"/>
                <a:gd name="connsiteY341" fmla="*/ 1160766 h 1323884"/>
                <a:gd name="connsiteX342" fmla="*/ 1852746 w 2447898"/>
                <a:gd name="connsiteY342" fmla="*/ 1163987 h 1323884"/>
                <a:gd name="connsiteX343" fmla="*/ 1858703 w 2447898"/>
                <a:gd name="connsiteY343" fmla="*/ 1170309 h 1323884"/>
                <a:gd name="connsiteX344" fmla="*/ 1870629 w 2447898"/>
                <a:gd name="connsiteY344" fmla="*/ 1182397 h 1323884"/>
                <a:gd name="connsiteX345" fmla="*/ 1871384 w 2447898"/>
                <a:gd name="connsiteY345" fmla="*/ 1183128 h 1323884"/>
                <a:gd name="connsiteX346" fmla="*/ 1872132 w 2447898"/>
                <a:gd name="connsiteY346" fmla="*/ 1183839 h 1323884"/>
                <a:gd name="connsiteX347" fmla="*/ 1873610 w 2447898"/>
                <a:gd name="connsiteY347" fmla="*/ 1185276 h 1323884"/>
                <a:gd name="connsiteX348" fmla="*/ 1876611 w 2447898"/>
                <a:gd name="connsiteY348" fmla="*/ 1188135 h 1323884"/>
                <a:gd name="connsiteX349" fmla="*/ 1882561 w 2447898"/>
                <a:gd name="connsiteY349" fmla="*/ 1193718 h 1323884"/>
                <a:gd name="connsiteX350" fmla="*/ 1894493 w 2447898"/>
                <a:gd name="connsiteY350" fmla="*/ 1204309 h 1323884"/>
                <a:gd name="connsiteX351" fmla="*/ 1895295 w 2447898"/>
                <a:gd name="connsiteY351" fmla="*/ 1205020 h 1323884"/>
                <a:gd name="connsiteX352" fmla="*/ 1896097 w 2447898"/>
                <a:gd name="connsiteY352" fmla="*/ 1205698 h 1323884"/>
                <a:gd name="connsiteX353" fmla="*/ 1897727 w 2447898"/>
                <a:gd name="connsiteY353" fmla="*/ 1207060 h 1323884"/>
                <a:gd name="connsiteX354" fmla="*/ 1900960 w 2447898"/>
                <a:gd name="connsiteY354" fmla="*/ 1209765 h 1323884"/>
                <a:gd name="connsiteX355" fmla="*/ 1907433 w 2447898"/>
                <a:gd name="connsiteY355" fmla="*/ 1215034 h 1323884"/>
                <a:gd name="connsiteX356" fmla="*/ 1920372 w 2447898"/>
                <a:gd name="connsiteY356" fmla="*/ 1224966 h 1323884"/>
                <a:gd name="connsiteX357" fmla="*/ 1921976 w 2447898"/>
                <a:gd name="connsiteY357" fmla="*/ 1226174 h 1323884"/>
                <a:gd name="connsiteX358" fmla="*/ 1923606 w 2447898"/>
                <a:gd name="connsiteY358" fmla="*/ 1227355 h 1323884"/>
                <a:gd name="connsiteX359" fmla="*/ 1926845 w 2447898"/>
                <a:gd name="connsiteY359" fmla="*/ 1229664 h 1323884"/>
                <a:gd name="connsiteX360" fmla="*/ 1933312 w 2447898"/>
                <a:gd name="connsiteY360" fmla="*/ 1234174 h 1323884"/>
                <a:gd name="connsiteX361" fmla="*/ 1946252 w 2447898"/>
                <a:gd name="connsiteY361" fmla="*/ 1242664 h 1323884"/>
                <a:gd name="connsiteX362" fmla="*/ 1949253 w 2447898"/>
                <a:gd name="connsiteY362" fmla="*/ 1244550 h 1323884"/>
                <a:gd name="connsiteX363" fmla="*/ 1952281 w 2447898"/>
                <a:gd name="connsiteY363" fmla="*/ 1246389 h 1323884"/>
                <a:gd name="connsiteX364" fmla="*/ 1958316 w 2447898"/>
                <a:gd name="connsiteY364" fmla="*/ 1249979 h 1323884"/>
                <a:gd name="connsiteX365" fmla="*/ 1970401 w 2447898"/>
                <a:gd name="connsiteY365" fmla="*/ 1256744 h 1323884"/>
                <a:gd name="connsiteX366" fmla="*/ 1971150 w 2447898"/>
                <a:gd name="connsiteY366" fmla="*/ 1257160 h 1323884"/>
                <a:gd name="connsiteX367" fmla="*/ 1971899 w 2447898"/>
                <a:gd name="connsiteY367" fmla="*/ 1257556 h 1323884"/>
                <a:gd name="connsiteX368" fmla="*/ 1973429 w 2447898"/>
                <a:gd name="connsiteY368" fmla="*/ 1258368 h 1323884"/>
                <a:gd name="connsiteX369" fmla="*/ 1976430 w 2447898"/>
                <a:gd name="connsiteY369" fmla="*/ 1259939 h 1323884"/>
                <a:gd name="connsiteX370" fmla="*/ 1982486 w 2447898"/>
                <a:gd name="connsiteY370" fmla="*/ 1263006 h 1323884"/>
                <a:gd name="connsiteX371" fmla="*/ 1994544 w 2447898"/>
                <a:gd name="connsiteY371" fmla="*/ 1268778 h 1323884"/>
                <a:gd name="connsiteX372" fmla="*/ 1996201 w 2447898"/>
                <a:gd name="connsiteY372" fmla="*/ 1269509 h 1323884"/>
                <a:gd name="connsiteX373" fmla="*/ 1997837 w 2447898"/>
                <a:gd name="connsiteY373" fmla="*/ 1270241 h 1323884"/>
                <a:gd name="connsiteX374" fmla="*/ 2001097 w 2447898"/>
                <a:gd name="connsiteY374" fmla="*/ 1271684 h 1323884"/>
                <a:gd name="connsiteX375" fmla="*/ 2007643 w 2447898"/>
                <a:gd name="connsiteY375" fmla="*/ 1274489 h 1323884"/>
                <a:gd name="connsiteX376" fmla="*/ 2020741 w 2447898"/>
                <a:gd name="connsiteY376" fmla="*/ 1279683 h 1323884"/>
                <a:gd name="connsiteX377" fmla="*/ 2021543 w 2447898"/>
                <a:gd name="connsiteY377" fmla="*/ 1279999 h 1323884"/>
                <a:gd name="connsiteX378" fmla="*/ 2022371 w 2447898"/>
                <a:gd name="connsiteY378" fmla="*/ 1280308 h 1323884"/>
                <a:gd name="connsiteX379" fmla="*/ 2024001 w 2447898"/>
                <a:gd name="connsiteY379" fmla="*/ 1280912 h 1323884"/>
                <a:gd name="connsiteX380" fmla="*/ 2027287 w 2447898"/>
                <a:gd name="connsiteY380" fmla="*/ 1282120 h 1323884"/>
                <a:gd name="connsiteX381" fmla="*/ 2033807 w 2447898"/>
                <a:gd name="connsiteY381" fmla="*/ 1284428 h 1323884"/>
                <a:gd name="connsiteX382" fmla="*/ 2046905 w 2447898"/>
                <a:gd name="connsiteY382" fmla="*/ 1288724 h 1323884"/>
                <a:gd name="connsiteX383" fmla="*/ 2047707 w 2447898"/>
                <a:gd name="connsiteY383" fmla="*/ 1288985 h 1323884"/>
                <a:gd name="connsiteX384" fmla="*/ 2048509 w 2447898"/>
                <a:gd name="connsiteY384" fmla="*/ 1289227 h 1323884"/>
                <a:gd name="connsiteX385" fmla="*/ 2050112 w 2447898"/>
                <a:gd name="connsiteY385" fmla="*/ 1289724 h 1323884"/>
                <a:gd name="connsiteX386" fmla="*/ 2053319 w 2447898"/>
                <a:gd name="connsiteY386" fmla="*/ 1290690 h 1323884"/>
                <a:gd name="connsiteX387" fmla="*/ 2059765 w 2447898"/>
                <a:gd name="connsiteY387" fmla="*/ 1292556 h 1323884"/>
                <a:gd name="connsiteX388" fmla="*/ 2072605 w 2447898"/>
                <a:gd name="connsiteY388" fmla="*/ 1296039 h 1323884"/>
                <a:gd name="connsiteX389" fmla="*/ 2073407 w 2447898"/>
                <a:gd name="connsiteY389" fmla="*/ 1296227 h 1323884"/>
                <a:gd name="connsiteX390" fmla="*/ 2075812 w 2447898"/>
                <a:gd name="connsiteY390" fmla="*/ 1296851 h 1323884"/>
                <a:gd name="connsiteX391" fmla="*/ 2079019 w 2447898"/>
                <a:gd name="connsiteY391" fmla="*/ 1297643 h 1323884"/>
                <a:gd name="connsiteX392" fmla="*/ 2085439 w 2447898"/>
                <a:gd name="connsiteY392" fmla="*/ 1299160 h 1323884"/>
                <a:gd name="connsiteX393" fmla="*/ 2098306 w 2447898"/>
                <a:gd name="connsiteY393" fmla="*/ 1301992 h 1323884"/>
                <a:gd name="connsiteX394" fmla="*/ 2099803 w 2447898"/>
                <a:gd name="connsiteY394" fmla="*/ 1302307 h 1323884"/>
                <a:gd name="connsiteX395" fmla="*/ 2101307 w 2447898"/>
                <a:gd name="connsiteY395" fmla="*/ 1302596 h 1323884"/>
                <a:gd name="connsiteX396" fmla="*/ 2104282 w 2447898"/>
                <a:gd name="connsiteY396" fmla="*/ 1303200 h 1323884"/>
                <a:gd name="connsiteX397" fmla="*/ 2110285 w 2447898"/>
                <a:gd name="connsiteY397" fmla="*/ 1304374 h 1323884"/>
                <a:gd name="connsiteX398" fmla="*/ 2122270 w 2447898"/>
                <a:gd name="connsiteY398" fmla="*/ 1306529 h 1323884"/>
                <a:gd name="connsiteX399" fmla="*/ 2123019 w 2447898"/>
                <a:gd name="connsiteY399" fmla="*/ 1306656 h 1323884"/>
                <a:gd name="connsiteX400" fmla="*/ 2123767 w 2447898"/>
                <a:gd name="connsiteY400" fmla="*/ 1306764 h 1323884"/>
                <a:gd name="connsiteX401" fmla="*/ 2125271 w 2447898"/>
                <a:gd name="connsiteY401" fmla="*/ 1307025 h 1323884"/>
                <a:gd name="connsiteX402" fmla="*/ 2128273 w 2447898"/>
                <a:gd name="connsiteY402" fmla="*/ 1307522 h 1323884"/>
                <a:gd name="connsiteX403" fmla="*/ 2134249 w 2447898"/>
                <a:gd name="connsiteY403" fmla="*/ 1308468 h 1323884"/>
                <a:gd name="connsiteX404" fmla="*/ 2146234 w 2447898"/>
                <a:gd name="connsiteY404" fmla="*/ 1310227 h 1323884"/>
                <a:gd name="connsiteX405" fmla="*/ 2147062 w 2447898"/>
                <a:gd name="connsiteY405" fmla="*/ 1310327 h 1323884"/>
                <a:gd name="connsiteX406" fmla="*/ 2147864 w 2447898"/>
                <a:gd name="connsiteY406" fmla="*/ 1310435 h 1323884"/>
                <a:gd name="connsiteX407" fmla="*/ 2149494 w 2447898"/>
                <a:gd name="connsiteY407" fmla="*/ 1310670 h 1323884"/>
                <a:gd name="connsiteX408" fmla="*/ 2152727 w 2447898"/>
                <a:gd name="connsiteY408" fmla="*/ 1311086 h 1323884"/>
                <a:gd name="connsiteX409" fmla="*/ 2159253 w 2447898"/>
                <a:gd name="connsiteY409" fmla="*/ 1311925 h 1323884"/>
                <a:gd name="connsiteX410" fmla="*/ 2172246 w 2447898"/>
                <a:gd name="connsiteY410" fmla="*/ 1313448 h 1323884"/>
                <a:gd name="connsiteX411" fmla="*/ 2173047 w 2447898"/>
                <a:gd name="connsiteY411" fmla="*/ 1313529 h 1323884"/>
                <a:gd name="connsiteX412" fmla="*/ 2173849 w 2447898"/>
                <a:gd name="connsiteY412" fmla="*/ 1313629 h 1323884"/>
                <a:gd name="connsiteX413" fmla="*/ 2175479 w 2447898"/>
                <a:gd name="connsiteY413" fmla="*/ 1313790 h 1323884"/>
                <a:gd name="connsiteX414" fmla="*/ 2178739 w 2447898"/>
                <a:gd name="connsiteY414" fmla="*/ 1314133 h 1323884"/>
                <a:gd name="connsiteX415" fmla="*/ 2185238 w 2447898"/>
                <a:gd name="connsiteY415" fmla="*/ 1314784 h 1323884"/>
                <a:gd name="connsiteX416" fmla="*/ 2198231 w 2447898"/>
                <a:gd name="connsiteY416" fmla="*/ 1315992 h 1323884"/>
                <a:gd name="connsiteX417" fmla="*/ 2198980 w 2447898"/>
                <a:gd name="connsiteY417" fmla="*/ 1316045 h 1323884"/>
                <a:gd name="connsiteX418" fmla="*/ 2199755 w 2447898"/>
                <a:gd name="connsiteY418" fmla="*/ 1316119 h 1323884"/>
                <a:gd name="connsiteX419" fmla="*/ 2201259 w 2447898"/>
                <a:gd name="connsiteY419" fmla="*/ 1316253 h 1323884"/>
                <a:gd name="connsiteX420" fmla="*/ 2204286 w 2447898"/>
                <a:gd name="connsiteY420" fmla="*/ 1316488 h 1323884"/>
                <a:gd name="connsiteX421" fmla="*/ 2210369 w 2447898"/>
                <a:gd name="connsiteY421" fmla="*/ 1316985 h 1323884"/>
                <a:gd name="connsiteX422" fmla="*/ 2222506 w 2447898"/>
                <a:gd name="connsiteY422" fmla="*/ 1317878 h 1323884"/>
                <a:gd name="connsiteX423" fmla="*/ 2224004 w 2447898"/>
                <a:gd name="connsiteY423" fmla="*/ 1317985 h 1323884"/>
                <a:gd name="connsiteX424" fmla="*/ 2225534 w 2447898"/>
                <a:gd name="connsiteY424" fmla="*/ 1318065 h 1323884"/>
                <a:gd name="connsiteX425" fmla="*/ 2228562 w 2447898"/>
                <a:gd name="connsiteY425" fmla="*/ 1318273 h 1323884"/>
                <a:gd name="connsiteX426" fmla="*/ 2234618 w 2447898"/>
                <a:gd name="connsiteY426" fmla="*/ 1318663 h 1323884"/>
                <a:gd name="connsiteX427" fmla="*/ 2246756 w 2447898"/>
                <a:gd name="connsiteY427" fmla="*/ 1319347 h 1323884"/>
                <a:gd name="connsiteX428" fmla="*/ 2247504 w 2447898"/>
                <a:gd name="connsiteY428" fmla="*/ 1319401 h 1323884"/>
                <a:gd name="connsiteX429" fmla="*/ 2248253 w 2447898"/>
                <a:gd name="connsiteY429" fmla="*/ 1319428 h 1323884"/>
                <a:gd name="connsiteX430" fmla="*/ 2249731 w 2447898"/>
                <a:gd name="connsiteY430" fmla="*/ 1319502 h 1323884"/>
                <a:gd name="connsiteX431" fmla="*/ 2258662 w 2447898"/>
                <a:gd name="connsiteY431" fmla="*/ 1319978 h 1323884"/>
                <a:gd name="connsiteX432" fmla="*/ 2259410 w 2447898"/>
                <a:gd name="connsiteY432" fmla="*/ 1320005 h 1323884"/>
                <a:gd name="connsiteX433" fmla="*/ 2260133 w 2447898"/>
                <a:gd name="connsiteY433" fmla="*/ 1320025 h 1323884"/>
                <a:gd name="connsiteX434" fmla="*/ 2261636 w 2447898"/>
                <a:gd name="connsiteY434" fmla="*/ 1320106 h 1323884"/>
                <a:gd name="connsiteX435" fmla="*/ 2264611 w 2447898"/>
                <a:gd name="connsiteY435" fmla="*/ 1320240 h 1323884"/>
                <a:gd name="connsiteX436" fmla="*/ 2270541 w 2447898"/>
                <a:gd name="connsiteY436" fmla="*/ 1320502 h 1323884"/>
                <a:gd name="connsiteX437" fmla="*/ 2271290 w 2447898"/>
                <a:gd name="connsiteY437" fmla="*/ 1320528 h 1323884"/>
                <a:gd name="connsiteX438" fmla="*/ 2272038 w 2447898"/>
                <a:gd name="connsiteY438" fmla="*/ 1320575 h 1323884"/>
                <a:gd name="connsiteX439" fmla="*/ 2273516 w 2447898"/>
                <a:gd name="connsiteY439" fmla="*/ 1320629 h 1323884"/>
                <a:gd name="connsiteX440" fmla="*/ 2276491 w 2447898"/>
                <a:gd name="connsiteY440" fmla="*/ 1320736 h 1323884"/>
                <a:gd name="connsiteX441" fmla="*/ 2282447 w 2447898"/>
                <a:gd name="connsiteY441" fmla="*/ 1320971 h 1323884"/>
                <a:gd name="connsiteX442" fmla="*/ 2294346 w 2447898"/>
                <a:gd name="connsiteY442" fmla="*/ 1321394 h 1323884"/>
                <a:gd name="connsiteX443" fmla="*/ 2297560 w 2447898"/>
                <a:gd name="connsiteY443" fmla="*/ 1321495 h 1323884"/>
                <a:gd name="connsiteX444" fmla="*/ 2300793 w 2447898"/>
                <a:gd name="connsiteY444" fmla="*/ 1321602 h 1323884"/>
                <a:gd name="connsiteX445" fmla="*/ 2307239 w 2447898"/>
                <a:gd name="connsiteY445" fmla="*/ 1321810 h 1323884"/>
                <a:gd name="connsiteX446" fmla="*/ 2308041 w 2447898"/>
                <a:gd name="connsiteY446" fmla="*/ 1321837 h 1323884"/>
                <a:gd name="connsiteX447" fmla="*/ 2308869 w 2447898"/>
                <a:gd name="connsiteY447" fmla="*/ 1321864 h 1323884"/>
                <a:gd name="connsiteX448" fmla="*/ 2310473 w 2447898"/>
                <a:gd name="connsiteY448" fmla="*/ 1321891 h 1323884"/>
                <a:gd name="connsiteX449" fmla="*/ 2313706 w 2447898"/>
                <a:gd name="connsiteY449" fmla="*/ 1321991 h 1323884"/>
                <a:gd name="connsiteX450" fmla="*/ 2320152 w 2447898"/>
                <a:gd name="connsiteY450" fmla="*/ 1322153 h 1323884"/>
                <a:gd name="connsiteX451" fmla="*/ 2321756 w 2447898"/>
                <a:gd name="connsiteY451" fmla="*/ 1322206 h 1323884"/>
                <a:gd name="connsiteX452" fmla="*/ 2323386 w 2447898"/>
                <a:gd name="connsiteY452" fmla="*/ 1322233 h 1323884"/>
                <a:gd name="connsiteX453" fmla="*/ 2326599 w 2447898"/>
                <a:gd name="connsiteY453" fmla="*/ 1322307 h 1323884"/>
                <a:gd name="connsiteX454" fmla="*/ 2333039 w 2447898"/>
                <a:gd name="connsiteY454" fmla="*/ 1322468 h 1323884"/>
                <a:gd name="connsiteX455" fmla="*/ 2345952 w 2447898"/>
                <a:gd name="connsiteY455" fmla="*/ 1322730 h 1323884"/>
                <a:gd name="connsiteX456" fmla="*/ 2346707 w 2447898"/>
                <a:gd name="connsiteY456" fmla="*/ 1322730 h 1323884"/>
                <a:gd name="connsiteX457" fmla="*/ 2347456 w 2447898"/>
                <a:gd name="connsiteY457" fmla="*/ 1322757 h 1323884"/>
                <a:gd name="connsiteX458" fmla="*/ 2348960 w 2447898"/>
                <a:gd name="connsiteY458" fmla="*/ 1322783 h 1323884"/>
                <a:gd name="connsiteX459" fmla="*/ 2351988 w 2447898"/>
                <a:gd name="connsiteY459" fmla="*/ 1322830 h 1323884"/>
                <a:gd name="connsiteX460" fmla="*/ 2357990 w 2447898"/>
                <a:gd name="connsiteY460" fmla="*/ 1322938 h 1323884"/>
                <a:gd name="connsiteX461" fmla="*/ 2358739 w 2447898"/>
                <a:gd name="connsiteY461" fmla="*/ 1322965 h 1323884"/>
                <a:gd name="connsiteX462" fmla="*/ 2359514 w 2447898"/>
                <a:gd name="connsiteY462" fmla="*/ 1322965 h 1323884"/>
                <a:gd name="connsiteX463" fmla="*/ 2364020 w 2447898"/>
                <a:gd name="connsiteY463" fmla="*/ 1323045 h 1323884"/>
                <a:gd name="connsiteX464" fmla="*/ 2370049 w 2447898"/>
                <a:gd name="connsiteY464" fmla="*/ 1323119 h 1323884"/>
                <a:gd name="connsiteX465" fmla="*/ 2370798 w 2447898"/>
                <a:gd name="connsiteY465" fmla="*/ 1323146 h 1323884"/>
                <a:gd name="connsiteX466" fmla="*/ 2371553 w 2447898"/>
                <a:gd name="connsiteY466" fmla="*/ 1323146 h 1323884"/>
                <a:gd name="connsiteX467" fmla="*/ 2373050 w 2447898"/>
                <a:gd name="connsiteY467" fmla="*/ 1323173 h 1323884"/>
                <a:gd name="connsiteX468" fmla="*/ 2376052 w 2447898"/>
                <a:gd name="connsiteY468" fmla="*/ 1323200 h 1323884"/>
                <a:gd name="connsiteX469" fmla="*/ 2382087 w 2447898"/>
                <a:gd name="connsiteY469" fmla="*/ 1323280 h 1323884"/>
                <a:gd name="connsiteX470" fmla="*/ 2394119 w 2447898"/>
                <a:gd name="connsiteY470" fmla="*/ 1323434 h 1323884"/>
                <a:gd name="connsiteX471" fmla="*/ 2394974 w 2447898"/>
                <a:gd name="connsiteY471" fmla="*/ 1323434 h 1323884"/>
                <a:gd name="connsiteX472" fmla="*/ 2395802 w 2447898"/>
                <a:gd name="connsiteY472" fmla="*/ 1323461 h 1323884"/>
                <a:gd name="connsiteX473" fmla="*/ 2397485 w 2447898"/>
                <a:gd name="connsiteY473" fmla="*/ 1323461 h 1323884"/>
                <a:gd name="connsiteX474" fmla="*/ 2400850 w 2447898"/>
                <a:gd name="connsiteY474" fmla="*/ 1323515 h 1323884"/>
                <a:gd name="connsiteX475" fmla="*/ 2407575 w 2447898"/>
                <a:gd name="connsiteY475" fmla="*/ 1323569 h 1323884"/>
                <a:gd name="connsiteX476" fmla="*/ 2408404 w 2447898"/>
                <a:gd name="connsiteY476" fmla="*/ 1323569 h 1323884"/>
                <a:gd name="connsiteX477" fmla="*/ 2409258 w 2447898"/>
                <a:gd name="connsiteY477" fmla="*/ 1323595 h 1323884"/>
                <a:gd name="connsiteX478" fmla="*/ 2410941 w 2447898"/>
                <a:gd name="connsiteY478" fmla="*/ 1323595 h 1323884"/>
                <a:gd name="connsiteX479" fmla="*/ 2414280 w 2447898"/>
                <a:gd name="connsiteY479" fmla="*/ 1323649 h 1323884"/>
                <a:gd name="connsiteX480" fmla="*/ 2421012 w 2447898"/>
                <a:gd name="connsiteY480" fmla="*/ 1323696 h 1323884"/>
                <a:gd name="connsiteX481" fmla="*/ 2422688 w 2447898"/>
                <a:gd name="connsiteY481" fmla="*/ 1323696 h 1323884"/>
                <a:gd name="connsiteX482" fmla="*/ 2424371 w 2447898"/>
                <a:gd name="connsiteY482" fmla="*/ 1323723 h 1323884"/>
                <a:gd name="connsiteX483" fmla="*/ 2427737 w 2447898"/>
                <a:gd name="connsiteY483" fmla="*/ 1323750 h 1323884"/>
                <a:gd name="connsiteX484" fmla="*/ 2434442 w 2447898"/>
                <a:gd name="connsiteY484" fmla="*/ 1323777 h 1323884"/>
                <a:gd name="connsiteX485" fmla="*/ 2435296 w 2447898"/>
                <a:gd name="connsiteY485" fmla="*/ 1323804 h 1323884"/>
                <a:gd name="connsiteX486" fmla="*/ 2437807 w 2447898"/>
                <a:gd name="connsiteY486" fmla="*/ 1323804 h 1323884"/>
                <a:gd name="connsiteX487" fmla="*/ 2441173 w 2447898"/>
                <a:gd name="connsiteY487" fmla="*/ 1323830 h 1323884"/>
                <a:gd name="connsiteX488" fmla="*/ 2442021 w 2447898"/>
                <a:gd name="connsiteY488" fmla="*/ 1323830 h 1323884"/>
                <a:gd name="connsiteX489" fmla="*/ 2442849 w 2447898"/>
                <a:gd name="connsiteY489" fmla="*/ 1323857 h 1323884"/>
                <a:gd name="connsiteX490" fmla="*/ 2446215 w 2447898"/>
                <a:gd name="connsiteY490" fmla="*/ 1323857 h 1323884"/>
                <a:gd name="connsiteX491" fmla="*/ 2447043 w 2447898"/>
                <a:gd name="connsiteY491" fmla="*/ 1323884 h 1323884"/>
                <a:gd name="connsiteX492" fmla="*/ 2447898 w 2447898"/>
                <a:gd name="connsiteY492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564409 w 2447898"/>
                <a:gd name="connsiteY158" fmla="*/ 1296797 h 1323884"/>
                <a:gd name="connsiteX159" fmla="*/ 582519 w 2447898"/>
                <a:gd name="connsiteY159" fmla="*/ 1313737 h 1323884"/>
                <a:gd name="connsiteX160" fmla="*/ 541746 w 2447898"/>
                <a:gd name="connsiteY160" fmla="*/ 1309971 h 1323884"/>
                <a:gd name="connsiteX161" fmla="*/ 546627 w 2447898"/>
                <a:gd name="connsiteY161" fmla="*/ 1314932 h 1323884"/>
                <a:gd name="connsiteX162" fmla="*/ 598087 w 2447898"/>
                <a:gd name="connsiteY162" fmla="*/ 1307213 h 1323884"/>
                <a:gd name="connsiteX163" fmla="*/ 609848 w 2447898"/>
                <a:gd name="connsiteY163" fmla="*/ 1294909 h 1323884"/>
                <a:gd name="connsiteX164" fmla="*/ 708795 w 2447898"/>
                <a:gd name="connsiteY164" fmla="*/ 1303323 h 1323884"/>
                <a:gd name="connsiteX165" fmla="*/ 788365 w 2447898"/>
                <a:gd name="connsiteY165" fmla="*/ 1310134 h 1323884"/>
                <a:gd name="connsiteX166" fmla="*/ 869213 w 2447898"/>
                <a:gd name="connsiteY166" fmla="*/ 1308707 h 1323884"/>
                <a:gd name="connsiteX167" fmla="*/ 898734 w 2447898"/>
                <a:gd name="connsiteY167" fmla="*/ 571454 h 1323884"/>
                <a:gd name="connsiteX168" fmla="*/ 947106 w 2447898"/>
                <a:gd name="connsiteY168" fmla="*/ 444807 h 1323884"/>
                <a:gd name="connsiteX169" fmla="*/ 999514 w 2447898"/>
                <a:gd name="connsiteY169" fmla="*/ 312337 h 1323884"/>
                <a:gd name="connsiteX170" fmla="*/ 1002720 w 2447898"/>
                <a:gd name="connsiteY170" fmla="*/ 304577 h 1323884"/>
                <a:gd name="connsiteX171" fmla="*/ 1005934 w 2447898"/>
                <a:gd name="connsiteY171" fmla="*/ 296843 h 1323884"/>
                <a:gd name="connsiteX172" fmla="*/ 1012374 w 2447898"/>
                <a:gd name="connsiteY172" fmla="*/ 281586 h 1323884"/>
                <a:gd name="connsiteX173" fmla="*/ 1025240 w 2447898"/>
                <a:gd name="connsiteY173" fmla="*/ 251778 h 1323884"/>
                <a:gd name="connsiteX174" fmla="*/ 1050960 w 2447898"/>
                <a:gd name="connsiteY174" fmla="*/ 195597 h 1323884"/>
                <a:gd name="connsiteX175" fmla="*/ 1051716 w 2447898"/>
                <a:gd name="connsiteY175" fmla="*/ 194024 h 1323884"/>
                <a:gd name="connsiteX176" fmla="*/ 1052438 w 2447898"/>
                <a:gd name="connsiteY176" fmla="*/ 192478 h 1323884"/>
                <a:gd name="connsiteX177" fmla="*/ 1053942 w 2447898"/>
                <a:gd name="connsiteY177" fmla="*/ 189384 h 1323884"/>
                <a:gd name="connsiteX178" fmla="*/ 1056943 w 2447898"/>
                <a:gd name="connsiteY178" fmla="*/ 183224 h 1323884"/>
                <a:gd name="connsiteX179" fmla="*/ 1062946 w 2447898"/>
                <a:gd name="connsiteY179" fmla="*/ 171190 h 1323884"/>
                <a:gd name="connsiteX180" fmla="*/ 1074958 w 2447898"/>
                <a:gd name="connsiteY180" fmla="*/ 148042 h 1323884"/>
                <a:gd name="connsiteX181" fmla="*/ 1075706 w 2447898"/>
                <a:gd name="connsiteY181" fmla="*/ 146652 h 1323884"/>
                <a:gd name="connsiteX182" fmla="*/ 1076455 w 2447898"/>
                <a:gd name="connsiteY182" fmla="*/ 145237 h 1323884"/>
                <a:gd name="connsiteX183" fmla="*/ 1080960 w 2447898"/>
                <a:gd name="connsiteY183" fmla="*/ 136978 h 1323884"/>
                <a:gd name="connsiteX184" fmla="*/ 1086937 w 2447898"/>
                <a:gd name="connsiteY184" fmla="*/ 126282 h 1323884"/>
                <a:gd name="connsiteX185" fmla="*/ 1098949 w 2447898"/>
                <a:gd name="connsiteY185" fmla="*/ 106017 h 1323884"/>
                <a:gd name="connsiteX186" fmla="*/ 1099750 w 2447898"/>
                <a:gd name="connsiteY186" fmla="*/ 104680 h 1323884"/>
                <a:gd name="connsiteX187" fmla="*/ 1100578 w 2447898"/>
                <a:gd name="connsiteY187" fmla="*/ 103369 h 1323884"/>
                <a:gd name="connsiteX188" fmla="*/ 1102208 w 2447898"/>
                <a:gd name="connsiteY188" fmla="*/ 100774 h 1323884"/>
                <a:gd name="connsiteX189" fmla="*/ 1105441 w 2447898"/>
                <a:gd name="connsiteY189" fmla="*/ 95662 h 1323884"/>
                <a:gd name="connsiteX190" fmla="*/ 1111961 w 2447898"/>
                <a:gd name="connsiteY190" fmla="*/ 85778 h 1323884"/>
                <a:gd name="connsiteX191" fmla="*/ 1112769 w 2447898"/>
                <a:gd name="connsiteY191" fmla="*/ 84572 h 1323884"/>
                <a:gd name="connsiteX192" fmla="*/ 1113597 w 2447898"/>
                <a:gd name="connsiteY192" fmla="*/ 83393 h 1323884"/>
                <a:gd name="connsiteX193" fmla="*/ 1115201 w 2447898"/>
                <a:gd name="connsiteY193" fmla="*/ 81034 h 1323884"/>
                <a:gd name="connsiteX194" fmla="*/ 1118460 w 2447898"/>
                <a:gd name="connsiteY194" fmla="*/ 76393 h 1323884"/>
                <a:gd name="connsiteX195" fmla="*/ 1124953 w 2447898"/>
                <a:gd name="connsiteY195" fmla="*/ 67506 h 1323884"/>
                <a:gd name="connsiteX196" fmla="*/ 1125782 w 2447898"/>
                <a:gd name="connsiteY196" fmla="*/ 66431 h 1323884"/>
                <a:gd name="connsiteX197" fmla="*/ 1126590 w 2447898"/>
                <a:gd name="connsiteY197" fmla="*/ 65356 h 1323884"/>
                <a:gd name="connsiteX198" fmla="*/ 1128220 w 2447898"/>
                <a:gd name="connsiteY198" fmla="*/ 63233 h 1323884"/>
                <a:gd name="connsiteX199" fmla="*/ 1131479 w 2447898"/>
                <a:gd name="connsiteY199" fmla="*/ 59117 h 1323884"/>
                <a:gd name="connsiteX200" fmla="*/ 1137972 w 2447898"/>
                <a:gd name="connsiteY200" fmla="*/ 51252 h 1323884"/>
                <a:gd name="connsiteX201" fmla="*/ 1150991 w 2447898"/>
                <a:gd name="connsiteY201" fmla="*/ 37122 h 1323884"/>
                <a:gd name="connsiteX202" fmla="*/ 1152495 w 2447898"/>
                <a:gd name="connsiteY202" fmla="*/ 35601 h 1323884"/>
                <a:gd name="connsiteX203" fmla="*/ 1154019 w 2447898"/>
                <a:gd name="connsiteY203" fmla="*/ 34133 h 1323884"/>
                <a:gd name="connsiteX204" fmla="*/ 1157047 w 2447898"/>
                <a:gd name="connsiteY204" fmla="*/ 31249 h 1323884"/>
                <a:gd name="connsiteX205" fmla="*/ 1163129 w 2447898"/>
                <a:gd name="connsiteY205" fmla="*/ 25901 h 1323884"/>
                <a:gd name="connsiteX206" fmla="*/ 1163878 w 2447898"/>
                <a:gd name="connsiteY206" fmla="*/ 25246 h 1323884"/>
                <a:gd name="connsiteX207" fmla="*/ 1164660 w 2447898"/>
                <a:gd name="connsiteY207" fmla="*/ 24616 h 1323884"/>
                <a:gd name="connsiteX208" fmla="*/ 1166157 w 2447898"/>
                <a:gd name="connsiteY208" fmla="*/ 23384 h 1323884"/>
                <a:gd name="connsiteX209" fmla="*/ 1169211 w 2447898"/>
                <a:gd name="connsiteY209" fmla="*/ 21025 h 1323884"/>
                <a:gd name="connsiteX210" fmla="*/ 1175267 w 2447898"/>
                <a:gd name="connsiteY210" fmla="*/ 16647 h 1323884"/>
                <a:gd name="connsiteX211" fmla="*/ 1176042 w 2447898"/>
                <a:gd name="connsiteY211" fmla="*/ 16123 h 1323884"/>
                <a:gd name="connsiteX212" fmla="*/ 1176798 w 2447898"/>
                <a:gd name="connsiteY212" fmla="*/ 15625 h 1323884"/>
                <a:gd name="connsiteX213" fmla="*/ 1178321 w 2447898"/>
                <a:gd name="connsiteY213" fmla="*/ 14629 h 1323884"/>
                <a:gd name="connsiteX214" fmla="*/ 1181349 w 2447898"/>
                <a:gd name="connsiteY214" fmla="*/ 12767 h 1323884"/>
                <a:gd name="connsiteX215" fmla="*/ 1182098 w 2447898"/>
                <a:gd name="connsiteY215" fmla="*/ 12321 h 1323884"/>
                <a:gd name="connsiteX216" fmla="*/ 1182880 w 2447898"/>
                <a:gd name="connsiteY216" fmla="*/ 11876 h 1323884"/>
                <a:gd name="connsiteX217" fmla="*/ 1184377 w 2447898"/>
                <a:gd name="connsiteY217" fmla="*/ 11011 h 1323884"/>
                <a:gd name="connsiteX218" fmla="*/ 1187431 w 2447898"/>
                <a:gd name="connsiteY218" fmla="*/ 9385 h 1323884"/>
                <a:gd name="connsiteX219" fmla="*/ 1188180 w 2447898"/>
                <a:gd name="connsiteY219" fmla="*/ 9018 h 1323884"/>
                <a:gd name="connsiteX220" fmla="*/ 1188935 w 2447898"/>
                <a:gd name="connsiteY220" fmla="*/ 8625 h 1323884"/>
                <a:gd name="connsiteX221" fmla="*/ 1190459 w 2447898"/>
                <a:gd name="connsiteY221" fmla="*/ 7891 h 1323884"/>
                <a:gd name="connsiteX222" fmla="*/ 1193487 w 2447898"/>
                <a:gd name="connsiteY222" fmla="*/ 6527 h 1323884"/>
                <a:gd name="connsiteX223" fmla="*/ 1194262 w 2447898"/>
                <a:gd name="connsiteY223" fmla="*/ 6213 h 1323884"/>
                <a:gd name="connsiteX224" fmla="*/ 1195018 w 2447898"/>
                <a:gd name="connsiteY224" fmla="*/ 5899 h 1323884"/>
                <a:gd name="connsiteX225" fmla="*/ 1196541 w 2447898"/>
                <a:gd name="connsiteY225" fmla="*/ 5295 h 1323884"/>
                <a:gd name="connsiteX226" fmla="*/ 1199569 w 2447898"/>
                <a:gd name="connsiteY226" fmla="*/ 4195 h 1323884"/>
                <a:gd name="connsiteX227" fmla="*/ 1200318 w 2447898"/>
                <a:gd name="connsiteY227" fmla="*/ 3932 h 1323884"/>
                <a:gd name="connsiteX228" fmla="*/ 1201073 w 2447898"/>
                <a:gd name="connsiteY228" fmla="*/ 3697 h 1323884"/>
                <a:gd name="connsiteX229" fmla="*/ 1202544 w 2447898"/>
                <a:gd name="connsiteY229" fmla="*/ 3224 h 1323884"/>
                <a:gd name="connsiteX230" fmla="*/ 1204048 w 2447898"/>
                <a:gd name="connsiteY230" fmla="*/ 2805 h 1323884"/>
                <a:gd name="connsiteX231" fmla="*/ 1205526 w 2447898"/>
                <a:gd name="connsiteY231" fmla="*/ 2385 h 1323884"/>
                <a:gd name="connsiteX232" fmla="*/ 1207023 w 2447898"/>
                <a:gd name="connsiteY232" fmla="*/ 2019 h 1323884"/>
                <a:gd name="connsiteX233" fmla="*/ 1208500 w 2447898"/>
                <a:gd name="connsiteY233" fmla="*/ 1678 h 1323884"/>
                <a:gd name="connsiteX234" fmla="*/ 1209998 w 2447898"/>
                <a:gd name="connsiteY234" fmla="*/ 1363 h 1323884"/>
                <a:gd name="connsiteX235" fmla="*/ 1211475 w 2447898"/>
                <a:gd name="connsiteY235" fmla="*/ 1101 h 1323884"/>
                <a:gd name="connsiteX236" fmla="*/ 1212979 w 2447898"/>
                <a:gd name="connsiteY236" fmla="*/ 839 h 1323884"/>
                <a:gd name="connsiteX237" fmla="*/ 1213701 w 2447898"/>
                <a:gd name="connsiteY237" fmla="*/ 734 h 1323884"/>
                <a:gd name="connsiteX238" fmla="*/ 1214450 w 2447898"/>
                <a:gd name="connsiteY238" fmla="*/ 629 h 1323884"/>
                <a:gd name="connsiteX239" fmla="*/ 1215199 w 2447898"/>
                <a:gd name="connsiteY239" fmla="*/ 550 h 1323884"/>
                <a:gd name="connsiteX240" fmla="*/ 1215954 w 2447898"/>
                <a:gd name="connsiteY240" fmla="*/ 446 h 1323884"/>
                <a:gd name="connsiteX241" fmla="*/ 1216676 w 2447898"/>
                <a:gd name="connsiteY241" fmla="*/ 367 h 1323884"/>
                <a:gd name="connsiteX242" fmla="*/ 1217425 w 2447898"/>
                <a:gd name="connsiteY242" fmla="*/ 288 h 1323884"/>
                <a:gd name="connsiteX243" fmla="*/ 1218929 w 2447898"/>
                <a:gd name="connsiteY243" fmla="*/ 183 h 1323884"/>
                <a:gd name="connsiteX244" fmla="*/ 1219651 w 2447898"/>
                <a:gd name="connsiteY244" fmla="*/ 131 h 1323884"/>
                <a:gd name="connsiteX245" fmla="*/ 1220406 w 2447898"/>
                <a:gd name="connsiteY245" fmla="*/ 79 h 1323884"/>
                <a:gd name="connsiteX246" fmla="*/ 1221904 w 2447898"/>
                <a:gd name="connsiteY246" fmla="*/ 26 h 1323884"/>
                <a:gd name="connsiteX247" fmla="*/ 1222633 w 2447898"/>
                <a:gd name="connsiteY247" fmla="*/ 0 h 1323884"/>
                <a:gd name="connsiteX248" fmla="*/ 1224878 w 2447898"/>
                <a:gd name="connsiteY248" fmla="*/ 0 h 1323884"/>
                <a:gd name="connsiteX249" fmla="*/ 1225607 w 2447898"/>
                <a:gd name="connsiteY249" fmla="*/ 26 h 1323884"/>
                <a:gd name="connsiteX250" fmla="*/ 1227860 w 2447898"/>
                <a:gd name="connsiteY250" fmla="*/ 105 h 1323884"/>
                <a:gd name="connsiteX251" fmla="*/ 1228609 w 2447898"/>
                <a:gd name="connsiteY251" fmla="*/ 157 h 1323884"/>
                <a:gd name="connsiteX252" fmla="*/ 1229331 w 2447898"/>
                <a:gd name="connsiteY252" fmla="*/ 209 h 1323884"/>
                <a:gd name="connsiteX253" fmla="*/ 1230086 w 2447898"/>
                <a:gd name="connsiteY253" fmla="*/ 262 h 1323884"/>
                <a:gd name="connsiteX254" fmla="*/ 1231583 w 2447898"/>
                <a:gd name="connsiteY254" fmla="*/ 419 h 1323884"/>
                <a:gd name="connsiteX255" fmla="*/ 1232312 w 2447898"/>
                <a:gd name="connsiteY255" fmla="*/ 498 h 1323884"/>
                <a:gd name="connsiteX256" fmla="*/ 1233061 w 2447898"/>
                <a:gd name="connsiteY256" fmla="*/ 577 h 1323884"/>
                <a:gd name="connsiteX257" fmla="*/ 1233810 w 2447898"/>
                <a:gd name="connsiteY257" fmla="*/ 681 h 1323884"/>
                <a:gd name="connsiteX258" fmla="*/ 1235287 w 2447898"/>
                <a:gd name="connsiteY258" fmla="*/ 917 h 1323884"/>
                <a:gd name="connsiteX259" fmla="*/ 1236036 w 2447898"/>
                <a:gd name="connsiteY259" fmla="*/ 1022 h 1323884"/>
                <a:gd name="connsiteX260" fmla="*/ 1236785 w 2447898"/>
                <a:gd name="connsiteY260" fmla="*/ 1153 h 1323884"/>
                <a:gd name="connsiteX261" fmla="*/ 1238262 w 2447898"/>
                <a:gd name="connsiteY261" fmla="*/ 1442 h 1323884"/>
                <a:gd name="connsiteX262" fmla="*/ 1239766 w 2447898"/>
                <a:gd name="connsiteY262" fmla="*/ 1756 h 1323884"/>
                <a:gd name="connsiteX263" fmla="*/ 1241237 w 2447898"/>
                <a:gd name="connsiteY263" fmla="*/ 2123 h 1323884"/>
                <a:gd name="connsiteX264" fmla="*/ 1242741 w 2447898"/>
                <a:gd name="connsiteY264" fmla="*/ 2491 h 1323884"/>
                <a:gd name="connsiteX265" fmla="*/ 1244212 w 2447898"/>
                <a:gd name="connsiteY265" fmla="*/ 2910 h 1323884"/>
                <a:gd name="connsiteX266" fmla="*/ 1247193 w 2447898"/>
                <a:gd name="connsiteY266" fmla="*/ 3827 h 1323884"/>
                <a:gd name="connsiteX267" fmla="*/ 1248021 w 2447898"/>
                <a:gd name="connsiteY267" fmla="*/ 4089 h 1323884"/>
                <a:gd name="connsiteX268" fmla="*/ 1250426 w 2447898"/>
                <a:gd name="connsiteY268" fmla="*/ 4954 h 1323884"/>
                <a:gd name="connsiteX269" fmla="*/ 1253660 w 2447898"/>
                <a:gd name="connsiteY269" fmla="*/ 6239 h 1323884"/>
                <a:gd name="connsiteX270" fmla="*/ 1255263 w 2447898"/>
                <a:gd name="connsiteY270" fmla="*/ 6921 h 1323884"/>
                <a:gd name="connsiteX271" fmla="*/ 1256893 w 2447898"/>
                <a:gd name="connsiteY271" fmla="*/ 7655 h 1323884"/>
                <a:gd name="connsiteX272" fmla="*/ 1260133 w 2447898"/>
                <a:gd name="connsiteY272" fmla="*/ 9228 h 1323884"/>
                <a:gd name="connsiteX273" fmla="*/ 1261736 w 2447898"/>
                <a:gd name="connsiteY273" fmla="*/ 10067 h 1323884"/>
                <a:gd name="connsiteX274" fmla="*/ 1263339 w 2447898"/>
                <a:gd name="connsiteY274" fmla="*/ 10932 h 1323884"/>
                <a:gd name="connsiteX275" fmla="*/ 1266572 w 2447898"/>
                <a:gd name="connsiteY275" fmla="*/ 12793 h 1323884"/>
                <a:gd name="connsiteX276" fmla="*/ 1273046 w 2447898"/>
                <a:gd name="connsiteY276" fmla="*/ 16935 h 1323884"/>
                <a:gd name="connsiteX277" fmla="*/ 1273847 w 2447898"/>
                <a:gd name="connsiteY277" fmla="*/ 17486 h 1323884"/>
                <a:gd name="connsiteX278" fmla="*/ 1274649 w 2447898"/>
                <a:gd name="connsiteY278" fmla="*/ 18063 h 1323884"/>
                <a:gd name="connsiteX279" fmla="*/ 1276279 w 2447898"/>
                <a:gd name="connsiteY279" fmla="*/ 19216 h 1323884"/>
                <a:gd name="connsiteX280" fmla="*/ 1279492 w 2447898"/>
                <a:gd name="connsiteY280" fmla="*/ 21654 h 1323884"/>
                <a:gd name="connsiteX281" fmla="*/ 1285959 w 2447898"/>
                <a:gd name="connsiteY281" fmla="*/ 26924 h 1323884"/>
                <a:gd name="connsiteX282" fmla="*/ 1286760 w 2447898"/>
                <a:gd name="connsiteY282" fmla="*/ 27605 h 1323884"/>
                <a:gd name="connsiteX283" fmla="*/ 1287562 w 2447898"/>
                <a:gd name="connsiteY283" fmla="*/ 28313 h 1323884"/>
                <a:gd name="connsiteX284" fmla="*/ 1289192 w 2447898"/>
                <a:gd name="connsiteY284" fmla="*/ 29755 h 1323884"/>
                <a:gd name="connsiteX285" fmla="*/ 1292405 w 2447898"/>
                <a:gd name="connsiteY285" fmla="*/ 32744 h 1323884"/>
                <a:gd name="connsiteX286" fmla="*/ 1298872 w 2447898"/>
                <a:gd name="connsiteY286" fmla="*/ 39114 h 1323884"/>
                <a:gd name="connsiteX287" fmla="*/ 1300376 w 2447898"/>
                <a:gd name="connsiteY287" fmla="*/ 40687 h 1323884"/>
                <a:gd name="connsiteX288" fmla="*/ 1301880 w 2447898"/>
                <a:gd name="connsiteY288" fmla="*/ 42287 h 1323884"/>
                <a:gd name="connsiteX289" fmla="*/ 1304907 w 2447898"/>
                <a:gd name="connsiteY289" fmla="*/ 45563 h 1323884"/>
                <a:gd name="connsiteX290" fmla="*/ 1310937 w 2447898"/>
                <a:gd name="connsiteY290" fmla="*/ 52458 h 1323884"/>
                <a:gd name="connsiteX291" fmla="*/ 1322995 w 2447898"/>
                <a:gd name="connsiteY291" fmla="*/ 67585 h 1323884"/>
                <a:gd name="connsiteX292" fmla="*/ 1323744 w 2447898"/>
                <a:gd name="connsiteY292" fmla="*/ 68581 h 1323884"/>
                <a:gd name="connsiteX293" fmla="*/ 1325996 w 2447898"/>
                <a:gd name="connsiteY293" fmla="*/ 71648 h 1323884"/>
                <a:gd name="connsiteX294" fmla="*/ 1329024 w 2447898"/>
                <a:gd name="connsiteY294" fmla="*/ 75816 h 1323884"/>
                <a:gd name="connsiteX295" fmla="*/ 1335027 w 2447898"/>
                <a:gd name="connsiteY295" fmla="*/ 84468 h 1323884"/>
                <a:gd name="connsiteX296" fmla="*/ 1347092 w 2447898"/>
                <a:gd name="connsiteY296" fmla="*/ 103029 h 1323884"/>
                <a:gd name="connsiteX297" fmla="*/ 1347920 w 2447898"/>
                <a:gd name="connsiteY297" fmla="*/ 104339 h 1323884"/>
                <a:gd name="connsiteX298" fmla="*/ 1348722 w 2447898"/>
                <a:gd name="connsiteY298" fmla="*/ 105677 h 1323884"/>
                <a:gd name="connsiteX299" fmla="*/ 1350351 w 2447898"/>
                <a:gd name="connsiteY299" fmla="*/ 108351 h 1323884"/>
                <a:gd name="connsiteX300" fmla="*/ 1353638 w 2447898"/>
                <a:gd name="connsiteY300" fmla="*/ 113751 h 1323884"/>
                <a:gd name="connsiteX301" fmla="*/ 1360157 w 2447898"/>
                <a:gd name="connsiteY301" fmla="*/ 124946 h 1323884"/>
                <a:gd name="connsiteX302" fmla="*/ 1373229 w 2447898"/>
                <a:gd name="connsiteY302" fmla="*/ 148592 h 1323884"/>
                <a:gd name="connsiteX303" fmla="*/ 1399367 w 2447898"/>
                <a:gd name="connsiteY303" fmla="*/ 200683 h 1323884"/>
                <a:gd name="connsiteX304" fmla="*/ 1400168 w 2447898"/>
                <a:gd name="connsiteY304" fmla="*/ 202361 h 1323884"/>
                <a:gd name="connsiteX305" fmla="*/ 1402580 w 2447898"/>
                <a:gd name="connsiteY305" fmla="*/ 207473 h 1323884"/>
                <a:gd name="connsiteX306" fmla="*/ 1405760 w 2447898"/>
                <a:gd name="connsiteY306" fmla="*/ 214342 h 1323884"/>
                <a:gd name="connsiteX307" fmla="*/ 1412180 w 2447898"/>
                <a:gd name="connsiteY307" fmla="*/ 228315 h 1323884"/>
                <a:gd name="connsiteX308" fmla="*/ 1425014 w 2447898"/>
                <a:gd name="connsiteY308" fmla="*/ 257153 h 1323884"/>
                <a:gd name="connsiteX309" fmla="*/ 1450667 w 2447898"/>
                <a:gd name="connsiteY309" fmla="*/ 317922 h 1323884"/>
                <a:gd name="connsiteX310" fmla="*/ 1498516 w 2447898"/>
                <a:gd name="connsiteY310" fmla="*/ 438934 h 1323884"/>
                <a:gd name="connsiteX311" fmla="*/ 1550434 w 2447898"/>
                <a:gd name="connsiteY311" fmla="*/ 574789 h 1323884"/>
                <a:gd name="connsiteX312" fmla="*/ 1598859 w 2447898"/>
                <a:gd name="connsiteY312" fmla="*/ 699183 h 1323884"/>
                <a:gd name="connsiteX313" fmla="*/ 1646377 w 2447898"/>
                <a:gd name="connsiteY313" fmla="*/ 813637 h 1323884"/>
                <a:gd name="connsiteX314" fmla="*/ 1697903 w 2447898"/>
                <a:gd name="connsiteY314" fmla="*/ 925267 h 1323884"/>
                <a:gd name="connsiteX315" fmla="*/ 1699407 w 2447898"/>
                <a:gd name="connsiteY315" fmla="*/ 928307 h 1323884"/>
                <a:gd name="connsiteX316" fmla="*/ 1700904 w 2447898"/>
                <a:gd name="connsiteY316" fmla="*/ 931320 h 1323884"/>
                <a:gd name="connsiteX317" fmla="*/ 1703906 w 2447898"/>
                <a:gd name="connsiteY317" fmla="*/ 937300 h 1323884"/>
                <a:gd name="connsiteX318" fmla="*/ 1709908 w 2447898"/>
                <a:gd name="connsiteY318" fmla="*/ 949125 h 1323884"/>
                <a:gd name="connsiteX319" fmla="*/ 1721947 w 2447898"/>
                <a:gd name="connsiteY319" fmla="*/ 972091 h 1323884"/>
                <a:gd name="connsiteX320" fmla="*/ 1745990 w 2447898"/>
                <a:gd name="connsiteY320" fmla="*/ 1015319 h 1323884"/>
                <a:gd name="connsiteX321" fmla="*/ 1746792 w 2447898"/>
                <a:gd name="connsiteY321" fmla="*/ 1016735 h 1323884"/>
                <a:gd name="connsiteX322" fmla="*/ 1747594 w 2447898"/>
                <a:gd name="connsiteY322" fmla="*/ 1018124 h 1323884"/>
                <a:gd name="connsiteX323" fmla="*/ 1749224 w 2447898"/>
                <a:gd name="connsiteY323" fmla="*/ 1020903 h 1323884"/>
                <a:gd name="connsiteX324" fmla="*/ 1752483 w 2447898"/>
                <a:gd name="connsiteY324" fmla="*/ 1026406 h 1323884"/>
                <a:gd name="connsiteX325" fmla="*/ 1759009 w 2447898"/>
                <a:gd name="connsiteY325" fmla="*/ 1037238 h 1323884"/>
                <a:gd name="connsiteX326" fmla="*/ 1772048 w 2447898"/>
                <a:gd name="connsiteY326" fmla="*/ 1058076 h 1323884"/>
                <a:gd name="connsiteX327" fmla="*/ 1798113 w 2447898"/>
                <a:gd name="connsiteY327" fmla="*/ 1096593 h 1323884"/>
                <a:gd name="connsiteX328" fmla="*/ 1799617 w 2447898"/>
                <a:gd name="connsiteY328" fmla="*/ 1098686 h 1323884"/>
                <a:gd name="connsiteX329" fmla="*/ 1801141 w 2447898"/>
                <a:gd name="connsiteY329" fmla="*/ 1100807 h 1323884"/>
                <a:gd name="connsiteX330" fmla="*/ 1804195 w 2447898"/>
                <a:gd name="connsiteY330" fmla="*/ 1104955 h 1323884"/>
                <a:gd name="connsiteX331" fmla="*/ 1810277 w 2447898"/>
                <a:gd name="connsiteY331" fmla="*/ 1113129 h 1323884"/>
                <a:gd name="connsiteX332" fmla="*/ 1822442 w 2447898"/>
                <a:gd name="connsiteY332" fmla="*/ 1128780 h 1323884"/>
                <a:gd name="connsiteX333" fmla="*/ 1823190 w 2447898"/>
                <a:gd name="connsiteY333" fmla="*/ 1129726 h 1323884"/>
                <a:gd name="connsiteX334" fmla="*/ 1823966 w 2447898"/>
                <a:gd name="connsiteY334" fmla="*/ 1130673 h 1323884"/>
                <a:gd name="connsiteX335" fmla="*/ 1825469 w 2447898"/>
                <a:gd name="connsiteY335" fmla="*/ 1132558 h 1323884"/>
                <a:gd name="connsiteX336" fmla="*/ 1828524 w 2447898"/>
                <a:gd name="connsiteY336" fmla="*/ 1136256 h 1323884"/>
                <a:gd name="connsiteX337" fmla="*/ 1834606 w 2447898"/>
                <a:gd name="connsiteY337" fmla="*/ 1143545 h 1323884"/>
                <a:gd name="connsiteX338" fmla="*/ 1846770 w 2447898"/>
                <a:gd name="connsiteY338" fmla="*/ 1157464 h 1323884"/>
                <a:gd name="connsiteX339" fmla="*/ 1847519 w 2447898"/>
                <a:gd name="connsiteY339" fmla="*/ 1158303 h 1323884"/>
                <a:gd name="connsiteX340" fmla="*/ 1848268 w 2447898"/>
                <a:gd name="connsiteY340" fmla="*/ 1159115 h 1323884"/>
                <a:gd name="connsiteX341" fmla="*/ 1849745 w 2447898"/>
                <a:gd name="connsiteY341" fmla="*/ 1160766 h 1323884"/>
                <a:gd name="connsiteX342" fmla="*/ 1852746 w 2447898"/>
                <a:gd name="connsiteY342" fmla="*/ 1163987 h 1323884"/>
                <a:gd name="connsiteX343" fmla="*/ 1858703 w 2447898"/>
                <a:gd name="connsiteY343" fmla="*/ 1170309 h 1323884"/>
                <a:gd name="connsiteX344" fmla="*/ 1870629 w 2447898"/>
                <a:gd name="connsiteY344" fmla="*/ 1182397 h 1323884"/>
                <a:gd name="connsiteX345" fmla="*/ 1871384 w 2447898"/>
                <a:gd name="connsiteY345" fmla="*/ 1183128 h 1323884"/>
                <a:gd name="connsiteX346" fmla="*/ 1872132 w 2447898"/>
                <a:gd name="connsiteY346" fmla="*/ 1183839 h 1323884"/>
                <a:gd name="connsiteX347" fmla="*/ 1873610 w 2447898"/>
                <a:gd name="connsiteY347" fmla="*/ 1185276 h 1323884"/>
                <a:gd name="connsiteX348" fmla="*/ 1876611 w 2447898"/>
                <a:gd name="connsiteY348" fmla="*/ 1188135 h 1323884"/>
                <a:gd name="connsiteX349" fmla="*/ 1882561 w 2447898"/>
                <a:gd name="connsiteY349" fmla="*/ 1193718 h 1323884"/>
                <a:gd name="connsiteX350" fmla="*/ 1894493 w 2447898"/>
                <a:gd name="connsiteY350" fmla="*/ 1204309 h 1323884"/>
                <a:gd name="connsiteX351" fmla="*/ 1895295 w 2447898"/>
                <a:gd name="connsiteY351" fmla="*/ 1205020 h 1323884"/>
                <a:gd name="connsiteX352" fmla="*/ 1896097 w 2447898"/>
                <a:gd name="connsiteY352" fmla="*/ 1205698 h 1323884"/>
                <a:gd name="connsiteX353" fmla="*/ 1897727 w 2447898"/>
                <a:gd name="connsiteY353" fmla="*/ 1207060 h 1323884"/>
                <a:gd name="connsiteX354" fmla="*/ 1900960 w 2447898"/>
                <a:gd name="connsiteY354" fmla="*/ 1209765 h 1323884"/>
                <a:gd name="connsiteX355" fmla="*/ 1907433 w 2447898"/>
                <a:gd name="connsiteY355" fmla="*/ 1215034 h 1323884"/>
                <a:gd name="connsiteX356" fmla="*/ 1920372 w 2447898"/>
                <a:gd name="connsiteY356" fmla="*/ 1224966 h 1323884"/>
                <a:gd name="connsiteX357" fmla="*/ 1921976 w 2447898"/>
                <a:gd name="connsiteY357" fmla="*/ 1226174 h 1323884"/>
                <a:gd name="connsiteX358" fmla="*/ 1923606 w 2447898"/>
                <a:gd name="connsiteY358" fmla="*/ 1227355 h 1323884"/>
                <a:gd name="connsiteX359" fmla="*/ 1926845 w 2447898"/>
                <a:gd name="connsiteY359" fmla="*/ 1229664 h 1323884"/>
                <a:gd name="connsiteX360" fmla="*/ 1933312 w 2447898"/>
                <a:gd name="connsiteY360" fmla="*/ 1234174 h 1323884"/>
                <a:gd name="connsiteX361" fmla="*/ 1946252 w 2447898"/>
                <a:gd name="connsiteY361" fmla="*/ 1242664 h 1323884"/>
                <a:gd name="connsiteX362" fmla="*/ 1949253 w 2447898"/>
                <a:gd name="connsiteY362" fmla="*/ 1244550 h 1323884"/>
                <a:gd name="connsiteX363" fmla="*/ 1952281 w 2447898"/>
                <a:gd name="connsiteY363" fmla="*/ 1246389 h 1323884"/>
                <a:gd name="connsiteX364" fmla="*/ 1958316 w 2447898"/>
                <a:gd name="connsiteY364" fmla="*/ 1249979 h 1323884"/>
                <a:gd name="connsiteX365" fmla="*/ 1970401 w 2447898"/>
                <a:gd name="connsiteY365" fmla="*/ 1256744 h 1323884"/>
                <a:gd name="connsiteX366" fmla="*/ 1971150 w 2447898"/>
                <a:gd name="connsiteY366" fmla="*/ 1257160 h 1323884"/>
                <a:gd name="connsiteX367" fmla="*/ 1971899 w 2447898"/>
                <a:gd name="connsiteY367" fmla="*/ 1257556 h 1323884"/>
                <a:gd name="connsiteX368" fmla="*/ 1973429 w 2447898"/>
                <a:gd name="connsiteY368" fmla="*/ 1258368 h 1323884"/>
                <a:gd name="connsiteX369" fmla="*/ 1976430 w 2447898"/>
                <a:gd name="connsiteY369" fmla="*/ 1259939 h 1323884"/>
                <a:gd name="connsiteX370" fmla="*/ 1982486 w 2447898"/>
                <a:gd name="connsiteY370" fmla="*/ 1263006 h 1323884"/>
                <a:gd name="connsiteX371" fmla="*/ 1994544 w 2447898"/>
                <a:gd name="connsiteY371" fmla="*/ 1268778 h 1323884"/>
                <a:gd name="connsiteX372" fmla="*/ 1996201 w 2447898"/>
                <a:gd name="connsiteY372" fmla="*/ 1269509 h 1323884"/>
                <a:gd name="connsiteX373" fmla="*/ 1997837 w 2447898"/>
                <a:gd name="connsiteY373" fmla="*/ 1270241 h 1323884"/>
                <a:gd name="connsiteX374" fmla="*/ 2001097 w 2447898"/>
                <a:gd name="connsiteY374" fmla="*/ 1271684 h 1323884"/>
                <a:gd name="connsiteX375" fmla="*/ 2007643 w 2447898"/>
                <a:gd name="connsiteY375" fmla="*/ 1274489 h 1323884"/>
                <a:gd name="connsiteX376" fmla="*/ 2020741 w 2447898"/>
                <a:gd name="connsiteY376" fmla="*/ 1279683 h 1323884"/>
                <a:gd name="connsiteX377" fmla="*/ 2021543 w 2447898"/>
                <a:gd name="connsiteY377" fmla="*/ 1279999 h 1323884"/>
                <a:gd name="connsiteX378" fmla="*/ 2022371 w 2447898"/>
                <a:gd name="connsiteY378" fmla="*/ 1280308 h 1323884"/>
                <a:gd name="connsiteX379" fmla="*/ 2024001 w 2447898"/>
                <a:gd name="connsiteY379" fmla="*/ 1280912 h 1323884"/>
                <a:gd name="connsiteX380" fmla="*/ 2027287 w 2447898"/>
                <a:gd name="connsiteY380" fmla="*/ 1282120 h 1323884"/>
                <a:gd name="connsiteX381" fmla="*/ 2033807 w 2447898"/>
                <a:gd name="connsiteY381" fmla="*/ 1284428 h 1323884"/>
                <a:gd name="connsiteX382" fmla="*/ 2046905 w 2447898"/>
                <a:gd name="connsiteY382" fmla="*/ 1288724 h 1323884"/>
                <a:gd name="connsiteX383" fmla="*/ 2047707 w 2447898"/>
                <a:gd name="connsiteY383" fmla="*/ 1288985 h 1323884"/>
                <a:gd name="connsiteX384" fmla="*/ 2048509 w 2447898"/>
                <a:gd name="connsiteY384" fmla="*/ 1289227 h 1323884"/>
                <a:gd name="connsiteX385" fmla="*/ 2050112 w 2447898"/>
                <a:gd name="connsiteY385" fmla="*/ 1289724 h 1323884"/>
                <a:gd name="connsiteX386" fmla="*/ 2053319 w 2447898"/>
                <a:gd name="connsiteY386" fmla="*/ 1290690 h 1323884"/>
                <a:gd name="connsiteX387" fmla="*/ 2059765 w 2447898"/>
                <a:gd name="connsiteY387" fmla="*/ 1292556 h 1323884"/>
                <a:gd name="connsiteX388" fmla="*/ 2072605 w 2447898"/>
                <a:gd name="connsiteY388" fmla="*/ 1296039 h 1323884"/>
                <a:gd name="connsiteX389" fmla="*/ 2073407 w 2447898"/>
                <a:gd name="connsiteY389" fmla="*/ 1296227 h 1323884"/>
                <a:gd name="connsiteX390" fmla="*/ 2075812 w 2447898"/>
                <a:gd name="connsiteY390" fmla="*/ 1296851 h 1323884"/>
                <a:gd name="connsiteX391" fmla="*/ 2079019 w 2447898"/>
                <a:gd name="connsiteY391" fmla="*/ 1297643 h 1323884"/>
                <a:gd name="connsiteX392" fmla="*/ 2085439 w 2447898"/>
                <a:gd name="connsiteY392" fmla="*/ 1299160 h 1323884"/>
                <a:gd name="connsiteX393" fmla="*/ 2098306 w 2447898"/>
                <a:gd name="connsiteY393" fmla="*/ 1301992 h 1323884"/>
                <a:gd name="connsiteX394" fmla="*/ 2099803 w 2447898"/>
                <a:gd name="connsiteY394" fmla="*/ 1302307 h 1323884"/>
                <a:gd name="connsiteX395" fmla="*/ 2101307 w 2447898"/>
                <a:gd name="connsiteY395" fmla="*/ 1302596 h 1323884"/>
                <a:gd name="connsiteX396" fmla="*/ 2104282 w 2447898"/>
                <a:gd name="connsiteY396" fmla="*/ 1303200 h 1323884"/>
                <a:gd name="connsiteX397" fmla="*/ 2110285 w 2447898"/>
                <a:gd name="connsiteY397" fmla="*/ 1304374 h 1323884"/>
                <a:gd name="connsiteX398" fmla="*/ 2122270 w 2447898"/>
                <a:gd name="connsiteY398" fmla="*/ 1306529 h 1323884"/>
                <a:gd name="connsiteX399" fmla="*/ 2123019 w 2447898"/>
                <a:gd name="connsiteY399" fmla="*/ 1306656 h 1323884"/>
                <a:gd name="connsiteX400" fmla="*/ 2123767 w 2447898"/>
                <a:gd name="connsiteY400" fmla="*/ 1306764 h 1323884"/>
                <a:gd name="connsiteX401" fmla="*/ 2125271 w 2447898"/>
                <a:gd name="connsiteY401" fmla="*/ 1307025 h 1323884"/>
                <a:gd name="connsiteX402" fmla="*/ 2128273 w 2447898"/>
                <a:gd name="connsiteY402" fmla="*/ 1307522 h 1323884"/>
                <a:gd name="connsiteX403" fmla="*/ 2134249 w 2447898"/>
                <a:gd name="connsiteY403" fmla="*/ 1308468 h 1323884"/>
                <a:gd name="connsiteX404" fmla="*/ 2146234 w 2447898"/>
                <a:gd name="connsiteY404" fmla="*/ 1310227 h 1323884"/>
                <a:gd name="connsiteX405" fmla="*/ 2147062 w 2447898"/>
                <a:gd name="connsiteY405" fmla="*/ 1310327 h 1323884"/>
                <a:gd name="connsiteX406" fmla="*/ 2147864 w 2447898"/>
                <a:gd name="connsiteY406" fmla="*/ 1310435 h 1323884"/>
                <a:gd name="connsiteX407" fmla="*/ 2149494 w 2447898"/>
                <a:gd name="connsiteY407" fmla="*/ 1310670 h 1323884"/>
                <a:gd name="connsiteX408" fmla="*/ 2152727 w 2447898"/>
                <a:gd name="connsiteY408" fmla="*/ 1311086 h 1323884"/>
                <a:gd name="connsiteX409" fmla="*/ 2159253 w 2447898"/>
                <a:gd name="connsiteY409" fmla="*/ 1311925 h 1323884"/>
                <a:gd name="connsiteX410" fmla="*/ 2172246 w 2447898"/>
                <a:gd name="connsiteY410" fmla="*/ 1313448 h 1323884"/>
                <a:gd name="connsiteX411" fmla="*/ 2173047 w 2447898"/>
                <a:gd name="connsiteY411" fmla="*/ 1313529 h 1323884"/>
                <a:gd name="connsiteX412" fmla="*/ 2173849 w 2447898"/>
                <a:gd name="connsiteY412" fmla="*/ 1313629 h 1323884"/>
                <a:gd name="connsiteX413" fmla="*/ 2175479 w 2447898"/>
                <a:gd name="connsiteY413" fmla="*/ 1313790 h 1323884"/>
                <a:gd name="connsiteX414" fmla="*/ 2178739 w 2447898"/>
                <a:gd name="connsiteY414" fmla="*/ 1314133 h 1323884"/>
                <a:gd name="connsiteX415" fmla="*/ 2185238 w 2447898"/>
                <a:gd name="connsiteY415" fmla="*/ 1314784 h 1323884"/>
                <a:gd name="connsiteX416" fmla="*/ 2198231 w 2447898"/>
                <a:gd name="connsiteY416" fmla="*/ 1315992 h 1323884"/>
                <a:gd name="connsiteX417" fmla="*/ 2198980 w 2447898"/>
                <a:gd name="connsiteY417" fmla="*/ 1316045 h 1323884"/>
                <a:gd name="connsiteX418" fmla="*/ 2199755 w 2447898"/>
                <a:gd name="connsiteY418" fmla="*/ 1316119 h 1323884"/>
                <a:gd name="connsiteX419" fmla="*/ 2201259 w 2447898"/>
                <a:gd name="connsiteY419" fmla="*/ 1316253 h 1323884"/>
                <a:gd name="connsiteX420" fmla="*/ 2204286 w 2447898"/>
                <a:gd name="connsiteY420" fmla="*/ 1316488 h 1323884"/>
                <a:gd name="connsiteX421" fmla="*/ 2210369 w 2447898"/>
                <a:gd name="connsiteY421" fmla="*/ 1316985 h 1323884"/>
                <a:gd name="connsiteX422" fmla="*/ 2222506 w 2447898"/>
                <a:gd name="connsiteY422" fmla="*/ 1317878 h 1323884"/>
                <a:gd name="connsiteX423" fmla="*/ 2224004 w 2447898"/>
                <a:gd name="connsiteY423" fmla="*/ 1317985 h 1323884"/>
                <a:gd name="connsiteX424" fmla="*/ 2225534 w 2447898"/>
                <a:gd name="connsiteY424" fmla="*/ 1318065 h 1323884"/>
                <a:gd name="connsiteX425" fmla="*/ 2228562 w 2447898"/>
                <a:gd name="connsiteY425" fmla="*/ 1318273 h 1323884"/>
                <a:gd name="connsiteX426" fmla="*/ 2234618 w 2447898"/>
                <a:gd name="connsiteY426" fmla="*/ 1318663 h 1323884"/>
                <a:gd name="connsiteX427" fmla="*/ 2246756 w 2447898"/>
                <a:gd name="connsiteY427" fmla="*/ 1319347 h 1323884"/>
                <a:gd name="connsiteX428" fmla="*/ 2247504 w 2447898"/>
                <a:gd name="connsiteY428" fmla="*/ 1319401 h 1323884"/>
                <a:gd name="connsiteX429" fmla="*/ 2248253 w 2447898"/>
                <a:gd name="connsiteY429" fmla="*/ 1319428 h 1323884"/>
                <a:gd name="connsiteX430" fmla="*/ 2249731 w 2447898"/>
                <a:gd name="connsiteY430" fmla="*/ 1319502 h 1323884"/>
                <a:gd name="connsiteX431" fmla="*/ 2258662 w 2447898"/>
                <a:gd name="connsiteY431" fmla="*/ 1319978 h 1323884"/>
                <a:gd name="connsiteX432" fmla="*/ 2259410 w 2447898"/>
                <a:gd name="connsiteY432" fmla="*/ 1320005 h 1323884"/>
                <a:gd name="connsiteX433" fmla="*/ 2260133 w 2447898"/>
                <a:gd name="connsiteY433" fmla="*/ 1320025 h 1323884"/>
                <a:gd name="connsiteX434" fmla="*/ 2261636 w 2447898"/>
                <a:gd name="connsiteY434" fmla="*/ 1320106 h 1323884"/>
                <a:gd name="connsiteX435" fmla="*/ 2264611 w 2447898"/>
                <a:gd name="connsiteY435" fmla="*/ 1320240 h 1323884"/>
                <a:gd name="connsiteX436" fmla="*/ 2270541 w 2447898"/>
                <a:gd name="connsiteY436" fmla="*/ 1320502 h 1323884"/>
                <a:gd name="connsiteX437" fmla="*/ 2271290 w 2447898"/>
                <a:gd name="connsiteY437" fmla="*/ 1320528 h 1323884"/>
                <a:gd name="connsiteX438" fmla="*/ 2272038 w 2447898"/>
                <a:gd name="connsiteY438" fmla="*/ 1320575 h 1323884"/>
                <a:gd name="connsiteX439" fmla="*/ 2273516 w 2447898"/>
                <a:gd name="connsiteY439" fmla="*/ 1320629 h 1323884"/>
                <a:gd name="connsiteX440" fmla="*/ 2276491 w 2447898"/>
                <a:gd name="connsiteY440" fmla="*/ 1320736 h 1323884"/>
                <a:gd name="connsiteX441" fmla="*/ 2282447 w 2447898"/>
                <a:gd name="connsiteY441" fmla="*/ 1320971 h 1323884"/>
                <a:gd name="connsiteX442" fmla="*/ 2294346 w 2447898"/>
                <a:gd name="connsiteY442" fmla="*/ 1321394 h 1323884"/>
                <a:gd name="connsiteX443" fmla="*/ 2297560 w 2447898"/>
                <a:gd name="connsiteY443" fmla="*/ 1321495 h 1323884"/>
                <a:gd name="connsiteX444" fmla="*/ 2300793 w 2447898"/>
                <a:gd name="connsiteY444" fmla="*/ 1321602 h 1323884"/>
                <a:gd name="connsiteX445" fmla="*/ 2307239 w 2447898"/>
                <a:gd name="connsiteY445" fmla="*/ 1321810 h 1323884"/>
                <a:gd name="connsiteX446" fmla="*/ 2308041 w 2447898"/>
                <a:gd name="connsiteY446" fmla="*/ 1321837 h 1323884"/>
                <a:gd name="connsiteX447" fmla="*/ 2308869 w 2447898"/>
                <a:gd name="connsiteY447" fmla="*/ 1321864 h 1323884"/>
                <a:gd name="connsiteX448" fmla="*/ 2310473 w 2447898"/>
                <a:gd name="connsiteY448" fmla="*/ 1321891 h 1323884"/>
                <a:gd name="connsiteX449" fmla="*/ 2313706 w 2447898"/>
                <a:gd name="connsiteY449" fmla="*/ 1321991 h 1323884"/>
                <a:gd name="connsiteX450" fmla="*/ 2320152 w 2447898"/>
                <a:gd name="connsiteY450" fmla="*/ 1322153 h 1323884"/>
                <a:gd name="connsiteX451" fmla="*/ 2321756 w 2447898"/>
                <a:gd name="connsiteY451" fmla="*/ 1322206 h 1323884"/>
                <a:gd name="connsiteX452" fmla="*/ 2323386 w 2447898"/>
                <a:gd name="connsiteY452" fmla="*/ 1322233 h 1323884"/>
                <a:gd name="connsiteX453" fmla="*/ 2326599 w 2447898"/>
                <a:gd name="connsiteY453" fmla="*/ 1322307 h 1323884"/>
                <a:gd name="connsiteX454" fmla="*/ 2333039 w 2447898"/>
                <a:gd name="connsiteY454" fmla="*/ 1322468 h 1323884"/>
                <a:gd name="connsiteX455" fmla="*/ 2345952 w 2447898"/>
                <a:gd name="connsiteY455" fmla="*/ 1322730 h 1323884"/>
                <a:gd name="connsiteX456" fmla="*/ 2346707 w 2447898"/>
                <a:gd name="connsiteY456" fmla="*/ 1322730 h 1323884"/>
                <a:gd name="connsiteX457" fmla="*/ 2347456 w 2447898"/>
                <a:gd name="connsiteY457" fmla="*/ 1322757 h 1323884"/>
                <a:gd name="connsiteX458" fmla="*/ 2348960 w 2447898"/>
                <a:gd name="connsiteY458" fmla="*/ 1322783 h 1323884"/>
                <a:gd name="connsiteX459" fmla="*/ 2351988 w 2447898"/>
                <a:gd name="connsiteY459" fmla="*/ 1322830 h 1323884"/>
                <a:gd name="connsiteX460" fmla="*/ 2357990 w 2447898"/>
                <a:gd name="connsiteY460" fmla="*/ 1322938 h 1323884"/>
                <a:gd name="connsiteX461" fmla="*/ 2358739 w 2447898"/>
                <a:gd name="connsiteY461" fmla="*/ 1322965 h 1323884"/>
                <a:gd name="connsiteX462" fmla="*/ 2359514 w 2447898"/>
                <a:gd name="connsiteY462" fmla="*/ 1322965 h 1323884"/>
                <a:gd name="connsiteX463" fmla="*/ 2364020 w 2447898"/>
                <a:gd name="connsiteY463" fmla="*/ 1323045 h 1323884"/>
                <a:gd name="connsiteX464" fmla="*/ 2370049 w 2447898"/>
                <a:gd name="connsiteY464" fmla="*/ 1323119 h 1323884"/>
                <a:gd name="connsiteX465" fmla="*/ 2370798 w 2447898"/>
                <a:gd name="connsiteY465" fmla="*/ 1323146 h 1323884"/>
                <a:gd name="connsiteX466" fmla="*/ 2371553 w 2447898"/>
                <a:gd name="connsiteY466" fmla="*/ 1323146 h 1323884"/>
                <a:gd name="connsiteX467" fmla="*/ 2373050 w 2447898"/>
                <a:gd name="connsiteY467" fmla="*/ 1323173 h 1323884"/>
                <a:gd name="connsiteX468" fmla="*/ 2376052 w 2447898"/>
                <a:gd name="connsiteY468" fmla="*/ 1323200 h 1323884"/>
                <a:gd name="connsiteX469" fmla="*/ 2382087 w 2447898"/>
                <a:gd name="connsiteY469" fmla="*/ 1323280 h 1323884"/>
                <a:gd name="connsiteX470" fmla="*/ 2394119 w 2447898"/>
                <a:gd name="connsiteY470" fmla="*/ 1323434 h 1323884"/>
                <a:gd name="connsiteX471" fmla="*/ 2394974 w 2447898"/>
                <a:gd name="connsiteY471" fmla="*/ 1323434 h 1323884"/>
                <a:gd name="connsiteX472" fmla="*/ 2395802 w 2447898"/>
                <a:gd name="connsiteY472" fmla="*/ 1323461 h 1323884"/>
                <a:gd name="connsiteX473" fmla="*/ 2397485 w 2447898"/>
                <a:gd name="connsiteY473" fmla="*/ 1323461 h 1323884"/>
                <a:gd name="connsiteX474" fmla="*/ 2400850 w 2447898"/>
                <a:gd name="connsiteY474" fmla="*/ 1323515 h 1323884"/>
                <a:gd name="connsiteX475" fmla="*/ 2407575 w 2447898"/>
                <a:gd name="connsiteY475" fmla="*/ 1323569 h 1323884"/>
                <a:gd name="connsiteX476" fmla="*/ 2408404 w 2447898"/>
                <a:gd name="connsiteY476" fmla="*/ 1323569 h 1323884"/>
                <a:gd name="connsiteX477" fmla="*/ 2409258 w 2447898"/>
                <a:gd name="connsiteY477" fmla="*/ 1323595 h 1323884"/>
                <a:gd name="connsiteX478" fmla="*/ 2410941 w 2447898"/>
                <a:gd name="connsiteY478" fmla="*/ 1323595 h 1323884"/>
                <a:gd name="connsiteX479" fmla="*/ 2414280 w 2447898"/>
                <a:gd name="connsiteY479" fmla="*/ 1323649 h 1323884"/>
                <a:gd name="connsiteX480" fmla="*/ 2421012 w 2447898"/>
                <a:gd name="connsiteY480" fmla="*/ 1323696 h 1323884"/>
                <a:gd name="connsiteX481" fmla="*/ 2422688 w 2447898"/>
                <a:gd name="connsiteY481" fmla="*/ 1323696 h 1323884"/>
                <a:gd name="connsiteX482" fmla="*/ 2424371 w 2447898"/>
                <a:gd name="connsiteY482" fmla="*/ 1323723 h 1323884"/>
                <a:gd name="connsiteX483" fmla="*/ 2427737 w 2447898"/>
                <a:gd name="connsiteY483" fmla="*/ 1323750 h 1323884"/>
                <a:gd name="connsiteX484" fmla="*/ 2434442 w 2447898"/>
                <a:gd name="connsiteY484" fmla="*/ 1323777 h 1323884"/>
                <a:gd name="connsiteX485" fmla="*/ 2435296 w 2447898"/>
                <a:gd name="connsiteY485" fmla="*/ 1323804 h 1323884"/>
                <a:gd name="connsiteX486" fmla="*/ 2437807 w 2447898"/>
                <a:gd name="connsiteY486" fmla="*/ 1323804 h 1323884"/>
                <a:gd name="connsiteX487" fmla="*/ 2441173 w 2447898"/>
                <a:gd name="connsiteY487" fmla="*/ 1323830 h 1323884"/>
                <a:gd name="connsiteX488" fmla="*/ 2442021 w 2447898"/>
                <a:gd name="connsiteY488" fmla="*/ 1323830 h 1323884"/>
                <a:gd name="connsiteX489" fmla="*/ 2442849 w 2447898"/>
                <a:gd name="connsiteY489" fmla="*/ 1323857 h 1323884"/>
                <a:gd name="connsiteX490" fmla="*/ 2446215 w 2447898"/>
                <a:gd name="connsiteY490" fmla="*/ 1323857 h 1323884"/>
                <a:gd name="connsiteX491" fmla="*/ 2447043 w 2447898"/>
                <a:gd name="connsiteY491" fmla="*/ 1323884 h 1323884"/>
                <a:gd name="connsiteX492" fmla="*/ 2447898 w 2447898"/>
                <a:gd name="connsiteY492" fmla="*/ 1323884 h 132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</a:cxnLst>
              <a:rect l="l" t="t" r="r" b="b"/>
              <a:pathLst>
                <a:path w="2447898" h="1323884">
                  <a:moveTo>
                    <a:pt x="0" y="1323884"/>
                  </a:moveTo>
                  <a:lnTo>
                    <a:pt x="751" y="1323884"/>
                  </a:lnTo>
                  <a:lnTo>
                    <a:pt x="1501" y="1323857"/>
                  </a:lnTo>
                  <a:lnTo>
                    <a:pt x="3003" y="1323857"/>
                  </a:lnTo>
                  <a:lnTo>
                    <a:pt x="6005" y="1323830"/>
                  </a:lnTo>
                  <a:lnTo>
                    <a:pt x="12009" y="1323804"/>
                  </a:lnTo>
                  <a:lnTo>
                    <a:pt x="12759" y="1323804"/>
                  </a:lnTo>
                  <a:lnTo>
                    <a:pt x="13510" y="1323777"/>
                  </a:lnTo>
                  <a:lnTo>
                    <a:pt x="15011" y="1323777"/>
                  </a:lnTo>
                  <a:lnTo>
                    <a:pt x="18013" y="1323750"/>
                  </a:lnTo>
                  <a:lnTo>
                    <a:pt x="24017" y="1323723"/>
                  </a:lnTo>
                  <a:lnTo>
                    <a:pt x="24768" y="1323696"/>
                  </a:lnTo>
                  <a:lnTo>
                    <a:pt x="27020" y="1323696"/>
                  </a:lnTo>
                  <a:lnTo>
                    <a:pt x="36026" y="1323622"/>
                  </a:lnTo>
                  <a:lnTo>
                    <a:pt x="48035" y="1323488"/>
                  </a:lnTo>
                  <a:lnTo>
                    <a:pt x="49665" y="1323488"/>
                  </a:lnTo>
                  <a:lnTo>
                    <a:pt x="51296" y="1323461"/>
                  </a:lnTo>
                  <a:lnTo>
                    <a:pt x="54557" y="1323434"/>
                  </a:lnTo>
                  <a:lnTo>
                    <a:pt x="61053" y="1323361"/>
                  </a:lnTo>
                  <a:lnTo>
                    <a:pt x="61881" y="1323334"/>
                  </a:lnTo>
                  <a:lnTo>
                    <a:pt x="62683" y="1323334"/>
                  </a:lnTo>
                  <a:lnTo>
                    <a:pt x="64314" y="1323307"/>
                  </a:lnTo>
                  <a:lnTo>
                    <a:pt x="67575" y="1323280"/>
                  </a:lnTo>
                  <a:lnTo>
                    <a:pt x="74071" y="1323173"/>
                  </a:lnTo>
                  <a:lnTo>
                    <a:pt x="74899" y="1323173"/>
                  </a:lnTo>
                  <a:lnTo>
                    <a:pt x="75701" y="1323146"/>
                  </a:lnTo>
                  <a:lnTo>
                    <a:pt x="77332" y="1323146"/>
                  </a:lnTo>
                  <a:lnTo>
                    <a:pt x="87115" y="1322991"/>
                  </a:lnTo>
                  <a:lnTo>
                    <a:pt x="100133" y="1322757"/>
                  </a:lnTo>
                  <a:lnTo>
                    <a:pt x="100883" y="1322757"/>
                  </a:lnTo>
                  <a:lnTo>
                    <a:pt x="101660" y="1322730"/>
                  </a:lnTo>
                  <a:lnTo>
                    <a:pt x="103161" y="1322703"/>
                  </a:lnTo>
                  <a:lnTo>
                    <a:pt x="106215" y="1322649"/>
                  </a:lnTo>
                  <a:lnTo>
                    <a:pt x="112297" y="1322522"/>
                  </a:lnTo>
                  <a:lnTo>
                    <a:pt x="113047" y="1322495"/>
                  </a:lnTo>
                  <a:lnTo>
                    <a:pt x="113798" y="1322495"/>
                  </a:lnTo>
                  <a:lnTo>
                    <a:pt x="115325" y="1322441"/>
                  </a:lnTo>
                  <a:lnTo>
                    <a:pt x="118378" y="1322387"/>
                  </a:lnTo>
                  <a:lnTo>
                    <a:pt x="124435" y="1322233"/>
                  </a:lnTo>
                  <a:lnTo>
                    <a:pt x="125211" y="1322233"/>
                  </a:lnTo>
                  <a:lnTo>
                    <a:pt x="125962" y="1322206"/>
                  </a:lnTo>
                  <a:lnTo>
                    <a:pt x="127488" y="1322153"/>
                  </a:lnTo>
                  <a:lnTo>
                    <a:pt x="130517" y="1322072"/>
                  </a:lnTo>
                  <a:lnTo>
                    <a:pt x="136598" y="1321918"/>
                  </a:lnTo>
                  <a:lnTo>
                    <a:pt x="148763" y="1321549"/>
                  </a:lnTo>
                  <a:lnTo>
                    <a:pt x="149513" y="1321522"/>
                  </a:lnTo>
                  <a:lnTo>
                    <a:pt x="150263" y="1321522"/>
                  </a:lnTo>
                  <a:lnTo>
                    <a:pt x="151739" y="1321468"/>
                  </a:lnTo>
                  <a:lnTo>
                    <a:pt x="154715" y="1321367"/>
                  </a:lnTo>
                  <a:lnTo>
                    <a:pt x="160693" y="1321153"/>
                  </a:lnTo>
                  <a:lnTo>
                    <a:pt x="161444" y="1321132"/>
                  </a:lnTo>
                  <a:lnTo>
                    <a:pt x="162169" y="1321106"/>
                  </a:lnTo>
                  <a:lnTo>
                    <a:pt x="163670" y="1321052"/>
                  </a:lnTo>
                  <a:lnTo>
                    <a:pt x="166646" y="1320945"/>
                  </a:lnTo>
                  <a:lnTo>
                    <a:pt x="172598" y="1320710"/>
                  </a:lnTo>
                  <a:lnTo>
                    <a:pt x="173349" y="1320656"/>
                  </a:lnTo>
                  <a:lnTo>
                    <a:pt x="175600" y="1320575"/>
                  </a:lnTo>
                  <a:lnTo>
                    <a:pt x="184530" y="1320186"/>
                  </a:lnTo>
                  <a:lnTo>
                    <a:pt x="196461" y="1319609"/>
                  </a:lnTo>
                  <a:lnTo>
                    <a:pt x="197263" y="1319555"/>
                  </a:lnTo>
                  <a:lnTo>
                    <a:pt x="198065" y="1319528"/>
                  </a:lnTo>
                  <a:lnTo>
                    <a:pt x="199696" y="1319428"/>
                  </a:lnTo>
                  <a:lnTo>
                    <a:pt x="202905" y="1319267"/>
                  </a:lnTo>
                  <a:lnTo>
                    <a:pt x="209375" y="1318898"/>
                  </a:lnTo>
                  <a:lnTo>
                    <a:pt x="210203" y="1318851"/>
                  </a:lnTo>
                  <a:lnTo>
                    <a:pt x="212610" y="1318690"/>
                  </a:lnTo>
                  <a:lnTo>
                    <a:pt x="215845" y="1318508"/>
                  </a:lnTo>
                  <a:lnTo>
                    <a:pt x="222315" y="1318085"/>
                  </a:lnTo>
                  <a:lnTo>
                    <a:pt x="223118" y="1318039"/>
                  </a:lnTo>
                  <a:lnTo>
                    <a:pt x="223920" y="1317958"/>
                  </a:lnTo>
                  <a:lnTo>
                    <a:pt x="225550" y="1317851"/>
                  </a:lnTo>
                  <a:lnTo>
                    <a:pt x="228786" y="1317643"/>
                  </a:lnTo>
                  <a:lnTo>
                    <a:pt x="235255" y="1317173"/>
                  </a:lnTo>
                  <a:lnTo>
                    <a:pt x="248170" y="1316119"/>
                  </a:lnTo>
                  <a:lnTo>
                    <a:pt x="248921" y="1316045"/>
                  </a:lnTo>
                  <a:lnTo>
                    <a:pt x="249697" y="1315992"/>
                  </a:lnTo>
                  <a:lnTo>
                    <a:pt x="254200" y="1315596"/>
                  </a:lnTo>
                  <a:lnTo>
                    <a:pt x="260257" y="1315018"/>
                  </a:lnTo>
                  <a:lnTo>
                    <a:pt x="272317" y="1313817"/>
                  </a:lnTo>
                  <a:lnTo>
                    <a:pt x="273067" y="1313737"/>
                  </a:lnTo>
                  <a:lnTo>
                    <a:pt x="273818" y="1313629"/>
                  </a:lnTo>
                  <a:lnTo>
                    <a:pt x="275319" y="1313475"/>
                  </a:lnTo>
                  <a:lnTo>
                    <a:pt x="278347" y="1313133"/>
                  </a:lnTo>
                  <a:lnTo>
                    <a:pt x="284377" y="1312455"/>
                  </a:lnTo>
                  <a:lnTo>
                    <a:pt x="296467" y="1310931"/>
                  </a:lnTo>
                  <a:lnTo>
                    <a:pt x="297268" y="1310824"/>
                  </a:lnTo>
                  <a:lnTo>
                    <a:pt x="298096" y="1310696"/>
                  </a:lnTo>
                  <a:lnTo>
                    <a:pt x="299726" y="1310488"/>
                  </a:lnTo>
                  <a:lnTo>
                    <a:pt x="302986" y="1310039"/>
                  </a:lnTo>
                  <a:lnTo>
                    <a:pt x="309532" y="1309099"/>
                  </a:lnTo>
                  <a:lnTo>
                    <a:pt x="322604" y="1307025"/>
                  </a:lnTo>
                  <a:lnTo>
                    <a:pt x="323432" y="1306891"/>
                  </a:lnTo>
                  <a:lnTo>
                    <a:pt x="324234" y="1306764"/>
                  </a:lnTo>
                  <a:lnTo>
                    <a:pt x="325890" y="1306475"/>
                  </a:lnTo>
                  <a:lnTo>
                    <a:pt x="329150" y="1305898"/>
                  </a:lnTo>
                  <a:lnTo>
                    <a:pt x="335696" y="1304717"/>
                  </a:lnTo>
                  <a:lnTo>
                    <a:pt x="348768" y="1302146"/>
                  </a:lnTo>
                  <a:lnTo>
                    <a:pt x="349570" y="1301992"/>
                  </a:lnTo>
                  <a:lnTo>
                    <a:pt x="350371" y="1301811"/>
                  </a:lnTo>
                  <a:lnTo>
                    <a:pt x="351975" y="1301495"/>
                  </a:lnTo>
                  <a:lnTo>
                    <a:pt x="355188" y="1300784"/>
                  </a:lnTo>
                  <a:lnTo>
                    <a:pt x="361608" y="1299341"/>
                  </a:lnTo>
                  <a:lnTo>
                    <a:pt x="374442" y="1296254"/>
                  </a:lnTo>
                  <a:lnTo>
                    <a:pt x="380862" y="1294576"/>
                  </a:lnTo>
                  <a:lnTo>
                    <a:pt x="387282" y="1292791"/>
                  </a:lnTo>
                  <a:lnTo>
                    <a:pt x="400142" y="1288985"/>
                  </a:lnTo>
                  <a:lnTo>
                    <a:pt x="400864" y="1288777"/>
                  </a:lnTo>
                  <a:lnTo>
                    <a:pt x="403117" y="1288073"/>
                  </a:lnTo>
                  <a:lnTo>
                    <a:pt x="406118" y="1287100"/>
                  </a:lnTo>
                  <a:lnTo>
                    <a:pt x="412101" y="1285106"/>
                  </a:lnTo>
                  <a:lnTo>
                    <a:pt x="424080" y="1280838"/>
                  </a:lnTo>
                  <a:lnTo>
                    <a:pt x="424835" y="1280576"/>
                  </a:lnTo>
                  <a:lnTo>
                    <a:pt x="425584" y="1280288"/>
                  </a:lnTo>
                  <a:lnTo>
                    <a:pt x="427081" y="1279737"/>
                  </a:lnTo>
                  <a:lnTo>
                    <a:pt x="430082" y="1278583"/>
                  </a:lnTo>
                  <a:lnTo>
                    <a:pt x="436065" y="1276194"/>
                  </a:lnTo>
                  <a:lnTo>
                    <a:pt x="448044" y="1271133"/>
                  </a:lnTo>
                  <a:lnTo>
                    <a:pt x="448852" y="1270771"/>
                  </a:lnTo>
                  <a:lnTo>
                    <a:pt x="449654" y="1270429"/>
                  </a:lnTo>
                  <a:lnTo>
                    <a:pt x="451284" y="1269690"/>
                  </a:lnTo>
                  <a:lnTo>
                    <a:pt x="454543" y="1268200"/>
                  </a:lnTo>
                  <a:lnTo>
                    <a:pt x="461036" y="1265160"/>
                  </a:lnTo>
                  <a:lnTo>
                    <a:pt x="474002" y="1258603"/>
                  </a:lnTo>
                  <a:lnTo>
                    <a:pt x="474830" y="1258187"/>
                  </a:lnTo>
                  <a:lnTo>
                    <a:pt x="475639" y="1257738"/>
                  </a:lnTo>
                  <a:lnTo>
                    <a:pt x="477269" y="1256872"/>
                  </a:lnTo>
                  <a:lnTo>
                    <a:pt x="480502" y="1255120"/>
                  </a:lnTo>
                  <a:lnTo>
                    <a:pt x="486995" y="1251476"/>
                  </a:lnTo>
                  <a:lnTo>
                    <a:pt x="499987" y="1243684"/>
                  </a:lnTo>
                  <a:lnTo>
                    <a:pt x="500743" y="1243214"/>
                  </a:lnTo>
                  <a:lnTo>
                    <a:pt x="501518" y="1242744"/>
                  </a:lnTo>
                  <a:lnTo>
                    <a:pt x="503015" y="1241771"/>
                  </a:lnTo>
                  <a:lnTo>
                    <a:pt x="506043" y="1239832"/>
                  </a:lnTo>
                  <a:lnTo>
                    <a:pt x="512125" y="1235852"/>
                  </a:lnTo>
                  <a:lnTo>
                    <a:pt x="524237" y="1227382"/>
                  </a:lnTo>
                  <a:lnTo>
                    <a:pt x="524992" y="1226832"/>
                  </a:lnTo>
                  <a:lnTo>
                    <a:pt x="525767" y="1226282"/>
                  </a:lnTo>
                  <a:lnTo>
                    <a:pt x="527264" y="1225154"/>
                  </a:lnTo>
                  <a:lnTo>
                    <a:pt x="530299" y="1222899"/>
                  </a:lnTo>
                  <a:lnTo>
                    <a:pt x="536374" y="1218255"/>
                  </a:lnTo>
                  <a:lnTo>
                    <a:pt x="548492" y="1208477"/>
                  </a:lnTo>
                  <a:lnTo>
                    <a:pt x="549241" y="1207853"/>
                  </a:lnTo>
                  <a:lnTo>
                    <a:pt x="549963" y="1207222"/>
                  </a:lnTo>
                  <a:lnTo>
                    <a:pt x="551467" y="1205960"/>
                  </a:lnTo>
                  <a:lnTo>
                    <a:pt x="554442" y="1203416"/>
                  </a:lnTo>
                  <a:lnTo>
                    <a:pt x="560372" y="1198202"/>
                  </a:lnTo>
                  <a:lnTo>
                    <a:pt x="572271" y="1187215"/>
                  </a:lnTo>
                  <a:lnTo>
                    <a:pt x="573000" y="1186511"/>
                  </a:lnTo>
                  <a:lnTo>
                    <a:pt x="573749" y="1185799"/>
                  </a:lnTo>
                  <a:lnTo>
                    <a:pt x="575226" y="1184363"/>
                  </a:lnTo>
                  <a:lnTo>
                    <a:pt x="578201" y="1181450"/>
                  </a:lnTo>
                  <a:lnTo>
                    <a:pt x="584151" y="1175497"/>
                  </a:lnTo>
                  <a:lnTo>
                    <a:pt x="596030" y="1163021"/>
                  </a:lnTo>
                  <a:lnTo>
                    <a:pt x="597640" y="1161289"/>
                  </a:lnTo>
                  <a:lnTo>
                    <a:pt x="599270" y="1159504"/>
                  </a:lnTo>
                  <a:lnTo>
                    <a:pt x="602477" y="1155941"/>
                  </a:lnTo>
                  <a:lnTo>
                    <a:pt x="608923" y="1148625"/>
                  </a:lnTo>
                  <a:lnTo>
                    <a:pt x="621836" y="1133263"/>
                  </a:lnTo>
                  <a:lnTo>
                    <a:pt x="564409" y="1296797"/>
                  </a:lnTo>
                  <a:lnTo>
                    <a:pt x="582519" y="1313737"/>
                  </a:lnTo>
                  <a:lnTo>
                    <a:pt x="541746" y="1309971"/>
                  </a:lnTo>
                  <a:lnTo>
                    <a:pt x="546627" y="1314932"/>
                  </a:lnTo>
                  <a:lnTo>
                    <a:pt x="598087" y="1307213"/>
                  </a:lnTo>
                  <a:lnTo>
                    <a:pt x="609848" y="1294909"/>
                  </a:lnTo>
                  <a:lnTo>
                    <a:pt x="708795" y="1303323"/>
                  </a:lnTo>
                  <a:cubicBezTo>
                    <a:pt x="738548" y="1305860"/>
                    <a:pt x="761629" y="1309237"/>
                    <a:pt x="788365" y="1310134"/>
                  </a:cubicBezTo>
                  <a:lnTo>
                    <a:pt x="869213" y="1308707"/>
                  </a:lnTo>
                  <a:cubicBezTo>
                    <a:pt x="879053" y="1062956"/>
                    <a:pt x="864577" y="590192"/>
                    <a:pt x="898734" y="571454"/>
                  </a:cubicBezTo>
                  <a:lnTo>
                    <a:pt x="947106" y="444807"/>
                  </a:lnTo>
                  <a:lnTo>
                    <a:pt x="999514" y="312337"/>
                  </a:lnTo>
                  <a:lnTo>
                    <a:pt x="1002720" y="304577"/>
                  </a:lnTo>
                  <a:lnTo>
                    <a:pt x="1005934" y="296843"/>
                  </a:lnTo>
                  <a:lnTo>
                    <a:pt x="1012374" y="281586"/>
                  </a:lnTo>
                  <a:lnTo>
                    <a:pt x="1025240" y="251778"/>
                  </a:lnTo>
                  <a:lnTo>
                    <a:pt x="1050960" y="195597"/>
                  </a:lnTo>
                  <a:lnTo>
                    <a:pt x="1051716" y="194024"/>
                  </a:lnTo>
                  <a:lnTo>
                    <a:pt x="1052438" y="192478"/>
                  </a:lnTo>
                  <a:lnTo>
                    <a:pt x="1053942" y="189384"/>
                  </a:lnTo>
                  <a:lnTo>
                    <a:pt x="1056943" y="183224"/>
                  </a:lnTo>
                  <a:lnTo>
                    <a:pt x="1062946" y="171190"/>
                  </a:lnTo>
                  <a:lnTo>
                    <a:pt x="1074958" y="148042"/>
                  </a:lnTo>
                  <a:lnTo>
                    <a:pt x="1075706" y="146652"/>
                  </a:lnTo>
                  <a:lnTo>
                    <a:pt x="1076455" y="145237"/>
                  </a:lnTo>
                  <a:lnTo>
                    <a:pt x="1080960" y="136978"/>
                  </a:lnTo>
                  <a:lnTo>
                    <a:pt x="1086937" y="126282"/>
                  </a:lnTo>
                  <a:lnTo>
                    <a:pt x="1098949" y="106017"/>
                  </a:lnTo>
                  <a:lnTo>
                    <a:pt x="1099750" y="104680"/>
                  </a:lnTo>
                  <a:lnTo>
                    <a:pt x="1100578" y="103369"/>
                  </a:lnTo>
                  <a:lnTo>
                    <a:pt x="1102208" y="100774"/>
                  </a:lnTo>
                  <a:lnTo>
                    <a:pt x="1105441" y="95662"/>
                  </a:lnTo>
                  <a:lnTo>
                    <a:pt x="1111961" y="85778"/>
                  </a:lnTo>
                  <a:lnTo>
                    <a:pt x="1112769" y="84572"/>
                  </a:lnTo>
                  <a:lnTo>
                    <a:pt x="1113597" y="83393"/>
                  </a:lnTo>
                  <a:lnTo>
                    <a:pt x="1115201" y="81034"/>
                  </a:lnTo>
                  <a:lnTo>
                    <a:pt x="1118460" y="76393"/>
                  </a:lnTo>
                  <a:lnTo>
                    <a:pt x="1124953" y="67506"/>
                  </a:lnTo>
                  <a:lnTo>
                    <a:pt x="1125782" y="66431"/>
                  </a:lnTo>
                  <a:lnTo>
                    <a:pt x="1126590" y="65356"/>
                  </a:lnTo>
                  <a:lnTo>
                    <a:pt x="1128220" y="63233"/>
                  </a:lnTo>
                  <a:lnTo>
                    <a:pt x="1131479" y="59117"/>
                  </a:lnTo>
                  <a:lnTo>
                    <a:pt x="1137972" y="51252"/>
                  </a:lnTo>
                  <a:lnTo>
                    <a:pt x="1150991" y="37122"/>
                  </a:lnTo>
                  <a:lnTo>
                    <a:pt x="1152495" y="35601"/>
                  </a:lnTo>
                  <a:lnTo>
                    <a:pt x="1154019" y="34133"/>
                  </a:lnTo>
                  <a:lnTo>
                    <a:pt x="1157047" y="31249"/>
                  </a:lnTo>
                  <a:lnTo>
                    <a:pt x="1163129" y="25901"/>
                  </a:lnTo>
                  <a:lnTo>
                    <a:pt x="1163878" y="25246"/>
                  </a:lnTo>
                  <a:lnTo>
                    <a:pt x="1164660" y="24616"/>
                  </a:lnTo>
                  <a:lnTo>
                    <a:pt x="1166157" y="23384"/>
                  </a:lnTo>
                  <a:lnTo>
                    <a:pt x="1169211" y="21025"/>
                  </a:lnTo>
                  <a:lnTo>
                    <a:pt x="1175267" y="16647"/>
                  </a:lnTo>
                  <a:lnTo>
                    <a:pt x="1176042" y="16123"/>
                  </a:lnTo>
                  <a:lnTo>
                    <a:pt x="1176798" y="15625"/>
                  </a:lnTo>
                  <a:lnTo>
                    <a:pt x="1178321" y="14629"/>
                  </a:lnTo>
                  <a:lnTo>
                    <a:pt x="1181349" y="12767"/>
                  </a:lnTo>
                  <a:lnTo>
                    <a:pt x="1182098" y="12321"/>
                  </a:lnTo>
                  <a:lnTo>
                    <a:pt x="1182880" y="11876"/>
                  </a:lnTo>
                  <a:lnTo>
                    <a:pt x="1184377" y="11011"/>
                  </a:lnTo>
                  <a:lnTo>
                    <a:pt x="1187431" y="9385"/>
                  </a:lnTo>
                  <a:lnTo>
                    <a:pt x="1188180" y="9018"/>
                  </a:lnTo>
                  <a:lnTo>
                    <a:pt x="1188935" y="8625"/>
                  </a:lnTo>
                  <a:lnTo>
                    <a:pt x="1190459" y="7891"/>
                  </a:lnTo>
                  <a:lnTo>
                    <a:pt x="1193487" y="6527"/>
                  </a:lnTo>
                  <a:lnTo>
                    <a:pt x="1194262" y="6213"/>
                  </a:lnTo>
                  <a:lnTo>
                    <a:pt x="1195018" y="5899"/>
                  </a:lnTo>
                  <a:lnTo>
                    <a:pt x="1196541" y="5295"/>
                  </a:lnTo>
                  <a:lnTo>
                    <a:pt x="1199569" y="4195"/>
                  </a:lnTo>
                  <a:lnTo>
                    <a:pt x="1200318" y="3932"/>
                  </a:lnTo>
                  <a:lnTo>
                    <a:pt x="1201073" y="3697"/>
                  </a:lnTo>
                  <a:lnTo>
                    <a:pt x="1202544" y="3224"/>
                  </a:lnTo>
                  <a:lnTo>
                    <a:pt x="1204048" y="2805"/>
                  </a:lnTo>
                  <a:lnTo>
                    <a:pt x="1205526" y="2385"/>
                  </a:lnTo>
                  <a:lnTo>
                    <a:pt x="1207023" y="2019"/>
                  </a:lnTo>
                  <a:lnTo>
                    <a:pt x="1208500" y="1678"/>
                  </a:lnTo>
                  <a:lnTo>
                    <a:pt x="1209998" y="1363"/>
                  </a:lnTo>
                  <a:lnTo>
                    <a:pt x="1211475" y="1101"/>
                  </a:lnTo>
                  <a:lnTo>
                    <a:pt x="1212979" y="839"/>
                  </a:lnTo>
                  <a:lnTo>
                    <a:pt x="1213701" y="734"/>
                  </a:lnTo>
                  <a:lnTo>
                    <a:pt x="1214450" y="629"/>
                  </a:lnTo>
                  <a:lnTo>
                    <a:pt x="1215199" y="550"/>
                  </a:lnTo>
                  <a:lnTo>
                    <a:pt x="1215954" y="446"/>
                  </a:lnTo>
                  <a:lnTo>
                    <a:pt x="1216676" y="367"/>
                  </a:lnTo>
                  <a:lnTo>
                    <a:pt x="1217425" y="288"/>
                  </a:lnTo>
                  <a:lnTo>
                    <a:pt x="1218929" y="183"/>
                  </a:lnTo>
                  <a:lnTo>
                    <a:pt x="1219651" y="131"/>
                  </a:lnTo>
                  <a:lnTo>
                    <a:pt x="1220406" y="79"/>
                  </a:lnTo>
                  <a:lnTo>
                    <a:pt x="1221904" y="26"/>
                  </a:lnTo>
                  <a:lnTo>
                    <a:pt x="1222633" y="0"/>
                  </a:lnTo>
                  <a:lnTo>
                    <a:pt x="1224878" y="0"/>
                  </a:lnTo>
                  <a:lnTo>
                    <a:pt x="1225607" y="26"/>
                  </a:lnTo>
                  <a:lnTo>
                    <a:pt x="1227860" y="105"/>
                  </a:lnTo>
                  <a:lnTo>
                    <a:pt x="1228609" y="157"/>
                  </a:lnTo>
                  <a:lnTo>
                    <a:pt x="1229331" y="209"/>
                  </a:lnTo>
                  <a:lnTo>
                    <a:pt x="1230086" y="262"/>
                  </a:lnTo>
                  <a:lnTo>
                    <a:pt x="1231583" y="419"/>
                  </a:lnTo>
                  <a:lnTo>
                    <a:pt x="1232312" y="498"/>
                  </a:lnTo>
                  <a:lnTo>
                    <a:pt x="1233061" y="577"/>
                  </a:lnTo>
                  <a:lnTo>
                    <a:pt x="1233810" y="681"/>
                  </a:lnTo>
                  <a:lnTo>
                    <a:pt x="1235287" y="917"/>
                  </a:lnTo>
                  <a:lnTo>
                    <a:pt x="1236036" y="1022"/>
                  </a:lnTo>
                  <a:lnTo>
                    <a:pt x="1236785" y="1153"/>
                  </a:lnTo>
                  <a:lnTo>
                    <a:pt x="1238262" y="1442"/>
                  </a:lnTo>
                  <a:lnTo>
                    <a:pt x="1239766" y="1756"/>
                  </a:lnTo>
                  <a:lnTo>
                    <a:pt x="1241237" y="2123"/>
                  </a:lnTo>
                  <a:lnTo>
                    <a:pt x="1242741" y="2491"/>
                  </a:lnTo>
                  <a:lnTo>
                    <a:pt x="1244212" y="2910"/>
                  </a:lnTo>
                  <a:lnTo>
                    <a:pt x="1247193" y="3827"/>
                  </a:lnTo>
                  <a:lnTo>
                    <a:pt x="1248021" y="4089"/>
                  </a:lnTo>
                  <a:lnTo>
                    <a:pt x="1250426" y="4954"/>
                  </a:lnTo>
                  <a:lnTo>
                    <a:pt x="1253660" y="6239"/>
                  </a:lnTo>
                  <a:lnTo>
                    <a:pt x="1255263" y="6921"/>
                  </a:lnTo>
                  <a:lnTo>
                    <a:pt x="1256893" y="7655"/>
                  </a:lnTo>
                  <a:lnTo>
                    <a:pt x="1260133" y="9228"/>
                  </a:lnTo>
                  <a:lnTo>
                    <a:pt x="1261736" y="10067"/>
                  </a:lnTo>
                  <a:lnTo>
                    <a:pt x="1263339" y="10932"/>
                  </a:lnTo>
                  <a:lnTo>
                    <a:pt x="1266572" y="12793"/>
                  </a:lnTo>
                  <a:lnTo>
                    <a:pt x="1273046" y="16935"/>
                  </a:lnTo>
                  <a:lnTo>
                    <a:pt x="1273847" y="17486"/>
                  </a:lnTo>
                  <a:lnTo>
                    <a:pt x="1274649" y="18063"/>
                  </a:lnTo>
                  <a:lnTo>
                    <a:pt x="1276279" y="19216"/>
                  </a:lnTo>
                  <a:lnTo>
                    <a:pt x="1279492" y="21654"/>
                  </a:lnTo>
                  <a:lnTo>
                    <a:pt x="1285959" y="26924"/>
                  </a:lnTo>
                  <a:lnTo>
                    <a:pt x="1286760" y="27605"/>
                  </a:lnTo>
                  <a:lnTo>
                    <a:pt x="1287562" y="28313"/>
                  </a:lnTo>
                  <a:lnTo>
                    <a:pt x="1289192" y="29755"/>
                  </a:lnTo>
                  <a:lnTo>
                    <a:pt x="1292405" y="32744"/>
                  </a:lnTo>
                  <a:lnTo>
                    <a:pt x="1298872" y="39114"/>
                  </a:lnTo>
                  <a:lnTo>
                    <a:pt x="1300376" y="40687"/>
                  </a:lnTo>
                  <a:lnTo>
                    <a:pt x="1301880" y="42287"/>
                  </a:lnTo>
                  <a:lnTo>
                    <a:pt x="1304907" y="45563"/>
                  </a:lnTo>
                  <a:lnTo>
                    <a:pt x="1310937" y="52458"/>
                  </a:lnTo>
                  <a:lnTo>
                    <a:pt x="1322995" y="67585"/>
                  </a:lnTo>
                  <a:lnTo>
                    <a:pt x="1323744" y="68581"/>
                  </a:lnTo>
                  <a:lnTo>
                    <a:pt x="1325996" y="71648"/>
                  </a:lnTo>
                  <a:lnTo>
                    <a:pt x="1329024" y="75816"/>
                  </a:lnTo>
                  <a:lnTo>
                    <a:pt x="1335027" y="84468"/>
                  </a:lnTo>
                  <a:lnTo>
                    <a:pt x="1347092" y="103029"/>
                  </a:lnTo>
                  <a:lnTo>
                    <a:pt x="1347920" y="104339"/>
                  </a:lnTo>
                  <a:lnTo>
                    <a:pt x="1348722" y="105677"/>
                  </a:lnTo>
                  <a:lnTo>
                    <a:pt x="1350351" y="108351"/>
                  </a:lnTo>
                  <a:lnTo>
                    <a:pt x="1353638" y="113751"/>
                  </a:lnTo>
                  <a:lnTo>
                    <a:pt x="1360157" y="124946"/>
                  </a:lnTo>
                  <a:lnTo>
                    <a:pt x="1373229" y="148592"/>
                  </a:lnTo>
                  <a:lnTo>
                    <a:pt x="1399367" y="200683"/>
                  </a:lnTo>
                  <a:lnTo>
                    <a:pt x="1400168" y="202361"/>
                  </a:lnTo>
                  <a:lnTo>
                    <a:pt x="1402580" y="207473"/>
                  </a:lnTo>
                  <a:lnTo>
                    <a:pt x="1405760" y="214342"/>
                  </a:lnTo>
                  <a:lnTo>
                    <a:pt x="1412180" y="228315"/>
                  </a:lnTo>
                  <a:lnTo>
                    <a:pt x="1425014" y="257153"/>
                  </a:lnTo>
                  <a:lnTo>
                    <a:pt x="1450667" y="317922"/>
                  </a:lnTo>
                  <a:lnTo>
                    <a:pt x="1498516" y="438934"/>
                  </a:lnTo>
                  <a:lnTo>
                    <a:pt x="1550434" y="574789"/>
                  </a:lnTo>
                  <a:lnTo>
                    <a:pt x="1598859" y="699183"/>
                  </a:lnTo>
                  <a:lnTo>
                    <a:pt x="1646377" y="813637"/>
                  </a:lnTo>
                  <a:lnTo>
                    <a:pt x="1697903" y="925267"/>
                  </a:lnTo>
                  <a:lnTo>
                    <a:pt x="1699407" y="928307"/>
                  </a:lnTo>
                  <a:lnTo>
                    <a:pt x="1700904" y="931320"/>
                  </a:lnTo>
                  <a:lnTo>
                    <a:pt x="1703906" y="937300"/>
                  </a:lnTo>
                  <a:lnTo>
                    <a:pt x="1709908" y="949125"/>
                  </a:lnTo>
                  <a:lnTo>
                    <a:pt x="1721947" y="972091"/>
                  </a:lnTo>
                  <a:lnTo>
                    <a:pt x="1745990" y="1015319"/>
                  </a:lnTo>
                  <a:lnTo>
                    <a:pt x="1746792" y="1016735"/>
                  </a:lnTo>
                  <a:lnTo>
                    <a:pt x="1747594" y="1018124"/>
                  </a:lnTo>
                  <a:lnTo>
                    <a:pt x="1749224" y="1020903"/>
                  </a:lnTo>
                  <a:lnTo>
                    <a:pt x="1752483" y="1026406"/>
                  </a:lnTo>
                  <a:lnTo>
                    <a:pt x="1759009" y="1037238"/>
                  </a:lnTo>
                  <a:lnTo>
                    <a:pt x="1772048" y="1058076"/>
                  </a:lnTo>
                  <a:lnTo>
                    <a:pt x="1798113" y="1096593"/>
                  </a:lnTo>
                  <a:lnTo>
                    <a:pt x="1799617" y="1098686"/>
                  </a:lnTo>
                  <a:lnTo>
                    <a:pt x="1801141" y="1100807"/>
                  </a:lnTo>
                  <a:lnTo>
                    <a:pt x="1804195" y="1104955"/>
                  </a:lnTo>
                  <a:lnTo>
                    <a:pt x="1810277" y="1113129"/>
                  </a:lnTo>
                  <a:lnTo>
                    <a:pt x="1822442" y="1128780"/>
                  </a:lnTo>
                  <a:lnTo>
                    <a:pt x="1823190" y="1129726"/>
                  </a:lnTo>
                  <a:lnTo>
                    <a:pt x="1823966" y="1130673"/>
                  </a:lnTo>
                  <a:lnTo>
                    <a:pt x="1825469" y="1132558"/>
                  </a:lnTo>
                  <a:lnTo>
                    <a:pt x="1828524" y="1136256"/>
                  </a:lnTo>
                  <a:lnTo>
                    <a:pt x="1834606" y="1143545"/>
                  </a:lnTo>
                  <a:lnTo>
                    <a:pt x="1846770" y="1157464"/>
                  </a:lnTo>
                  <a:lnTo>
                    <a:pt x="1847519" y="1158303"/>
                  </a:lnTo>
                  <a:lnTo>
                    <a:pt x="1848268" y="1159115"/>
                  </a:lnTo>
                  <a:lnTo>
                    <a:pt x="1849745" y="1160766"/>
                  </a:lnTo>
                  <a:lnTo>
                    <a:pt x="1852746" y="1163987"/>
                  </a:lnTo>
                  <a:lnTo>
                    <a:pt x="1858703" y="1170309"/>
                  </a:lnTo>
                  <a:lnTo>
                    <a:pt x="1870629" y="1182397"/>
                  </a:lnTo>
                  <a:lnTo>
                    <a:pt x="1871384" y="1183128"/>
                  </a:lnTo>
                  <a:lnTo>
                    <a:pt x="1872132" y="1183839"/>
                  </a:lnTo>
                  <a:lnTo>
                    <a:pt x="1873610" y="1185276"/>
                  </a:lnTo>
                  <a:lnTo>
                    <a:pt x="1876611" y="1188135"/>
                  </a:lnTo>
                  <a:lnTo>
                    <a:pt x="1882561" y="1193718"/>
                  </a:lnTo>
                  <a:lnTo>
                    <a:pt x="1894493" y="1204309"/>
                  </a:lnTo>
                  <a:lnTo>
                    <a:pt x="1895295" y="1205020"/>
                  </a:lnTo>
                  <a:lnTo>
                    <a:pt x="1896097" y="1205698"/>
                  </a:lnTo>
                  <a:lnTo>
                    <a:pt x="1897727" y="1207060"/>
                  </a:lnTo>
                  <a:lnTo>
                    <a:pt x="1900960" y="1209765"/>
                  </a:lnTo>
                  <a:lnTo>
                    <a:pt x="1907433" y="1215034"/>
                  </a:lnTo>
                  <a:lnTo>
                    <a:pt x="1920372" y="1224966"/>
                  </a:lnTo>
                  <a:lnTo>
                    <a:pt x="1921976" y="1226174"/>
                  </a:lnTo>
                  <a:lnTo>
                    <a:pt x="1923606" y="1227355"/>
                  </a:lnTo>
                  <a:lnTo>
                    <a:pt x="1926845" y="1229664"/>
                  </a:lnTo>
                  <a:lnTo>
                    <a:pt x="1933312" y="1234174"/>
                  </a:lnTo>
                  <a:lnTo>
                    <a:pt x="1946252" y="1242664"/>
                  </a:lnTo>
                  <a:lnTo>
                    <a:pt x="1949253" y="1244550"/>
                  </a:lnTo>
                  <a:lnTo>
                    <a:pt x="1952281" y="1246389"/>
                  </a:lnTo>
                  <a:lnTo>
                    <a:pt x="1958316" y="1249979"/>
                  </a:lnTo>
                  <a:lnTo>
                    <a:pt x="1970401" y="1256744"/>
                  </a:lnTo>
                  <a:lnTo>
                    <a:pt x="1971150" y="1257160"/>
                  </a:lnTo>
                  <a:lnTo>
                    <a:pt x="1971899" y="1257556"/>
                  </a:lnTo>
                  <a:lnTo>
                    <a:pt x="1973429" y="1258368"/>
                  </a:lnTo>
                  <a:lnTo>
                    <a:pt x="1976430" y="1259939"/>
                  </a:lnTo>
                  <a:lnTo>
                    <a:pt x="1982486" y="1263006"/>
                  </a:lnTo>
                  <a:lnTo>
                    <a:pt x="1994544" y="1268778"/>
                  </a:lnTo>
                  <a:lnTo>
                    <a:pt x="1996201" y="1269509"/>
                  </a:lnTo>
                  <a:lnTo>
                    <a:pt x="1997837" y="1270241"/>
                  </a:lnTo>
                  <a:lnTo>
                    <a:pt x="2001097" y="1271684"/>
                  </a:lnTo>
                  <a:lnTo>
                    <a:pt x="2007643" y="1274489"/>
                  </a:lnTo>
                  <a:lnTo>
                    <a:pt x="2020741" y="1279683"/>
                  </a:lnTo>
                  <a:lnTo>
                    <a:pt x="2021543" y="1279999"/>
                  </a:lnTo>
                  <a:lnTo>
                    <a:pt x="2022371" y="1280308"/>
                  </a:lnTo>
                  <a:lnTo>
                    <a:pt x="2024001" y="1280912"/>
                  </a:lnTo>
                  <a:lnTo>
                    <a:pt x="2027287" y="1282120"/>
                  </a:lnTo>
                  <a:lnTo>
                    <a:pt x="2033807" y="1284428"/>
                  </a:lnTo>
                  <a:lnTo>
                    <a:pt x="2046905" y="1288724"/>
                  </a:lnTo>
                  <a:lnTo>
                    <a:pt x="2047707" y="1288985"/>
                  </a:lnTo>
                  <a:lnTo>
                    <a:pt x="2048509" y="1289227"/>
                  </a:lnTo>
                  <a:lnTo>
                    <a:pt x="2050112" y="1289724"/>
                  </a:lnTo>
                  <a:lnTo>
                    <a:pt x="2053319" y="1290690"/>
                  </a:lnTo>
                  <a:lnTo>
                    <a:pt x="2059765" y="1292556"/>
                  </a:lnTo>
                  <a:lnTo>
                    <a:pt x="2072605" y="1296039"/>
                  </a:lnTo>
                  <a:lnTo>
                    <a:pt x="2073407" y="1296227"/>
                  </a:lnTo>
                  <a:lnTo>
                    <a:pt x="2075812" y="1296851"/>
                  </a:lnTo>
                  <a:lnTo>
                    <a:pt x="2079019" y="1297643"/>
                  </a:lnTo>
                  <a:lnTo>
                    <a:pt x="2085439" y="1299160"/>
                  </a:lnTo>
                  <a:lnTo>
                    <a:pt x="2098306" y="1301992"/>
                  </a:lnTo>
                  <a:lnTo>
                    <a:pt x="2099803" y="1302307"/>
                  </a:lnTo>
                  <a:lnTo>
                    <a:pt x="2101307" y="1302596"/>
                  </a:lnTo>
                  <a:lnTo>
                    <a:pt x="2104282" y="1303200"/>
                  </a:lnTo>
                  <a:lnTo>
                    <a:pt x="2110285" y="1304374"/>
                  </a:lnTo>
                  <a:lnTo>
                    <a:pt x="2122270" y="1306529"/>
                  </a:lnTo>
                  <a:lnTo>
                    <a:pt x="2123019" y="1306656"/>
                  </a:lnTo>
                  <a:lnTo>
                    <a:pt x="2123767" y="1306764"/>
                  </a:lnTo>
                  <a:lnTo>
                    <a:pt x="2125271" y="1307025"/>
                  </a:lnTo>
                  <a:lnTo>
                    <a:pt x="2128273" y="1307522"/>
                  </a:lnTo>
                  <a:lnTo>
                    <a:pt x="2134249" y="1308468"/>
                  </a:lnTo>
                  <a:lnTo>
                    <a:pt x="2146234" y="1310227"/>
                  </a:lnTo>
                  <a:lnTo>
                    <a:pt x="2147062" y="1310327"/>
                  </a:lnTo>
                  <a:lnTo>
                    <a:pt x="2147864" y="1310435"/>
                  </a:lnTo>
                  <a:lnTo>
                    <a:pt x="2149494" y="1310670"/>
                  </a:lnTo>
                  <a:lnTo>
                    <a:pt x="2152727" y="1311086"/>
                  </a:lnTo>
                  <a:lnTo>
                    <a:pt x="2159253" y="1311925"/>
                  </a:lnTo>
                  <a:lnTo>
                    <a:pt x="2172246" y="1313448"/>
                  </a:lnTo>
                  <a:lnTo>
                    <a:pt x="2173047" y="1313529"/>
                  </a:lnTo>
                  <a:lnTo>
                    <a:pt x="2173849" y="1313629"/>
                  </a:lnTo>
                  <a:lnTo>
                    <a:pt x="2175479" y="1313790"/>
                  </a:lnTo>
                  <a:lnTo>
                    <a:pt x="2178739" y="1314133"/>
                  </a:lnTo>
                  <a:lnTo>
                    <a:pt x="2185238" y="1314784"/>
                  </a:lnTo>
                  <a:lnTo>
                    <a:pt x="2198231" y="1315992"/>
                  </a:lnTo>
                  <a:lnTo>
                    <a:pt x="2198980" y="1316045"/>
                  </a:lnTo>
                  <a:lnTo>
                    <a:pt x="2199755" y="1316119"/>
                  </a:lnTo>
                  <a:lnTo>
                    <a:pt x="2201259" y="1316253"/>
                  </a:lnTo>
                  <a:lnTo>
                    <a:pt x="2204286" y="1316488"/>
                  </a:lnTo>
                  <a:lnTo>
                    <a:pt x="2210369" y="1316985"/>
                  </a:lnTo>
                  <a:lnTo>
                    <a:pt x="2222506" y="1317878"/>
                  </a:lnTo>
                  <a:lnTo>
                    <a:pt x="2224004" y="1317985"/>
                  </a:lnTo>
                  <a:lnTo>
                    <a:pt x="2225534" y="1318065"/>
                  </a:lnTo>
                  <a:lnTo>
                    <a:pt x="2228562" y="1318273"/>
                  </a:lnTo>
                  <a:lnTo>
                    <a:pt x="2234618" y="1318663"/>
                  </a:lnTo>
                  <a:lnTo>
                    <a:pt x="2246756" y="1319347"/>
                  </a:lnTo>
                  <a:lnTo>
                    <a:pt x="2247504" y="1319401"/>
                  </a:lnTo>
                  <a:lnTo>
                    <a:pt x="2248253" y="1319428"/>
                  </a:lnTo>
                  <a:lnTo>
                    <a:pt x="2249731" y="1319502"/>
                  </a:lnTo>
                  <a:lnTo>
                    <a:pt x="2258662" y="1319978"/>
                  </a:lnTo>
                  <a:lnTo>
                    <a:pt x="2259410" y="1320005"/>
                  </a:lnTo>
                  <a:lnTo>
                    <a:pt x="2260133" y="1320025"/>
                  </a:lnTo>
                  <a:lnTo>
                    <a:pt x="2261636" y="1320106"/>
                  </a:lnTo>
                  <a:lnTo>
                    <a:pt x="2264611" y="1320240"/>
                  </a:lnTo>
                  <a:lnTo>
                    <a:pt x="2270541" y="1320502"/>
                  </a:lnTo>
                  <a:lnTo>
                    <a:pt x="2271290" y="1320528"/>
                  </a:lnTo>
                  <a:lnTo>
                    <a:pt x="2272038" y="1320575"/>
                  </a:lnTo>
                  <a:lnTo>
                    <a:pt x="2273516" y="1320629"/>
                  </a:lnTo>
                  <a:lnTo>
                    <a:pt x="2276491" y="1320736"/>
                  </a:lnTo>
                  <a:lnTo>
                    <a:pt x="2282447" y="1320971"/>
                  </a:lnTo>
                  <a:lnTo>
                    <a:pt x="2294346" y="1321394"/>
                  </a:lnTo>
                  <a:lnTo>
                    <a:pt x="2297560" y="1321495"/>
                  </a:lnTo>
                  <a:lnTo>
                    <a:pt x="2300793" y="1321602"/>
                  </a:lnTo>
                  <a:lnTo>
                    <a:pt x="2307239" y="1321810"/>
                  </a:lnTo>
                  <a:lnTo>
                    <a:pt x="2308041" y="1321837"/>
                  </a:lnTo>
                  <a:lnTo>
                    <a:pt x="2308869" y="1321864"/>
                  </a:lnTo>
                  <a:lnTo>
                    <a:pt x="2310473" y="1321891"/>
                  </a:lnTo>
                  <a:lnTo>
                    <a:pt x="2313706" y="1321991"/>
                  </a:lnTo>
                  <a:lnTo>
                    <a:pt x="2320152" y="1322153"/>
                  </a:lnTo>
                  <a:lnTo>
                    <a:pt x="2321756" y="1322206"/>
                  </a:lnTo>
                  <a:lnTo>
                    <a:pt x="2323386" y="1322233"/>
                  </a:lnTo>
                  <a:lnTo>
                    <a:pt x="2326599" y="1322307"/>
                  </a:lnTo>
                  <a:lnTo>
                    <a:pt x="2333039" y="1322468"/>
                  </a:lnTo>
                  <a:lnTo>
                    <a:pt x="2345952" y="1322730"/>
                  </a:lnTo>
                  <a:lnTo>
                    <a:pt x="2346707" y="1322730"/>
                  </a:lnTo>
                  <a:lnTo>
                    <a:pt x="2347456" y="1322757"/>
                  </a:lnTo>
                  <a:lnTo>
                    <a:pt x="2348960" y="1322783"/>
                  </a:lnTo>
                  <a:lnTo>
                    <a:pt x="2351988" y="1322830"/>
                  </a:lnTo>
                  <a:lnTo>
                    <a:pt x="2357990" y="1322938"/>
                  </a:lnTo>
                  <a:lnTo>
                    <a:pt x="2358739" y="1322965"/>
                  </a:lnTo>
                  <a:lnTo>
                    <a:pt x="2359514" y="1322965"/>
                  </a:lnTo>
                  <a:lnTo>
                    <a:pt x="2364020" y="1323045"/>
                  </a:lnTo>
                  <a:lnTo>
                    <a:pt x="2370049" y="1323119"/>
                  </a:lnTo>
                  <a:lnTo>
                    <a:pt x="2370798" y="1323146"/>
                  </a:lnTo>
                  <a:lnTo>
                    <a:pt x="2371553" y="1323146"/>
                  </a:lnTo>
                  <a:lnTo>
                    <a:pt x="2373050" y="1323173"/>
                  </a:lnTo>
                  <a:lnTo>
                    <a:pt x="2376052" y="1323200"/>
                  </a:lnTo>
                  <a:lnTo>
                    <a:pt x="2382087" y="1323280"/>
                  </a:lnTo>
                  <a:lnTo>
                    <a:pt x="2394119" y="1323434"/>
                  </a:lnTo>
                  <a:lnTo>
                    <a:pt x="2394974" y="1323434"/>
                  </a:lnTo>
                  <a:lnTo>
                    <a:pt x="2395802" y="1323461"/>
                  </a:lnTo>
                  <a:lnTo>
                    <a:pt x="2397485" y="1323461"/>
                  </a:lnTo>
                  <a:lnTo>
                    <a:pt x="2400850" y="1323515"/>
                  </a:lnTo>
                  <a:lnTo>
                    <a:pt x="2407575" y="1323569"/>
                  </a:lnTo>
                  <a:lnTo>
                    <a:pt x="2408404" y="1323569"/>
                  </a:lnTo>
                  <a:lnTo>
                    <a:pt x="2409258" y="1323595"/>
                  </a:lnTo>
                  <a:lnTo>
                    <a:pt x="2410941" y="1323595"/>
                  </a:lnTo>
                  <a:lnTo>
                    <a:pt x="2414280" y="1323649"/>
                  </a:lnTo>
                  <a:lnTo>
                    <a:pt x="2421012" y="1323696"/>
                  </a:lnTo>
                  <a:lnTo>
                    <a:pt x="2422688" y="1323696"/>
                  </a:lnTo>
                  <a:lnTo>
                    <a:pt x="2424371" y="1323723"/>
                  </a:lnTo>
                  <a:lnTo>
                    <a:pt x="2427737" y="1323750"/>
                  </a:lnTo>
                  <a:lnTo>
                    <a:pt x="2434442" y="1323777"/>
                  </a:lnTo>
                  <a:lnTo>
                    <a:pt x="2435296" y="1323804"/>
                  </a:lnTo>
                  <a:lnTo>
                    <a:pt x="2437807" y="1323804"/>
                  </a:lnTo>
                  <a:lnTo>
                    <a:pt x="2441173" y="1323830"/>
                  </a:lnTo>
                  <a:lnTo>
                    <a:pt x="2442021" y="1323830"/>
                  </a:lnTo>
                  <a:lnTo>
                    <a:pt x="2442849" y="1323857"/>
                  </a:lnTo>
                  <a:lnTo>
                    <a:pt x="2446215" y="1323857"/>
                  </a:lnTo>
                  <a:lnTo>
                    <a:pt x="2447043" y="1323884"/>
                  </a:lnTo>
                  <a:lnTo>
                    <a:pt x="2447898" y="1323884"/>
                  </a:lnTo>
                </a:path>
              </a:pathLst>
            </a:custGeom>
            <a:noFill/>
            <a:ln w="35322" cap="sq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Rectangle 7192">
              <a:extLst>
                <a:ext uri="{FF2B5EF4-FFF2-40B4-BE49-F238E27FC236}">
                  <a16:creationId xmlns:a16="http://schemas.microsoft.com/office/drawing/2014/main" id="{43212782-E979-F0EE-7B42-B70D5A30BA38}"/>
                </a:ext>
              </a:extLst>
            </p:cNvPr>
            <p:cNvSpPr/>
            <p:nvPr/>
          </p:nvSpPr>
          <p:spPr>
            <a:xfrm>
              <a:off x="6417250" y="4886325"/>
              <a:ext cx="754409" cy="816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03D2716D-142D-15AC-392F-0530EDE5AD83}"/>
              </a:ext>
            </a:extLst>
          </p:cNvPr>
          <p:cNvCxnSpPr>
            <a:cxnSpLocks/>
          </p:cNvCxnSpPr>
          <p:nvPr/>
        </p:nvCxnSpPr>
        <p:spPr>
          <a:xfrm>
            <a:off x="6510141" y="5718695"/>
            <a:ext cx="22609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Connector 7196">
            <a:extLst>
              <a:ext uri="{FF2B5EF4-FFF2-40B4-BE49-F238E27FC236}">
                <a16:creationId xmlns:a16="http://schemas.microsoft.com/office/drawing/2014/main" id="{026749D5-D3ED-8CDC-BA2A-50BBBC642E02}"/>
              </a:ext>
            </a:extLst>
          </p:cNvPr>
          <p:cNvCxnSpPr>
            <a:cxnSpLocks/>
          </p:cNvCxnSpPr>
          <p:nvPr/>
        </p:nvCxnSpPr>
        <p:spPr>
          <a:xfrm flipH="1">
            <a:off x="6499028" y="5718695"/>
            <a:ext cx="6868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00" name="Picture 2">
            <a:extLst>
              <a:ext uri="{FF2B5EF4-FFF2-40B4-BE49-F238E27FC236}">
                <a16:creationId xmlns:a16="http://schemas.microsoft.com/office/drawing/2014/main" id="{75D0E6AA-C7CC-43A9-B08F-CD4F0D857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23" y="4917464"/>
            <a:ext cx="935896" cy="27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1" name="Rectangle 7200">
            <a:extLst>
              <a:ext uri="{FF2B5EF4-FFF2-40B4-BE49-F238E27FC236}">
                <a16:creationId xmlns:a16="http://schemas.microsoft.com/office/drawing/2014/main" id="{FFBE3765-5E30-B6AB-CB90-7562A3D5DC4C}"/>
              </a:ext>
            </a:extLst>
          </p:cNvPr>
          <p:cNvSpPr/>
          <p:nvPr/>
        </p:nvSpPr>
        <p:spPr>
          <a:xfrm>
            <a:off x="409452" y="1609267"/>
            <a:ext cx="2077011" cy="738901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02" name="Rectangle 7201">
            <a:extLst>
              <a:ext uri="{FF2B5EF4-FFF2-40B4-BE49-F238E27FC236}">
                <a16:creationId xmlns:a16="http://schemas.microsoft.com/office/drawing/2014/main" id="{6D333863-6D15-8B6B-4498-CA4EDC19D30B}"/>
              </a:ext>
            </a:extLst>
          </p:cNvPr>
          <p:cNvSpPr/>
          <p:nvPr/>
        </p:nvSpPr>
        <p:spPr>
          <a:xfrm>
            <a:off x="2397246" y="980810"/>
            <a:ext cx="3190297" cy="87549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03" name="Rectangle 7202">
            <a:extLst>
              <a:ext uri="{FF2B5EF4-FFF2-40B4-BE49-F238E27FC236}">
                <a16:creationId xmlns:a16="http://schemas.microsoft.com/office/drawing/2014/main" id="{C5525A1A-6BB3-1FC6-8B2B-C2B98CD117EF}"/>
              </a:ext>
            </a:extLst>
          </p:cNvPr>
          <p:cNvSpPr/>
          <p:nvPr/>
        </p:nvSpPr>
        <p:spPr>
          <a:xfrm>
            <a:off x="6931684" y="2916859"/>
            <a:ext cx="1942548" cy="87549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2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66F80B-7813-614F-1C3F-C7BDC0DF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Bayesian Formulation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06ABFD9A-1230-96DF-D196-3DC596B6A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70" y="2222456"/>
            <a:ext cx="4830460" cy="109206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AC2A0908-1928-038F-E385-0C3E365EAF40}"/>
              </a:ext>
            </a:extLst>
          </p:cNvPr>
          <p:cNvSpPr txBox="1"/>
          <p:nvPr/>
        </p:nvSpPr>
        <p:spPr>
          <a:xfrm>
            <a:off x="788297" y="19015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Posterior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427FA1D-532A-AF48-4C5A-73EE51047B68}"/>
              </a:ext>
            </a:extLst>
          </p:cNvPr>
          <p:cNvSpPr txBox="1"/>
          <p:nvPr/>
        </p:nvSpPr>
        <p:spPr>
          <a:xfrm>
            <a:off x="3196127" y="149094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96A3AA2-3DB4-F9BB-7DEE-C6AB52A05EB3}"/>
              </a:ext>
            </a:extLst>
          </p:cNvPr>
          <p:cNvSpPr txBox="1"/>
          <p:nvPr/>
        </p:nvSpPr>
        <p:spPr>
          <a:xfrm>
            <a:off x="7051588" y="1527042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Prior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CEA452A-3839-03B1-9834-F4022865F508}"/>
              </a:ext>
            </a:extLst>
          </p:cNvPr>
          <p:cNvSpPr txBox="1"/>
          <p:nvPr/>
        </p:nvSpPr>
        <p:spPr>
          <a:xfrm>
            <a:off x="7147928" y="2907622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Evidence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B72005C-1F68-A419-C547-1BA59B9A61F9}"/>
              </a:ext>
            </a:extLst>
          </p:cNvPr>
          <p:cNvSpPr/>
          <p:nvPr/>
        </p:nvSpPr>
        <p:spPr>
          <a:xfrm>
            <a:off x="2053171" y="2394727"/>
            <a:ext cx="1734855" cy="6821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C5B96F2-377F-2F39-966F-1A8A3D835773}"/>
              </a:ext>
            </a:extLst>
          </p:cNvPr>
          <p:cNvSpPr/>
          <p:nvPr/>
        </p:nvSpPr>
        <p:spPr>
          <a:xfrm>
            <a:off x="4415199" y="2145389"/>
            <a:ext cx="1502964" cy="555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FA67578-5114-6BB2-E800-40EC88463E5A}"/>
              </a:ext>
            </a:extLst>
          </p:cNvPr>
          <p:cNvSpPr/>
          <p:nvPr/>
        </p:nvSpPr>
        <p:spPr>
          <a:xfrm>
            <a:off x="5994842" y="2145388"/>
            <a:ext cx="1005088" cy="55549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36F3682-C63E-A155-2F92-C29F7D64B4DD}"/>
              </a:ext>
            </a:extLst>
          </p:cNvPr>
          <p:cNvSpPr/>
          <p:nvPr/>
        </p:nvSpPr>
        <p:spPr>
          <a:xfrm>
            <a:off x="5063843" y="2816381"/>
            <a:ext cx="1214704" cy="52103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CB019-5FEC-63A1-5ADF-64A5F19F9055}"/>
              </a:ext>
            </a:extLst>
          </p:cNvPr>
          <p:cNvSpPr txBox="1"/>
          <p:nvPr/>
        </p:nvSpPr>
        <p:spPr>
          <a:xfrm>
            <a:off x="486131" y="1646283"/>
            <a:ext cx="2021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want)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A488D3F-929C-9403-5D6D-158DF390FAF6}"/>
              </a:ext>
            </a:extLst>
          </p:cNvPr>
          <p:cNvSpPr txBox="1"/>
          <p:nvPr/>
        </p:nvSpPr>
        <p:spPr>
          <a:xfrm>
            <a:off x="5899030" y="1295582"/>
            <a:ext cx="3151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we know)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2E8F9FF-2D1D-BA21-9E33-F5B7B897E612}"/>
              </a:ext>
            </a:extLst>
          </p:cNvPr>
          <p:cNvSpPr txBox="1"/>
          <p:nvPr/>
        </p:nvSpPr>
        <p:spPr>
          <a:xfrm>
            <a:off x="2308471" y="1210976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2BDC1EA-C37F-CEAF-6677-03920D5B8E40}"/>
              </a:ext>
            </a:extLst>
          </p:cNvPr>
          <p:cNvSpPr txBox="1"/>
          <p:nvPr/>
        </p:nvSpPr>
        <p:spPr>
          <a:xfrm>
            <a:off x="6770884" y="3257881"/>
            <a:ext cx="213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(how much sense all makes)</a:t>
            </a:r>
          </a:p>
        </p:txBody>
      </p: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6A2BDE56-E886-7071-0DF8-32AD0FF10B31}"/>
              </a:ext>
            </a:extLst>
          </p:cNvPr>
          <p:cNvCxnSpPr>
            <a:cxnSpLocks/>
          </p:cNvCxnSpPr>
          <p:nvPr/>
        </p:nvCxnSpPr>
        <p:spPr>
          <a:xfrm>
            <a:off x="6677134" y="2801185"/>
            <a:ext cx="14823" cy="19437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9" name="Picture 7188">
            <a:extLst>
              <a:ext uri="{FF2B5EF4-FFF2-40B4-BE49-F238E27FC236}">
                <a16:creationId xmlns:a16="http://schemas.microsoft.com/office/drawing/2014/main" id="{3F716FEB-B019-3681-F83F-FAE55BB67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66" b="57314"/>
          <a:stretch/>
        </p:blipFill>
        <p:spPr>
          <a:xfrm>
            <a:off x="8136937" y="4187450"/>
            <a:ext cx="779790" cy="373752"/>
          </a:xfrm>
          <a:prstGeom prst="rect">
            <a:avLst/>
          </a:prstGeom>
        </p:spPr>
      </p:pic>
      <p:pic>
        <p:nvPicPr>
          <p:cNvPr id="7190" name="Picture 8">
            <a:extLst>
              <a:ext uri="{FF2B5EF4-FFF2-40B4-BE49-F238E27FC236}">
                <a16:creationId xmlns:a16="http://schemas.microsoft.com/office/drawing/2014/main" id="{965AB717-17D1-6F8C-F59D-43FC72DC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971" y="5379060"/>
            <a:ext cx="268890" cy="2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95" name="Group 7194">
            <a:extLst>
              <a:ext uri="{FF2B5EF4-FFF2-40B4-BE49-F238E27FC236}">
                <a16:creationId xmlns:a16="http://schemas.microsoft.com/office/drawing/2014/main" id="{EABCA36B-ECB7-EF63-65BE-ED618811395C}"/>
              </a:ext>
            </a:extLst>
          </p:cNvPr>
          <p:cNvGrpSpPr/>
          <p:nvPr/>
        </p:nvGrpSpPr>
        <p:grpSpPr>
          <a:xfrm>
            <a:off x="6417250" y="4188092"/>
            <a:ext cx="2016505" cy="1737322"/>
            <a:chOff x="6417250" y="4188092"/>
            <a:chExt cx="2016505" cy="1737322"/>
          </a:xfrm>
        </p:grpSpPr>
        <p:cxnSp>
          <p:nvCxnSpPr>
            <p:cNvPr id="7187" name="Straight Arrow Connector 7186">
              <a:extLst>
                <a:ext uri="{FF2B5EF4-FFF2-40B4-BE49-F238E27FC236}">
                  <a16:creationId xmlns:a16="http://schemas.microsoft.com/office/drawing/2014/main" id="{BEA45E42-BFF3-8D67-4356-75443F30A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466" y="4188092"/>
              <a:ext cx="0" cy="17373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2E36DB78-57E0-3809-AF5F-5F6C32E2ACEC}"/>
                </a:ext>
              </a:extLst>
            </p:cNvPr>
            <p:cNvSpPr/>
            <p:nvPr/>
          </p:nvSpPr>
          <p:spPr>
            <a:xfrm>
              <a:off x="6516020" y="4401468"/>
              <a:ext cx="1917735" cy="1323884"/>
            </a:xfrm>
            <a:custGeom>
              <a:avLst/>
              <a:gdLst>
                <a:gd name="connsiteX0" fmla="*/ -66 w 2447897"/>
                <a:gd name="connsiteY0" fmla="*/ 1323879 h 1323883"/>
                <a:gd name="connsiteX1" fmla="*/ 685 w 2447897"/>
                <a:gd name="connsiteY1" fmla="*/ 1323879 h 1323883"/>
                <a:gd name="connsiteX2" fmla="*/ 1435 w 2447897"/>
                <a:gd name="connsiteY2" fmla="*/ 1323852 h 1323883"/>
                <a:gd name="connsiteX3" fmla="*/ 2937 w 2447897"/>
                <a:gd name="connsiteY3" fmla="*/ 1323852 h 1323883"/>
                <a:gd name="connsiteX4" fmla="*/ 5939 w 2447897"/>
                <a:gd name="connsiteY4" fmla="*/ 1323825 h 1323883"/>
                <a:gd name="connsiteX5" fmla="*/ 11943 w 2447897"/>
                <a:gd name="connsiteY5" fmla="*/ 1323799 h 1323883"/>
                <a:gd name="connsiteX6" fmla="*/ 12693 w 2447897"/>
                <a:gd name="connsiteY6" fmla="*/ 1323799 h 1323883"/>
                <a:gd name="connsiteX7" fmla="*/ 13444 w 2447897"/>
                <a:gd name="connsiteY7" fmla="*/ 1323772 h 1323883"/>
                <a:gd name="connsiteX8" fmla="*/ 14945 w 2447897"/>
                <a:gd name="connsiteY8" fmla="*/ 1323772 h 1323883"/>
                <a:gd name="connsiteX9" fmla="*/ 17947 w 2447897"/>
                <a:gd name="connsiteY9" fmla="*/ 1323745 h 1323883"/>
                <a:gd name="connsiteX10" fmla="*/ 23951 w 2447897"/>
                <a:gd name="connsiteY10" fmla="*/ 1323718 h 1323883"/>
                <a:gd name="connsiteX11" fmla="*/ 24702 w 2447897"/>
                <a:gd name="connsiteY11" fmla="*/ 1323691 h 1323883"/>
                <a:gd name="connsiteX12" fmla="*/ 26954 w 2447897"/>
                <a:gd name="connsiteY12" fmla="*/ 1323691 h 1323883"/>
                <a:gd name="connsiteX13" fmla="*/ 35960 w 2447897"/>
                <a:gd name="connsiteY13" fmla="*/ 1323617 h 1323883"/>
                <a:gd name="connsiteX14" fmla="*/ 47969 w 2447897"/>
                <a:gd name="connsiteY14" fmla="*/ 1323483 h 1323883"/>
                <a:gd name="connsiteX15" fmla="*/ 49599 w 2447897"/>
                <a:gd name="connsiteY15" fmla="*/ 1323483 h 1323883"/>
                <a:gd name="connsiteX16" fmla="*/ 51230 w 2447897"/>
                <a:gd name="connsiteY16" fmla="*/ 1323456 h 1323883"/>
                <a:gd name="connsiteX17" fmla="*/ 54491 w 2447897"/>
                <a:gd name="connsiteY17" fmla="*/ 1323429 h 1323883"/>
                <a:gd name="connsiteX18" fmla="*/ 60987 w 2447897"/>
                <a:gd name="connsiteY18" fmla="*/ 1323356 h 1323883"/>
                <a:gd name="connsiteX19" fmla="*/ 61815 w 2447897"/>
                <a:gd name="connsiteY19" fmla="*/ 1323329 h 1323883"/>
                <a:gd name="connsiteX20" fmla="*/ 62617 w 2447897"/>
                <a:gd name="connsiteY20" fmla="*/ 1323329 h 1323883"/>
                <a:gd name="connsiteX21" fmla="*/ 64248 w 2447897"/>
                <a:gd name="connsiteY21" fmla="*/ 1323302 h 1323883"/>
                <a:gd name="connsiteX22" fmla="*/ 67509 w 2447897"/>
                <a:gd name="connsiteY22" fmla="*/ 1323275 h 1323883"/>
                <a:gd name="connsiteX23" fmla="*/ 74005 w 2447897"/>
                <a:gd name="connsiteY23" fmla="*/ 1323168 h 1323883"/>
                <a:gd name="connsiteX24" fmla="*/ 74833 w 2447897"/>
                <a:gd name="connsiteY24" fmla="*/ 1323168 h 1323883"/>
                <a:gd name="connsiteX25" fmla="*/ 75635 w 2447897"/>
                <a:gd name="connsiteY25" fmla="*/ 1323141 h 1323883"/>
                <a:gd name="connsiteX26" fmla="*/ 77266 w 2447897"/>
                <a:gd name="connsiteY26" fmla="*/ 1323141 h 1323883"/>
                <a:gd name="connsiteX27" fmla="*/ 87049 w 2447897"/>
                <a:gd name="connsiteY27" fmla="*/ 1322986 h 1323883"/>
                <a:gd name="connsiteX28" fmla="*/ 100067 w 2447897"/>
                <a:gd name="connsiteY28" fmla="*/ 1322752 h 1323883"/>
                <a:gd name="connsiteX29" fmla="*/ 100817 w 2447897"/>
                <a:gd name="connsiteY29" fmla="*/ 1322752 h 1323883"/>
                <a:gd name="connsiteX30" fmla="*/ 101594 w 2447897"/>
                <a:gd name="connsiteY30" fmla="*/ 1322725 h 1323883"/>
                <a:gd name="connsiteX31" fmla="*/ 103095 w 2447897"/>
                <a:gd name="connsiteY31" fmla="*/ 1322698 h 1323883"/>
                <a:gd name="connsiteX32" fmla="*/ 106149 w 2447897"/>
                <a:gd name="connsiteY32" fmla="*/ 1322644 h 1323883"/>
                <a:gd name="connsiteX33" fmla="*/ 112231 w 2447897"/>
                <a:gd name="connsiteY33" fmla="*/ 1322517 h 1323883"/>
                <a:gd name="connsiteX34" fmla="*/ 112981 w 2447897"/>
                <a:gd name="connsiteY34" fmla="*/ 1322490 h 1323883"/>
                <a:gd name="connsiteX35" fmla="*/ 113732 w 2447897"/>
                <a:gd name="connsiteY35" fmla="*/ 1322490 h 1323883"/>
                <a:gd name="connsiteX36" fmla="*/ 115259 w 2447897"/>
                <a:gd name="connsiteY36" fmla="*/ 1322436 h 1323883"/>
                <a:gd name="connsiteX37" fmla="*/ 118312 w 2447897"/>
                <a:gd name="connsiteY37" fmla="*/ 1322382 h 1323883"/>
                <a:gd name="connsiteX38" fmla="*/ 124369 w 2447897"/>
                <a:gd name="connsiteY38" fmla="*/ 1322228 h 1323883"/>
                <a:gd name="connsiteX39" fmla="*/ 125145 w 2447897"/>
                <a:gd name="connsiteY39" fmla="*/ 1322228 h 1323883"/>
                <a:gd name="connsiteX40" fmla="*/ 125896 w 2447897"/>
                <a:gd name="connsiteY40" fmla="*/ 1322201 h 1323883"/>
                <a:gd name="connsiteX41" fmla="*/ 127422 w 2447897"/>
                <a:gd name="connsiteY41" fmla="*/ 1322148 h 1323883"/>
                <a:gd name="connsiteX42" fmla="*/ 130451 w 2447897"/>
                <a:gd name="connsiteY42" fmla="*/ 1322067 h 1323883"/>
                <a:gd name="connsiteX43" fmla="*/ 136532 w 2447897"/>
                <a:gd name="connsiteY43" fmla="*/ 1321913 h 1323883"/>
                <a:gd name="connsiteX44" fmla="*/ 148697 w 2447897"/>
                <a:gd name="connsiteY44" fmla="*/ 1321544 h 1323883"/>
                <a:gd name="connsiteX45" fmla="*/ 149447 w 2447897"/>
                <a:gd name="connsiteY45" fmla="*/ 1321517 h 1323883"/>
                <a:gd name="connsiteX46" fmla="*/ 150197 w 2447897"/>
                <a:gd name="connsiteY46" fmla="*/ 1321517 h 1323883"/>
                <a:gd name="connsiteX47" fmla="*/ 151673 w 2447897"/>
                <a:gd name="connsiteY47" fmla="*/ 1321463 h 1323883"/>
                <a:gd name="connsiteX48" fmla="*/ 154649 w 2447897"/>
                <a:gd name="connsiteY48" fmla="*/ 1321362 h 1323883"/>
                <a:gd name="connsiteX49" fmla="*/ 160627 w 2447897"/>
                <a:gd name="connsiteY49" fmla="*/ 1321148 h 1323883"/>
                <a:gd name="connsiteX50" fmla="*/ 161378 w 2447897"/>
                <a:gd name="connsiteY50" fmla="*/ 1321127 h 1323883"/>
                <a:gd name="connsiteX51" fmla="*/ 162103 w 2447897"/>
                <a:gd name="connsiteY51" fmla="*/ 1321101 h 1323883"/>
                <a:gd name="connsiteX52" fmla="*/ 163604 w 2447897"/>
                <a:gd name="connsiteY52" fmla="*/ 1321047 h 1323883"/>
                <a:gd name="connsiteX53" fmla="*/ 166580 w 2447897"/>
                <a:gd name="connsiteY53" fmla="*/ 1320940 h 1323883"/>
                <a:gd name="connsiteX54" fmla="*/ 172532 w 2447897"/>
                <a:gd name="connsiteY54" fmla="*/ 1320705 h 1323883"/>
                <a:gd name="connsiteX55" fmla="*/ 173283 w 2447897"/>
                <a:gd name="connsiteY55" fmla="*/ 1320651 h 1323883"/>
                <a:gd name="connsiteX56" fmla="*/ 175534 w 2447897"/>
                <a:gd name="connsiteY56" fmla="*/ 1320570 h 1323883"/>
                <a:gd name="connsiteX57" fmla="*/ 184464 w 2447897"/>
                <a:gd name="connsiteY57" fmla="*/ 1320181 h 1323883"/>
                <a:gd name="connsiteX58" fmla="*/ 196395 w 2447897"/>
                <a:gd name="connsiteY58" fmla="*/ 1319604 h 1323883"/>
                <a:gd name="connsiteX59" fmla="*/ 197197 w 2447897"/>
                <a:gd name="connsiteY59" fmla="*/ 1319550 h 1323883"/>
                <a:gd name="connsiteX60" fmla="*/ 197999 w 2447897"/>
                <a:gd name="connsiteY60" fmla="*/ 1319523 h 1323883"/>
                <a:gd name="connsiteX61" fmla="*/ 199630 w 2447897"/>
                <a:gd name="connsiteY61" fmla="*/ 1319423 h 1323883"/>
                <a:gd name="connsiteX62" fmla="*/ 202839 w 2447897"/>
                <a:gd name="connsiteY62" fmla="*/ 1319262 h 1323883"/>
                <a:gd name="connsiteX63" fmla="*/ 209309 w 2447897"/>
                <a:gd name="connsiteY63" fmla="*/ 1318893 h 1323883"/>
                <a:gd name="connsiteX64" fmla="*/ 210137 w 2447897"/>
                <a:gd name="connsiteY64" fmla="*/ 1318846 h 1323883"/>
                <a:gd name="connsiteX65" fmla="*/ 212544 w 2447897"/>
                <a:gd name="connsiteY65" fmla="*/ 1318685 h 1323883"/>
                <a:gd name="connsiteX66" fmla="*/ 215779 w 2447897"/>
                <a:gd name="connsiteY66" fmla="*/ 1318503 h 1323883"/>
                <a:gd name="connsiteX67" fmla="*/ 222249 w 2447897"/>
                <a:gd name="connsiteY67" fmla="*/ 1318080 h 1323883"/>
                <a:gd name="connsiteX68" fmla="*/ 223052 w 2447897"/>
                <a:gd name="connsiteY68" fmla="*/ 1318034 h 1323883"/>
                <a:gd name="connsiteX69" fmla="*/ 223854 w 2447897"/>
                <a:gd name="connsiteY69" fmla="*/ 1317953 h 1323883"/>
                <a:gd name="connsiteX70" fmla="*/ 225484 w 2447897"/>
                <a:gd name="connsiteY70" fmla="*/ 1317846 h 1323883"/>
                <a:gd name="connsiteX71" fmla="*/ 228720 w 2447897"/>
                <a:gd name="connsiteY71" fmla="*/ 1317638 h 1323883"/>
                <a:gd name="connsiteX72" fmla="*/ 235189 w 2447897"/>
                <a:gd name="connsiteY72" fmla="*/ 1317168 h 1323883"/>
                <a:gd name="connsiteX73" fmla="*/ 248104 w 2447897"/>
                <a:gd name="connsiteY73" fmla="*/ 1316114 h 1323883"/>
                <a:gd name="connsiteX74" fmla="*/ 248855 w 2447897"/>
                <a:gd name="connsiteY74" fmla="*/ 1316040 h 1323883"/>
                <a:gd name="connsiteX75" fmla="*/ 249631 w 2447897"/>
                <a:gd name="connsiteY75" fmla="*/ 1315987 h 1323883"/>
                <a:gd name="connsiteX76" fmla="*/ 254134 w 2447897"/>
                <a:gd name="connsiteY76" fmla="*/ 1315591 h 1323883"/>
                <a:gd name="connsiteX77" fmla="*/ 260191 w 2447897"/>
                <a:gd name="connsiteY77" fmla="*/ 1315013 h 1323883"/>
                <a:gd name="connsiteX78" fmla="*/ 272251 w 2447897"/>
                <a:gd name="connsiteY78" fmla="*/ 1313812 h 1323883"/>
                <a:gd name="connsiteX79" fmla="*/ 273001 w 2447897"/>
                <a:gd name="connsiteY79" fmla="*/ 1313732 h 1323883"/>
                <a:gd name="connsiteX80" fmla="*/ 273752 w 2447897"/>
                <a:gd name="connsiteY80" fmla="*/ 1313624 h 1323883"/>
                <a:gd name="connsiteX81" fmla="*/ 275253 w 2447897"/>
                <a:gd name="connsiteY81" fmla="*/ 1313470 h 1323883"/>
                <a:gd name="connsiteX82" fmla="*/ 278281 w 2447897"/>
                <a:gd name="connsiteY82" fmla="*/ 1313128 h 1323883"/>
                <a:gd name="connsiteX83" fmla="*/ 284311 w 2447897"/>
                <a:gd name="connsiteY83" fmla="*/ 1312450 h 1323883"/>
                <a:gd name="connsiteX84" fmla="*/ 296401 w 2447897"/>
                <a:gd name="connsiteY84" fmla="*/ 1310926 h 1323883"/>
                <a:gd name="connsiteX85" fmla="*/ 297202 w 2447897"/>
                <a:gd name="connsiteY85" fmla="*/ 1310819 h 1323883"/>
                <a:gd name="connsiteX86" fmla="*/ 298030 w 2447897"/>
                <a:gd name="connsiteY86" fmla="*/ 1310691 h 1323883"/>
                <a:gd name="connsiteX87" fmla="*/ 299660 w 2447897"/>
                <a:gd name="connsiteY87" fmla="*/ 1310483 h 1323883"/>
                <a:gd name="connsiteX88" fmla="*/ 302920 w 2447897"/>
                <a:gd name="connsiteY88" fmla="*/ 1310034 h 1323883"/>
                <a:gd name="connsiteX89" fmla="*/ 309466 w 2447897"/>
                <a:gd name="connsiteY89" fmla="*/ 1309094 h 1323883"/>
                <a:gd name="connsiteX90" fmla="*/ 322538 w 2447897"/>
                <a:gd name="connsiteY90" fmla="*/ 1307020 h 1323883"/>
                <a:gd name="connsiteX91" fmla="*/ 323366 w 2447897"/>
                <a:gd name="connsiteY91" fmla="*/ 1306886 h 1323883"/>
                <a:gd name="connsiteX92" fmla="*/ 324168 w 2447897"/>
                <a:gd name="connsiteY92" fmla="*/ 1306759 h 1323883"/>
                <a:gd name="connsiteX93" fmla="*/ 325824 w 2447897"/>
                <a:gd name="connsiteY93" fmla="*/ 1306470 h 1323883"/>
                <a:gd name="connsiteX94" fmla="*/ 329084 w 2447897"/>
                <a:gd name="connsiteY94" fmla="*/ 1305893 h 1323883"/>
                <a:gd name="connsiteX95" fmla="*/ 335630 w 2447897"/>
                <a:gd name="connsiteY95" fmla="*/ 1304712 h 1323883"/>
                <a:gd name="connsiteX96" fmla="*/ 348702 w 2447897"/>
                <a:gd name="connsiteY96" fmla="*/ 1302141 h 1323883"/>
                <a:gd name="connsiteX97" fmla="*/ 349504 w 2447897"/>
                <a:gd name="connsiteY97" fmla="*/ 1301987 h 1323883"/>
                <a:gd name="connsiteX98" fmla="*/ 350305 w 2447897"/>
                <a:gd name="connsiteY98" fmla="*/ 1301806 h 1323883"/>
                <a:gd name="connsiteX99" fmla="*/ 351909 w 2447897"/>
                <a:gd name="connsiteY99" fmla="*/ 1301490 h 1323883"/>
                <a:gd name="connsiteX100" fmla="*/ 355122 w 2447897"/>
                <a:gd name="connsiteY100" fmla="*/ 1300779 h 1323883"/>
                <a:gd name="connsiteX101" fmla="*/ 361542 w 2447897"/>
                <a:gd name="connsiteY101" fmla="*/ 1299336 h 1323883"/>
                <a:gd name="connsiteX102" fmla="*/ 374376 w 2447897"/>
                <a:gd name="connsiteY102" fmla="*/ 1296249 h 1323883"/>
                <a:gd name="connsiteX103" fmla="*/ 380796 w 2447897"/>
                <a:gd name="connsiteY103" fmla="*/ 1294571 h 1323883"/>
                <a:gd name="connsiteX104" fmla="*/ 387216 w 2447897"/>
                <a:gd name="connsiteY104" fmla="*/ 1292786 h 1323883"/>
                <a:gd name="connsiteX105" fmla="*/ 400076 w 2447897"/>
                <a:gd name="connsiteY105" fmla="*/ 1288980 h 1323883"/>
                <a:gd name="connsiteX106" fmla="*/ 400798 w 2447897"/>
                <a:gd name="connsiteY106" fmla="*/ 1288772 h 1323883"/>
                <a:gd name="connsiteX107" fmla="*/ 403051 w 2447897"/>
                <a:gd name="connsiteY107" fmla="*/ 1288068 h 1323883"/>
                <a:gd name="connsiteX108" fmla="*/ 406052 w 2447897"/>
                <a:gd name="connsiteY108" fmla="*/ 1287095 h 1323883"/>
                <a:gd name="connsiteX109" fmla="*/ 412035 w 2447897"/>
                <a:gd name="connsiteY109" fmla="*/ 1285101 h 1323883"/>
                <a:gd name="connsiteX110" fmla="*/ 424014 w 2447897"/>
                <a:gd name="connsiteY110" fmla="*/ 1280833 h 1323883"/>
                <a:gd name="connsiteX111" fmla="*/ 424769 w 2447897"/>
                <a:gd name="connsiteY111" fmla="*/ 1280571 h 1323883"/>
                <a:gd name="connsiteX112" fmla="*/ 425518 w 2447897"/>
                <a:gd name="connsiteY112" fmla="*/ 1280283 h 1323883"/>
                <a:gd name="connsiteX113" fmla="*/ 427015 w 2447897"/>
                <a:gd name="connsiteY113" fmla="*/ 1279732 h 1323883"/>
                <a:gd name="connsiteX114" fmla="*/ 430016 w 2447897"/>
                <a:gd name="connsiteY114" fmla="*/ 1278578 h 1323883"/>
                <a:gd name="connsiteX115" fmla="*/ 435999 w 2447897"/>
                <a:gd name="connsiteY115" fmla="*/ 1276189 h 1323883"/>
                <a:gd name="connsiteX116" fmla="*/ 447978 w 2447897"/>
                <a:gd name="connsiteY116" fmla="*/ 1271128 h 1323883"/>
                <a:gd name="connsiteX117" fmla="*/ 448786 w 2447897"/>
                <a:gd name="connsiteY117" fmla="*/ 1270766 h 1323883"/>
                <a:gd name="connsiteX118" fmla="*/ 449588 w 2447897"/>
                <a:gd name="connsiteY118" fmla="*/ 1270424 h 1323883"/>
                <a:gd name="connsiteX119" fmla="*/ 451218 w 2447897"/>
                <a:gd name="connsiteY119" fmla="*/ 1269685 h 1323883"/>
                <a:gd name="connsiteX120" fmla="*/ 454477 w 2447897"/>
                <a:gd name="connsiteY120" fmla="*/ 1268195 h 1323883"/>
                <a:gd name="connsiteX121" fmla="*/ 460970 w 2447897"/>
                <a:gd name="connsiteY121" fmla="*/ 1265155 h 1323883"/>
                <a:gd name="connsiteX122" fmla="*/ 473936 w 2447897"/>
                <a:gd name="connsiteY122" fmla="*/ 1258598 h 1323883"/>
                <a:gd name="connsiteX123" fmla="*/ 474764 w 2447897"/>
                <a:gd name="connsiteY123" fmla="*/ 1258182 h 1323883"/>
                <a:gd name="connsiteX124" fmla="*/ 475573 w 2447897"/>
                <a:gd name="connsiteY124" fmla="*/ 1257733 h 1323883"/>
                <a:gd name="connsiteX125" fmla="*/ 477203 w 2447897"/>
                <a:gd name="connsiteY125" fmla="*/ 1256867 h 1323883"/>
                <a:gd name="connsiteX126" fmla="*/ 480436 w 2447897"/>
                <a:gd name="connsiteY126" fmla="*/ 1255115 h 1323883"/>
                <a:gd name="connsiteX127" fmla="*/ 486929 w 2447897"/>
                <a:gd name="connsiteY127" fmla="*/ 1251471 h 1323883"/>
                <a:gd name="connsiteX128" fmla="*/ 499921 w 2447897"/>
                <a:gd name="connsiteY128" fmla="*/ 1243679 h 1323883"/>
                <a:gd name="connsiteX129" fmla="*/ 500677 w 2447897"/>
                <a:gd name="connsiteY129" fmla="*/ 1243209 h 1323883"/>
                <a:gd name="connsiteX130" fmla="*/ 501452 w 2447897"/>
                <a:gd name="connsiteY130" fmla="*/ 1242739 h 1323883"/>
                <a:gd name="connsiteX131" fmla="*/ 502949 w 2447897"/>
                <a:gd name="connsiteY131" fmla="*/ 1241766 h 1323883"/>
                <a:gd name="connsiteX132" fmla="*/ 505977 w 2447897"/>
                <a:gd name="connsiteY132" fmla="*/ 1239827 h 1323883"/>
                <a:gd name="connsiteX133" fmla="*/ 512059 w 2447897"/>
                <a:gd name="connsiteY133" fmla="*/ 1235847 h 1323883"/>
                <a:gd name="connsiteX134" fmla="*/ 524171 w 2447897"/>
                <a:gd name="connsiteY134" fmla="*/ 1227377 h 1323883"/>
                <a:gd name="connsiteX135" fmla="*/ 524926 w 2447897"/>
                <a:gd name="connsiteY135" fmla="*/ 1226827 h 1323883"/>
                <a:gd name="connsiteX136" fmla="*/ 525701 w 2447897"/>
                <a:gd name="connsiteY136" fmla="*/ 1226277 h 1323883"/>
                <a:gd name="connsiteX137" fmla="*/ 527198 w 2447897"/>
                <a:gd name="connsiteY137" fmla="*/ 1225149 h 1323883"/>
                <a:gd name="connsiteX138" fmla="*/ 530233 w 2447897"/>
                <a:gd name="connsiteY138" fmla="*/ 1222894 h 1323883"/>
                <a:gd name="connsiteX139" fmla="*/ 536308 w 2447897"/>
                <a:gd name="connsiteY139" fmla="*/ 1218250 h 1323883"/>
                <a:gd name="connsiteX140" fmla="*/ 548426 w 2447897"/>
                <a:gd name="connsiteY140" fmla="*/ 1208472 h 1323883"/>
                <a:gd name="connsiteX141" fmla="*/ 549175 w 2447897"/>
                <a:gd name="connsiteY141" fmla="*/ 1207848 h 1323883"/>
                <a:gd name="connsiteX142" fmla="*/ 549897 w 2447897"/>
                <a:gd name="connsiteY142" fmla="*/ 1207217 h 1323883"/>
                <a:gd name="connsiteX143" fmla="*/ 551401 w 2447897"/>
                <a:gd name="connsiteY143" fmla="*/ 1205955 h 1323883"/>
                <a:gd name="connsiteX144" fmla="*/ 554376 w 2447897"/>
                <a:gd name="connsiteY144" fmla="*/ 1203411 h 1323883"/>
                <a:gd name="connsiteX145" fmla="*/ 560306 w 2447897"/>
                <a:gd name="connsiteY145" fmla="*/ 1198197 h 1323883"/>
                <a:gd name="connsiteX146" fmla="*/ 572205 w 2447897"/>
                <a:gd name="connsiteY146" fmla="*/ 1187210 h 1323883"/>
                <a:gd name="connsiteX147" fmla="*/ 572934 w 2447897"/>
                <a:gd name="connsiteY147" fmla="*/ 1186506 h 1323883"/>
                <a:gd name="connsiteX148" fmla="*/ 573683 w 2447897"/>
                <a:gd name="connsiteY148" fmla="*/ 1185794 h 1323883"/>
                <a:gd name="connsiteX149" fmla="*/ 575160 w 2447897"/>
                <a:gd name="connsiteY149" fmla="*/ 1184358 h 1323883"/>
                <a:gd name="connsiteX150" fmla="*/ 578135 w 2447897"/>
                <a:gd name="connsiteY150" fmla="*/ 1181445 h 1323883"/>
                <a:gd name="connsiteX151" fmla="*/ 584085 w 2447897"/>
                <a:gd name="connsiteY151" fmla="*/ 1175492 h 1323883"/>
                <a:gd name="connsiteX152" fmla="*/ 595964 w 2447897"/>
                <a:gd name="connsiteY152" fmla="*/ 1163016 h 1323883"/>
                <a:gd name="connsiteX153" fmla="*/ 597574 w 2447897"/>
                <a:gd name="connsiteY153" fmla="*/ 1161284 h 1323883"/>
                <a:gd name="connsiteX154" fmla="*/ 599204 w 2447897"/>
                <a:gd name="connsiteY154" fmla="*/ 1159499 h 1323883"/>
                <a:gd name="connsiteX155" fmla="*/ 602411 w 2447897"/>
                <a:gd name="connsiteY155" fmla="*/ 1155936 h 1323883"/>
                <a:gd name="connsiteX156" fmla="*/ 608857 w 2447897"/>
                <a:gd name="connsiteY156" fmla="*/ 1148620 h 1323883"/>
                <a:gd name="connsiteX157" fmla="*/ 621770 w 2447897"/>
                <a:gd name="connsiteY157" fmla="*/ 1133258 h 1323883"/>
                <a:gd name="connsiteX158" fmla="*/ 647550 w 2447897"/>
                <a:gd name="connsiteY158" fmla="*/ 1099574 h 1323883"/>
                <a:gd name="connsiteX159" fmla="*/ 648298 w 2447897"/>
                <a:gd name="connsiteY159" fmla="*/ 1098527 h 1323883"/>
                <a:gd name="connsiteX160" fmla="*/ 649074 w 2447897"/>
                <a:gd name="connsiteY160" fmla="*/ 1097474 h 1323883"/>
                <a:gd name="connsiteX161" fmla="*/ 650578 w 2447897"/>
                <a:gd name="connsiteY161" fmla="*/ 1095380 h 1323883"/>
                <a:gd name="connsiteX162" fmla="*/ 653579 w 2447897"/>
                <a:gd name="connsiteY162" fmla="*/ 1091131 h 1323883"/>
                <a:gd name="connsiteX163" fmla="*/ 659582 w 2447897"/>
                <a:gd name="connsiteY163" fmla="*/ 1082480 h 1323883"/>
                <a:gd name="connsiteX164" fmla="*/ 671613 w 2447897"/>
                <a:gd name="connsiteY164" fmla="*/ 1064494 h 1323883"/>
                <a:gd name="connsiteX165" fmla="*/ 695684 w 2447897"/>
                <a:gd name="connsiteY165" fmla="*/ 1025804 h 1323883"/>
                <a:gd name="connsiteX166" fmla="*/ 696512 w 2447897"/>
                <a:gd name="connsiteY166" fmla="*/ 1024414 h 1323883"/>
                <a:gd name="connsiteX167" fmla="*/ 697314 w 2447897"/>
                <a:gd name="connsiteY167" fmla="*/ 1023045 h 1323883"/>
                <a:gd name="connsiteX168" fmla="*/ 698943 w 2447897"/>
                <a:gd name="connsiteY168" fmla="*/ 1020267 h 1323883"/>
                <a:gd name="connsiteX169" fmla="*/ 702210 w 2447897"/>
                <a:gd name="connsiteY169" fmla="*/ 1014656 h 1323883"/>
                <a:gd name="connsiteX170" fmla="*/ 708729 w 2447897"/>
                <a:gd name="connsiteY170" fmla="*/ 1003280 h 1323883"/>
                <a:gd name="connsiteX171" fmla="*/ 721775 w 2447897"/>
                <a:gd name="connsiteY171" fmla="*/ 979710 h 1323883"/>
                <a:gd name="connsiteX172" fmla="*/ 747859 w 2447897"/>
                <a:gd name="connsiteY172" fmla="*/ 929402 h 1323883"/>
                <a:gd name="connsiteX173" fmla="*/ 799107 w 2447897"/>
                <a:gd name="connsiteY173" fmla="*/ 819062 h 1323883"/>
                <a:gd name="connsiteX174" fmla="*/ 846857 w 2447897"/>
                <a:gd name="connsiteY174" fmla="*/ 704393 h 1323883"/>
                <a:gd name="connsiteX175" fmla="*/ 898668 w 2447897"/>
                <a:gd name="connsiteY175" fmla="*/ 571449 h 1323883"/>
                <a:gd name="connsiteX176" fmla="*/ 947040 w 2447897"/>
                <a:gd name="connsiteY176" fmla="*/ 444802 h 1323883"/>
                <a:gd name="connsiteX177" fmla="*/ 999448 w 2447897"/>
                <a:gd name="connsiteY177" fmla="*/ 312332 h 1323883"/>
                <a:gd name="connsiteX178" fmla="*/ 1002654 w 2447897"/>
                <a:gd name="connsiteY178" fmla="*/ 304572 h 1323883"/>
                <a:gd name="connsiteX179" fmla="*/ 1005868 w 2447897"/>
                <a:gd name="connsiteY179" fmla="*/ 296838 h 1323883"/>
                <a:gd name="connsiteX180" fmla="*/ 1012308 w 2447897"/>
                <a:gd name="connsiteY180" fmla="*/ 281581 h 1323883"/>
                <a:gd name="connsiteX181" fmla="*/ 1025174 w 2447897"/>
                <a:gd name="connsiteY181" fmla="*/ 251773 h 1323883"/>
                <a:gd name="connsiteX182" fmla="*/ 1050894 w 2447897"/>
                <a:gd name="connsiteY182" fmla="*/ 195592 h 1323883"/>
                <a:gd name="connsiteX183" fmla="*/ 1051650 w 2447897"/>
                <a:gd name="connsiteY183" fmla="*/ 194019 h 1323883"/>
                <a:gd name="connsiteX184" fmla="*/ 1052372 w 2447897"/>
                <a:gd name="connsiteY184" fmla="*/ 192473 h 1323883"/>
                <a:gd name="connsiteX185" fmla="*/ 1053876 w 2447897"/>
                <a:gd name="connsiteY185" fmla="*/ 189379 h 1323883"/>
                <a:gd name="connsiteX186" fmla="*/ 1056877 w 2447897"/>
                <a:gd name="connsiteY186" fmla="*/ 183219 h 1323883"/>
                <a:gd name="connsiteX187" fmla="*/ 1062880 w 2447897"/>
                <a:gd name="connsiteY187" fmla="*/ 171185 h 1323883"/>
                <a:gd name="connsiteX188" fmla="*/ 1074892 w 2447897"/>
                <a:gd name="connsiteY188" fmla="*/ 148037 h 1323883"/>
                <a:gd name="connsiteX189" fmla="*/ 1075640 w 2447897"/>
                <a:gd name="connsiteY189" fmla="*/ 146647 h 1323883"/>
                <a:gd name="connsiteX190" fmla="*/ 1076389 w 2447897"/>
                <a:gd name="connsiteY190" fmla="*/ 145232 h 1323883"/>
                <a:gd name="connsiteX191" fmla="*/ 1080894 w 2447897"/>
                <a:gd name="connsiteY191" fmla="*/ 136973 h 1323883"/>
                <a:gd name="connsiteX192" fmla="*/ 1086871 w 2447897"/>
                <a:gd name="connsiteY192" fmla="*/ 126277 h 1323883"/>
                <a:gd name="connsiteX193" fmla="*/ 1098883 w 2447897"/>
                <a:gd name="connsiteY193" fmla="*/ 106012 h 1323883"/>
                <a:gd name="connsiteX194" fmla="*/ 1099684 w 2447897"/>
                <a:gd name="connsiteY194" fmla="*/ 104675 h 1323883"/>
                <a:gd name="connsiteX195" fmla="*/ 1100512 w 2447897"/>
                <a:gd name="connsiteY195" fmla="*/ 103364 h 1323883"/>
                <a:gd name="connsiteX196" fmla="*/ 1102142 w 2447897"/>
                <a:gd name="connsiteY196" fmla="*/ 100769 h 1323883"/>
                <a:gd name="connsiteX197" fmla="*/ 1105375 w 2447897"/>
                <a:gd name="connsiteY197" fmla="*/ 95657 h 1323883"/>
                <a:gd name="connsiteX198" fmla="*/ 1111895 w 2447897"/>
                <a:gd name="connsiteY198" fmla="*/ 85773 h 1323883"/>
                <a:gd name="connsiteX199" fmla="*/ 1112703 w 2447897"/>
                <a:gd name="connsiteY199" fmla="*/ 84567 h 1323883"/>
                <a:gd name="connsiteX200" fmla="*/ 1113531 w 2447897"/>
                <a:gd name="connsiteY200" fmla="*/ 83388 h 1323883"/>
                <a:gd name="connsiteX201" fmla="*/ 1115135 w 2447897"/>
                <a:gd name="connsiteY201" fmla="*/ 81029 h 1323883"/>
                <a:gd name="connsiteX202" fmla="*/ 1118394 w 2447897"/>
                <a:gd name="connsiteY202" fmla="*/ 76388 h 1323883"/>
                <a:gd name="connsiteX203" fmla="*/ 1124887 w 2447897"/>
                <a:gd name="connsiteY203" fmla="*/ 67501 h 1323883"/>
                <a:gd name="connsiteX204" fmla="*/ 1125716 w 2447897"/>
                <a:gd name="connsiteY204" fmla="*/ 66426 h 1323883"/>
                <a:gd name="connsiteX205" fmla="*/ 1126524 w 2447897"/>
                <a:gd name="connsiteY205" fmla="*/ 65351 h 1323883"/>
                <a:gd name="connsiteX206" fmla="*/ 1128154 w 2447897"/>
                <a:gd name="connsiteY206" fmla="*/ 63228 h 1323883"/>
                <a:gd name="connsiteX207" fmla="*/ 1131413 w 2447897"/>
                <a:gd name="connsiteY207" fmla="*/ 59112 h 1323883"/>
                <a:gd name="connsiteX208" fmla="*/ 1137906 w 2447897"/>
                <a:gd name="connsiteY208" fmla="*/ 51247 h 1323883"/>
                <a:gd name="connsiteX209" fmla="*/ 1150925 w 2447897"/>
                <a:gd name="connsiteY209" fmla="*/ 37117 h 1323883"/>
                <a:gd name="connsiteX210" fmla="*/ 1152429 w 2447897"/>
                <a:gd name="connsiteY210" fmla="*/ 35596 h 1323883"/>
                <a:gd name="connsiteX211" fmla="*/ 1153953 w 2447897"/>
                <a:gd name="connsiteY211" fmla="*/ 34128 h 1323883"/>
                <a:gd name="connsiteX212" fmla="*/ 1156981 w 2447897"/>
                <a:gd name="connsiteY212" fmla="*/ 31244 h 1323883"/>
                <a:gd name="connsiteX213" fmla="*/ 1163063 w 2447897"/>
                <a:gd name="connsiteY213" fmla="*/ 25896 h 1323883"/>
                <a:gd name="connsiteX214" fmla="*/ 1163812 w 2447897"/>
                <a:gd name="connsiteY214" fmla="*/ 25241 h 1323883"/>
                <a:gd name="connsiteX215" fmla="*/ 1164594 w 2447897"/>
                <a:gd name="connsiteY215" fmla="*/ 24611 h 1323883"/>
                <a:gd name="connsiteX216" fmla="*/ 1166091 w 2447897"/>
                <a:gd name="connsiteY216" fmla="*/ 23379 h 1323883"/>
                <a:gd name="connsiteX217" fmla="*/ 1169145 w 2447897"/>
                <a:gd name="connsiteY217" fmla="*/ 21020 h 1323883"/>
                <a:gd name="connsiteX218" fmla="*/ 1175201 w 2447897"/>
                <a:gd name="connsiteY218" fmla="*/ 16642 h 1323883"/>
                <a:gd name="connsiteX219" fmla="*/ 1175976 w 2447897"/>
                <a:gd name="connsiteY219" fmla="*/ 16118 h 1323883"/>
                <a:gd name="connsiteX220" fmla="*/ 1176732 w 2447897"/>
                <a:gd name="connsiteY220" fmla="*/ 15620 h 1323883"/>
                <a:gd name="connsiteX221" fmla="*/ 1178255 w 2447897"/>
                <a:gd name="connsiteY221" fmla="*/ 14624 h 1323883"/>
                <a:gd name="connsiteX222" fmla="*/ 1181283 w 2447897"/>
                <a:gd name="connsiteY222" fmla="*/ 12762 h 1323883"/>
                <a:gd name="connsiteX223" fmla="*/ 1182032 w 2447897"/>
                <a:gd name="connsiteY223" fmla="*/ 12316 h 1323883"/>
                <a:gd name="connsiteX224" fmla="*/ 1182814 w 2447897"/>
                <a:gd name="connsiteY224" fmla="*/ 11871 h 1323883"/>
                <a:gd name="connsiteX225" fmla="*/ 1184311 w 2447897"/>
                <a:gd name="connsiteY225" fmla="*/ 11006 h 1323883"/>
                <a:gd name="connsiteX226" fmla="*/ 1187365 w 2447897"/>
                <a:gd name="connsiteY226" fmla="*/ 9380 h 1323883"/>
                <a:gd name="connsiteX227" fmla="*/ 1188114 w 2447897"/>
                <a:gd name="connsiteY227" fmla="*/ 9013 h 1323883"/>
                <a:gd name="connsiteX228" fmla="*/ 1188869 w 2447897"/>
                <a:gd name="connsiteY228" fmla="*/ 8620 h 1323883"/>
                <a:gd name="connsiteX229" fmla="*/ 1190393 w 2447897"/>
                <a:gd name="connsiteY229" fmla="*/ 7886 h 1323883"/>
                <a:gd name="connsiteX230" fmla="*/ 1193421 w 2447897"/>
                <a:gd name="connsiteY230" fmla="*/ 6522 h 1323883"/>
                <a:gd name="connsiteX231" fmla="*/ 1194196 w 2447897"/>
                <a:gd name="connsiteY231" fmla="*/ 6208 h 1323883"/>
                <a:gd name="connsiteX232" fmla="*/ 1194952 w 2447897"/>
                <a:gd name="connsiteY232" fmla="*/ 5894 h 1323883"/>
                <a:gd name="connsiteX233" fmla="*/ 1196475 w 2447897"/>
                <a:gd name="connsiteY233" fmla="*/ 5290 h 1323883"/>
                <a:gd name="connsiteX234" fmla="*/ 1199503 w 2447897"/>
                <a:gd name="connsiteY234" fmla="*/ 4190 h 1323883"/>
                <a:gd name="connsiteX235" fmla="*/ 1200252 w 2447897"/>
                <a:gd name="connsiteY235" fmla="*/ 3927 h 1323883"/>
                <a:gd name="connsiteX236" fmla="*/ 1201007 w 2447897"/>
                <a:gd name="connsiteY236" fmla="*/ 3692 h 1323883"/>
                <a:gd name="connsiteX237" fmla="*/ 1202478 w 2447897"/>
                <a:gd name="connsiteY237" fmla="*/ 3219 h 1323883"/>
                <a:gd name="connsiteX238" fmla="*/ 1203982 w 2447897"/>
                <a:gd name="connsiteY238" fmla="*/ 2800 h 1323883"/>
                <a:gd name="connsiteX239" fmla="*/ 1205460 w 2447897"/>
                <a:gd name="connsiteY239" fmla="*/ 2380 h 1323883"/>
                <a:gd name="connsiteX240" fmla="*/ 1206957 w 2447897"/>
                <a:gd name="connsiteY240" fmla="*/ 2014 h 1323883"/>
                <a:gd name="connsiteX241" fmla="*/ 1208434 w 2447897"/>
                <a:gd name="connsiteY241" fmla="*/ 1673 h 1323883"/>
                <a:gd name="connsiteX242" fmla="*/ 1209932 w 2447897"/>
                <a:gd name="connsiteY242" fmla="*/ 1358 h 1323883"/>
                <a:gd name="connsiteX243" fmla="*/ 1211409 w 2447897"/>
                <a:gd name="connsiteY243" fmla="*/ 1096 h 1323883"/>
                <a:gd name="connsiteX244" fmla="*/ 1212913 w 2447897"/>
                <a:gd name="connsiteY244" fmla="*/ 834 h 1323883"/>
                <a:gd name="connsiteX245" fmla="*/ 1213635 w 2447897"/>
                <a:gd name="connsiteY245" fmla="*/ 729 h 1323883"/>
                <a:gd name="connsiteX246" fmla="*/ 1214384 w 2447897"/>
                <a:gd name="connsiteY246" fmla="*/ 624 h 1323883"/>
                <a:gd name="connsiteX247" fmla="*/ 1215133 w 2447897"/>
                <a:gd name="connsiteY247" fmla="*/ 545 h 1323883"/>
                <a:gd name="connsiteX248" fmla="*/ 1215888 w 2447897"/>
                <a:gd name="connsiteY248" fmla="*/ 441 h 1323883"/>
                <a:gd name="connsiteX249" fmla="*/ 1216610 w 2447897"/>
                <a:gd name="connsiteY249" fmla="*/ 362 h 1323883"/>
                <a:gd name="connsiteX250" fmla="*/ 1217359 w 2447897"/>
                <a:gd name="connsiteY250" fmla="*/ 283 h 1323883"/>
                <a:gd name="connsiteX251" fmla="*/ 1218863 w 2447897"/>
                <a:gd name="connsiteY251" fmla="*/ 178 h 1323883"/>
                <a:gd name="connsiteX252" fmla="*/ 1219585 w 2447897"/>
                <a:gd name="connsiteY252" fmla="*/ 126 h 1323883"/>
                <a:gd name="connsiteX253" fmla="*/ 1220340 w 2447897"/>
                <a:gd name="connsiteY253" fmla="*/ 74 h 1323883"/>
                <a:gd name="connsiteX254" fmla="*/ 1221838 w 2447897"/>
                <a:gd name="connsiteY254" fmla="*/ 21 h 1323883"/>
                <a:gd name="connsiteX255" fmla="*/ 1222567 w 2447897"/>
                <a:gd name="connsiteY255" fmla="*/ -5 h 1323883"/>
                <a:gd name="connsiteX256" fmla="*/ 1224812 w 2447897"/>
                <a:gd name="connsiteY256" fmla="*/ -5 h 1323883"/>
                <a:gd name="connsiteX257" fmla="*/ 1225541 w 2447897"/>
                <a:gd name="connsiteY257" fmla="*/ 21 h 1323883"/>
                <a:gd name="connsiteX258" fmla="*/ 1227794 w 2447897"/>
                <a:gd name="connsiteY258" fmla="*/ 100 h 1323883"/>
                <a:gd name="connsiteX259" fmla="*/ 1228543 w 2447897"/>
                <a:gd name="connsiteY259" fmla="*/ 152 h 1323883"/>
                <a:gd name="connsiteX260" fmla="*/ 1229265 w 2447897"/>
                <a:gd name="connsiteY260" fmla="*/ 204 h 1323883"/>
                <a:gd name="connsiteX261" fmla="*/ 1230020 w 2447897"/>
                <a:gd name="connsiteY261" fmla="*/ 257 h 1323883"/>
                <a:gd name="connsiteX262" fmla="*/ 1231517 w 2447897"/>
                <a:gd name="connsiteY262" fmla="*/ 414 h 1323883"/>
                <a:gd name="connsiteX263" fmla="*/ 1232246 w 2447897"/>
                <a:gd name="connsiteY263" fmla="*/ 493 h 1323883"/>
                <a:gd name="connsiteX264" fmla="*/ 1232995 w 2447897"/>
                <a:gd name="connsiteY264" fmla="*/ 572 h 1323883"/>
                <a:gd name="connsiteX265" fmla="*/ 1233744 w 2447897"/>
                <a:gd name="connsiteY265" fmla="*/ 676 h 1323883"/>
                <a:gd name="connsiteX266" fmla="*/ 1235221 w 2447897"/>
                <a:gd name="connsiteY266" fmla="*/ 912 h 1323883"/>
                <a:gd name="connsiteX267" fmla="*/ 1235970 w 2447897"/>
                <a:gd name="connsiteY267" fmla="*/ 1017 h 1323883"/>
                <a:gd name="connsiteX268" fmla="*/ 1236719 w 2447897"/>
                <a:gd name="connsiteY268" fmla="*/ 1148 h 1323883"/>
                <a:gd name="connsiteX269" fmla="*/ 1238196 w 2447897"/>
                <a:gd name="connsiteY269" fmla="*/ 1437 h 1323883"/>
                <a:gd name="connsiteX270" fmla="*/ 1239700 w 2447897"/>
                <a:gd name="connsiteY270" fmla="*/ 1751 h 1323883"/>
                <a:gd name="connsiteX271" fmla="*/ 1241171 w 2447897"/>
                <a:gd name="connsiteY271" fmla="*/ 2118 h 1323883"/>
                <a:gd name="connsiteX272" fmla="*/ 1242675 w 2447897"/>
                <a:gd name="connsiteY272" fmla="*/ 2486 h 1323883"/>
                <a:gd name="connsiteX273" fmla="*/ 1244146 w 2447897"/>
                <a:gd name="connsiteY273" fmla="*/ 2905 h 1323883"/>
                <a:gd name="connsiteX274" fmla="*/ 1247127 w 2447897"/>
                <a:gd name="connsiteY274" fmla="*/ 3822 h 1323883"/>
                <a:gd name="connsiteX275" fmla="*/ 1247955 w 2447897"/>
                <a:gd name="connsiteY275" fmla="*/ 4084 h 1323883"/>
                <a:gd name="connsiteX276" fmla="*/ 1250360 w 2447897"/>
                <a:gd name="connsiteY276" fmla="*/ 4949 h 1323883"/>
                <a:gd name="connsiteX277" fmla="*/ 1253594 w 2447897"/>
                <a:gd name="connsiteY277" fmla="*/ 6234 h 1323883"/>
                <a:gd name="connsiteX278" fmla="*/ 1255197 w 2447897"/>
                <a:gd name="connsiteY278" fmla="*/ 6916 h 1323883"/>
                <a:gd name="connsiteX279" fmla="*/ 1256827 w 2447897"/>
                <a:gd name="connsiteY279" fmla="*/ 7650 h 1323883"/>
                <a:gd name="connsiteX280" fmla="*/ 1260067 w 2447897"/>
                <a:gd name="connsiteY280" fmla="*/ 9223 h 1323883"/>
                <a:gd name="connsiteX281" fmla="*/ 1261670 w 2447897"/>
                <a:gd name="connsiteY281" fmla="*/ 10062 h 1323883"/>
                <a:gd name="connsiteX282" fmla="*/ 1263273 w 2447897"/>
                <a:gd name="connsiteY282" fmla="*/ 10927 h 1323883"/>
                <a:gd name="connsiteX283" fmla="*/ 1266506 w 2447897"/>
                <a:gd name="connsiteY283" fmla="*/ 12788 h 1323883"/>
                <a:gd name="connsiteX284" fmla="*/ 1272980 w 2447897"/>
                <a:gd name="connsiteY284" fmla="*/ 16930 h 1323883"/>
                <a:gd name="connsiteX285" fmla="*/ 1273781 w 2447897"/>
                <a:gd name="connsiteY285" fmla="*/ 17481 h 1323883"/>
                <a:gd name="connsiteX286" fmla="*/ 1274583 w 2447897"/>
                <a:gd name="connsiteY286" fmla="*/ 18058 h 1323883"/>
                <a:gd name="connsiteX287" fmla="*/ 1276213 w 2447897"/>
                <a:gd name="connsiteY287" fmla="*/ 19211 h 1323883"/>
                <a:gd name="connsiteX288" fmla="*/ 1279426 w 2447897"/>
                <a:gd name="connsiteY288" fmla="*/ 21649 h 1323883"/>
                <a:gd name="connsiteX289" fmla="*/ 1285893 w 2447897"/>
                <a:gd name="connsiteY289" fmla="*/ 26919 h 1323883"/>
                <a:gd name="connsiteX290" fmla="*/ 1286694 w 2447897"/>
                <a:gd name="connsiteY290" fmla="*/ 27600 h 1323883"/>
                <a:gd name="connsiteX291" fmla="*/ 1287496 w 2447897"/>
                <a:gd name="connsiteY291" fmla="*/ 28308 h 1323883"/>
                <a:gd name="connsiteX292" fmla="*/ 1289126 w 2447897"/>
                <a:gd name="connsiteY292" fmla="*/ 29750 h 1323883"/>
                <a:gd name="connsiteX293" fmla="*/ 1292339 w 2447897"/>
                <a:gd name="connsiteY293" fmla="*/ 32739 h 1323883"/>
                <a:gd name="connsiteX294" fmla="*/ 1298806 w 2447897"/>
                <a:gd name="connsiteY294" fmla="*/ 39109 h 1323883"/>
                <a:gd name="connsiteX295" fmla="*/ 1300310 w 2447897"/>
                <a:gd name="connsiteY295" fmla="*/ 40682 h 1323883"/>
                <a:gd name="connsiteX296" fmla="*/ 1301814 w 2447897"/>
                <a:gd name="connsiteY296" fmla="*/ 42282 h 1323883"/>
                <a:gd name="connsiteX297" fmla="*/ 1304841 w 2447897"/>
                <a:gd name="connsiteY297" fmla="*/ 45558 h 1323883"/>
                <a:gd name="connsiteX298" fmla="*/ 1310871 w 2447897"/>
                <a:gd name="connsiteY298" fmla="*/ 52453 h 1323883"/>
                <a:gd name="connsiteX299" fmla="*/ 1322929 w 2447897"/>
                <a:gd name="connsiteY299" fmla="*/ 67580 h 1323883"/>
                <a:gd name="connsiteX300" fmla="*/ 1323678 w 2447897"/>
                <a:gd name="connsiteY300" fmla="*/ 68576 h 1323883"/>
                <a:gd name="connsiteX301" fmla="*/ 1325930 w 2447897"/>
                <a:gd name="connsiteY301" fmla="*/ 71643 h 1323883"/>
                <a:gd name="connsiteX302" fmla="*/ 1328958 w 2447897"/>
                <a:gd name="connsiteY302" fmla="*/ 75811 h 1323883"/>
                <a:gd name="connsiteX303" fmla="*/ 1334961 w 2447897"/>
                <a:gd name="connsiteY303" fmla="*/ 84463 h 1323883"/>
                <a:gd name="connsiteX304" fmla="*/ 1347026 w 2447897"/>
                <a:gd name="connsiteY304" fmla="*/ 103024 h 1323883"/>
                <a:gd name="connsiteX305" fmla="*/ 1347854 w 2447897"/>
                <a:gd name="connsiteY305" fmla="*/ 104334 h 1323883"/>
                <a:gd name="connsiteX306" fmla="*/ 1348656 w 2447897"/>
                <a:gd name="connsiteY306" fmla="*/ 105672 h 1323883"/>
                <a:gd name="connsiteX307" fmla="*/ 1350285 w 2447897"/>
                <a:gd name="connsiteY307" fmla="*/ 108346 h 1323883"/>
                <a:gd name="connsiteX308" fmla="*/ 1353572 w 2447897"/>
                <a:gd name="connsiteY308" fmla="*/ 113746 h 1323883"/>
                <a:gd name="connsiteX309" fmla="*/ 1360091 w 2447897"/>
                <a:gd name="connsiteY309" fmla="*/ 124941 h 1323883"/>
                <a:gd name="connsiteX310" fmla="*/ 1373163 w 2447897"/>
                <a:gd name="connsiteY310" fmla="*/ 148587 h 1323883"/>
                <a:gd name="connsiteX311" fmla="*/ 1399301 w 2447897"/>
                <a:gd name="connsiteY311" fmla="*/ 200678 h 1323883"/>
                <a:gd name="connsiteX312" fmla="*/ 1400102 w 2447897"/>
                <a:gd name="connsiteY312" fmla="*/ 202356 h 1323883"/>
                <a:gd name="connsiteX313" fmla="*/ 1402514 w 2447897"/>
                <a:gd name="connsiteY313" fmla="*/ 207468 h 1323883"/>
                <a:gd name="connsiteX314" fmla="*/ 1405694 w 2447897"/>
                <a:gd name="connsiteY314" fmla="*/ 214337 h 1323883"/>
                <a:gd name="connsiteX315" fmla="*/ 1412114 w 2447897"/>
                <a:gd name="connsiteY315" fmla="*/ 228310 h 1323883"/>
                <a:gd name="connsiteX316" fmla="*/ 1424948 w 2447897"/>
                <a:gd name="connsiteY316" fmla="*/ 257148 h 1323883"/>
                <a:gd name="connsiteX317" fmla="*/ 1450601 w 2447897"/>
                <a:gd name="connsiteY317" fmla="*/ 317917 h 1323883"/>
                <a:gd name="connsiteX318" fmla="*/ 1498450 w 2447897"/>
                <a:gd name="connsiteY318" fmla="*/ 438929 h 1323883"/>
                <a:gd name="connsiteX319" fmla="*/ 1550368 w 2447897"/>
                <a:gd name="connsiteY319" fmla="*/ 574784 h 1323883"/>
                <a:gd name="connsiteX320" fmla="*/ 1598793 w 2447897"/>
                <a:gd name="connsiteY320" fmla="*/ 699178 h 1323883"/>
                <a:gd name="connsiteX321" fmla="*/ 1646311 w 2447897"/>
                <a:gd name="connsiteY321" fmla="*/ 813632 h 1323883"/>
                <a:gd name="connsiteX322" fmla="*/ 1697837 w 2447897"/>
                <a:gd name="connsiteY322" fmla="*/ 925262 h 1323883"/>
                <a:gd name="connsiteX323" fmla="*/ 1699341 w 2447897"/>
                <a:gd name="connsiteY323" fmla="*/ 928302 h 1323883"/>
                <a:gd name="connsiteX324" fmla="*/ 1700838 w 2447897"/>
                <a:gd name="connsiteY324" fmla="*/ 931315 h 1323883"/>
                <a:gd name="connsiteX325" fmla="*/ 1703840 w 2447897"/>
                <a:gd name="connsiteY325" fmla="*/ 937295 h 1323883"/>
                <a:gd name="connsiteX326" fmla="*/ 1709842 w 2447897"/>
                <a:gd name="connsiteY326" fmla="*/ 949120 h 1323883"/>
                <a:gd name="connsiteX327" fmla="*/ 1721881 w 2447897"/>
                <a:gd name="connsiteY327" fmla="*/ 972086 h 1323883"/>
                <a:gd name="connsiteX328" fmla="*/ 1745924 w 2447897"/>
                <a:gd name="connsiteY328" fmla="*/ 1015314 h 1323883"/>
                <a:gd name="connsiteX329" fmla="*/ 1746726 w 2447897"/>
                <a:gd name="connsiteY329" fmla="*/ 1016730 h 1323883"/>
                <a:gd name="connsiteX330" fmla="*/ 1747528 w 2447897"/>
                <a:gd name="connsiteY330" fmla="*/ 1018119 h 1323883"/>
                <a:gd name="connsiteX331" fmla="*/ 1749158 w 2447897"/>
                <a:gd name="connsiteY331" fmla="*/ 1020898 h 1323883"/>
                <a:gd name="connsiteX332" fmla="*/ 1752417 w 2447897"/>
                <a:gd name="connsiteY332" fmla="*/ 1026401 h 1323883"/>
                <a:gd name="connsiteX333" fmla="*/ 1758943 w 2447897"/>
                <a:gd name="connsiteY333" fmla="*/ 1037233 h 1323883"/>
                <a:gd name="connsiteX334" fmla="*/ 1771982 w 2447897"/>
                <a:gd name="connsiteY334" fmla="*/ 1058071 h 1323883"/>
                <a:gd name="connsiteX335" fmla="*/ 1798047 w 2447897"/>
                <a:gd name="connsiteY335" fmla="*/ 1096588 h 1323883"/>
                <a:gd name="connsiteX336" fmla="*/ 1799551 w 2447897"/>
                <a:gd name="connsiteY336" fmla="*/ 1098681 h 1323883"/>
                <a:gd name="connsiteX337" fmla="*/ 1801075 w 2447897"/>
                <a:gd name="connsiteY337" fmla="*/ 1100802 h 1323883"/>
                <a:gd name="connsiteX338" fmla="*/ 1804129 w 2447897"/>
                <a:gd name="connsiteY338" fmla="*/ 1104950 h 1323883"/>
                <a:gd name="connsiteX339" fmla="*/ 1810211 w 2447897"/>
                <a:gd name="connsiteY339" fmla="*/ 1113124 h 1323883"/>
                <a:gd name="connsiteX340" fmla="*/ 1822376 w 2447897"/>
                <a:gd name="connsiteY340" fmla="*/ 1128775 h 1323883"/>
                <a:gd name="connsiteX341" fmla="*/ 1823124 w 2447897"/>
                <a:gd name="connsiteY341" fmla="*/ 1129721 h 1323883"/>
                <a:gd name="connsiteX342" fmla="*/ 1823900 w 2447897"/>
                <a:gd name="connsiteY342" fmla="*/ 1130668 h 1323883"/>
                <a:gd name="connsiteX343" fmla="*/ 1825403 w 2447897"/>
                <a:gd name="connsiteY343" fmla="*/ 1132553 h 1323883"/>
                <a:gd name="connsiteX344" fmla="*/ 1828458 w 2447897"/>
                <a:gd name="connsiteY344" fmla="*/ 1136251 h 1323883"/>
                <a:gd name="connsiteX345" fmla="*/ 1834540 w 2447897"/>
                <a:gd name="connsiteY345" fmla="*/ 1143540 h 1323883"/>
                <a:gd name="connsiteX346" fmla="*/ 1846704 w 2447897"/>
                <a:gd name="connsiteY346" fmla="*/ 1157459 h 1323883"/>
                <a:gd name="connsiteX347" fmla="*/ 1847453 w 2447897"/>
                <a:gd name="connsiteY347" fmla="*/ 1158298 h 1323883"/>
                <a:gd name="connsiteX348" fmla="*/ 1848202 w 2447897"/>
                <a:gd name="connsiteY348" fmla="*/ 1159110 h 1323883"/>
                <a:gd name="connsiteX349" fmla="*/ 1849679 w 2447897"/>
                <a:gd name="connsiteY349" fmla="*/ 1160761 h 1323883"/>
                <a:gd name="connsiteX350" fmla="*/ 1852680 w 2447897"/>
                <a:gd name="connsiteY350" fmla="*/ 1163982 h 1323883"/>
                <a:gd name="connsiteX351" fmla="*/ 1858637 w 2447897"/>
                <a:gd name="connsiteY351" fmla="*/ 1170304 h 1323883"/>
                <a:gd name="connsiteX352" fmla="*/ 1870563 w 2447897"/>
                <a:gd name="connsiteY352" fmla="*/ 1182392 h 1323883"/>
                <a:gd name="connsiteX353" fmla="*/ 1871318 w 2447897"/>
                <a:gd name="connsiteY353" fmla="*/ 1183123 h 1323883"/>
                <a:gd name="connsiteX354" fmla="*/ 1872066 w 2447897"/>
                <a:gd name="connsiteY354" fmla="*/ 1183834 h 1323883"/>
                <a:gd name="connsiteX355" fmla="*/ 1873544 w 2447897"/>
                <a:gd name="connsiteY355" fmla="*/ 1185271 h 1323883"/>
                <a:gd name="connsiteX356" fmla="*/ 1876545 w 2447897"/>
                <a:gd name="connsiteY356" fmla="*/ 1188130 h 1323883"/>
                <a:gd name="connsiteX357" fmla="*/ 1882495 w 2447897"/>
                <a:gd name="connsiteY357" fmla="*/ 1193713 h 1323883"/>
                <a:gd name="connsiteX358" fmla="*/ 1894427 w 2447897"/>
                <a:gd name="connsiteY358" fmla="*/ 1204304 h 1323883"/>
                <a:gd name="connsiteX359" fmla="*/ 1895229 w 2447897"/>
                <a:gd name="connsiteY359" fmla="*/ 1205015 h 1323883"/>
                <a:gd name="connsiteX360" fmla="*/ 1896031 w 2447897"/>
                <a:gd name="connsiteY360" fmla="*/ 1205693 h 1323883"/>
                <a:gd name="connsiteX361" fmla="*/ 1897661 w 2447897"/>
                <a:gd name="connsiteY361" fmla="*/ 1207055 h 1323883"/>
                <a:gd name="connsiteX362" fmla="*/ 1900894 w 2447897"/>
                <a:gd name="connsiteY362" fmla="*/ 1209760 h 1323883"/>
                <a:gd name="connsiteX363" fmla="*/ 1907367 w 2447897"/>
                <a:gd name="connsiteY363" fmla="*/ 1215029 h 1323883"/>
                <a:gd name="connsiteX364" fmla="*/ 1920306 w 2447897"/>
                <a:gd name="connsiteY364" fmla="*/ 1224961 h 1323883"/>
                <a:gd name="connsiteX365" fmla="*/ 1921910 w 2447897"/>
                <a:gd name="connsiteY365" fmla="*/ 1226169 h 1323883"/>
                <a:gd name="connsiteX366" fmla="*/ 1923540 w 2447897"/>
                <a:gd name="connsiteY366" fmla="*/ 1227350 h 1323883"/>
                <a:gd name="connsiteX367" fmla="*/ 1926779 w 2447897"/>
                <a:gd name="connsiteY367" fmla="*/ 1229659 h 1323883"/>
                <a:gd name="connsiteX368" fmla="*/ 1933246 w 2447897"/>
                <a:gd name="connsiteY368" fmla="*/ 1234169 h 1323883"/>
                <a:gd name="connsiteX369" fmla="*/ 1946186 w 2447897"/>
                <a:gd name="connsiteY369" fmla="*/ 1242659 h 1323883"/>
                <a:gd name="connsiteX370" fmla="*/ 1949187 w 2447897"/>
                <a:gd name="connsiteY370" fmla="*/ 1244545 h 1323883"/>
                <a:gd name="connsiteX371" fmla="*/ 1952215 w 2447897"/>
                <a:gd name="connsiteY371" fmla="*/ 1246384 h 1323883"/>
                <a:gd name="connsiteX372" fmla="*/ 1958250 w 2447897"/>
                <a:gd name="connsiteY372" fmla="*/ 1249974 h 1323883"/>
                <a:gd name="connsiteX373" fmla="*/ 1970335 w 2447897"/>
                <a:gd name="connsiteY373" fmla="*/ 1256739 h 1323883"/>
                <a:gd name="connsiteX374" fmla="*/ 1971084 w 2447897"/>
                <a:gd name="connsiteY374" fmla="*/ 1257155 h 1323883"/>
                <a:gd name="connsiteX375" fmla="*/ 1971833 w 2447897"/>
                <a:gd name="connsiteY375" fmla="*/ 1257551 h 1323883"/>
                <a:gd name="connsiteX376" fmla="*/ 1973363 w 2447897"/>
                <a:gd name="connsiteY376" fmla="*/ 1258363 h 1323883"/>
                <a:gd name="connsiteX377" fmla="*/ 1976364 w 2447897"/>
                <a:gd name="connsiteY377" fmla="*/ 1259934 h 1323883"/>
                <a:gd name="connsiteX378" fmla="*/ 1982420 w 2447897"/>
                <a:gd name="connsiteY378" fmla="*/ 1263001 h 1323883"/>
                <a:gd name="connsiteX379" fmla="*/ 1994478 w 2447897"/>
                <a:gd name="connsiteY379" fmla="*/ 1268773 h 1323883"/>
                <a:gd name="connsiteX380" fmla="*/ 1996135 w 2447897"/>
                <a:gd name="connsiteY380" fmla="*/ 1269504 h 1323883"/>
                <a:gd name="connsiteX381" fmla="*/ 1997771 w 2447897"/>
                <a:gd name="connsiteY381" fmla="*/ 1270236 h 1323883"/>
                <a:gd name="connsiteX382" fmla="*/ 2001031 w 2447897"/>
                <a:gd name="connsiteY382" fmla="*/ 1271679 h 1323883"/>
                <a:gd name="connsiteX383" fmla="*/ 2007577 w 2447897"/>
                <a:gd name="connsiteY383" fmla="*/ 1274484 h 1323883"/>
                <a:gd name="connsiteX384" fmla="*/ 2020675 w 2447897"/>
                <a:gd name="connsiteY384" fmla="*/ 1279678 h 1323883"/>
                <a:gd name="connsiteX385" fmla="*/ 2021477 w 2447897"/>
                <a:gd name="connsiteY385" fmla="*/ 1279994 h 1323883"/>
                <a:gd name="connsiteX386" fmla="*/ 2022305 w 2447897"/>
                <a:gd name="connsiteY386" fmla="*/ 1280303 h 1323883"/>
                <a:gd name="connsiteX387" fmla="*/ 2023935 w 2447897"/>
                <a:gd name="connsiteY387" fmla="*/ 1280907 h 1323883"/>
                <a:gd name="connsiteX388" fmla="*/ 2027221 w 2447897"/>
                <a:gd name="connsiteY388" fmla="*/ 1282115 h 1323883"/>
                <a:gd name="connsiteX389" fmla="*/ 2033741 w 2447897"/>
                <a:gd name="connsiteY389" fmla="*/ 1284423 h 1323883"/>
                <a:gd name="connsiteX390" fmla="*/ 2046839 w 2447897"/>
                <a:gd name="connsiteY390" fmla="*/ 1288719 h 1323883"/>
                <a:gd name="connsiteX391" fmla="*/ 2047641 w 2447897"/>
                <a:gd name="connsiteY391" fmla="*/ 1288980 h 1323883"/>
                <a:gd name="connsiteX392" fmla="*/ 2048443 w 2447897"/>
                <a:gd name="connsiteY392" fmla="*/ 1289222 h 1323883"/>
                <a:gd name="connsiteX393" fmla="*/ 2050046 w 2447897"/>
                <a:gd name="connsiteY393" fmla="*/ 1289719 h 1323883"/>
                <a:gd name="connsiteX394" fmla="*/ 2053253 w 2447897"/>
                <a:gd name="connsiteY394" fmla="*/ 1290685 h 1323883"/>
                <a:gd name="connsiteX395" fmla="*/ 2059699 w 2447897"/>
                <a:gd name="connsiteY395" fmla="*/ 1292551 h 1323883"/>
                <a:gd name="connsiteX396" fmla="*/ 2072539 w 2447897"/>
                <a:gd name="connsiteY396" fmla="*/ 1296034 h 1323883"/>
                <a:gd name="connsiteX397" fmla="*/ 2073341 w 2447897"/>
                <a:gd name="connsiteY397" fmla="*/ 1296222 h 1323883"/>
                <a:gd name="connsiteX398" fmla="*/ 2075746 w 2447897"/>
                <a:gd name="connsiteY398" fmla="*/ 1296846 h 1323883"/>
                <a:gd name="connsiteX399" fmla="*/ 2078953 w 2447897"/>
                <a:gd name="connsiteY399" fmla="*/ 1297638 h 1323883"/>
                <a:gd name="connsiteX400" fmla="*/ 2085373 w 2447897"/>
                <a:gd name="connsiteY400" fmla="*/ 1299155 h 1323883"/>
                <a:gd name="connsiteX401" fmla="*/ 2098240 w 2447897"/>
                <a:gd name="connsiteY401" fmla="*/ 1301987 h 1323883"/>
                <a:gd name="connsiteX402" fmla="*/ 2099737 w 2447897"/>
                <a:gd name="connsiteY402" fmla="*/ 1302302 h 1323883"/>
                <a:gd name="connsiteX403" fmla="*/ 2101241 w 2447897"/>
                <a:gd name="connsiteY403" fmla="*/ 1302591 h 1323883"/>
                <a:gd name="connsiteX404" fmla="*/ 2104216 w 2447897"/>
                <a:gd name="connsiteY404" fmla="*/ 1303195 h 1323883"/>
                <a:gd name="connsiteX405" fmla="*/ 2110219 w 2447897"/>
                <a:gd name="connsiteY405" fmla="*/ 1304369 h 1323883"/>
                <a:gd name="connsiteX406" fmla="*/ 2122204 w 2447897"/>
                <a:gd name="connsiteY406" fmla="*/ 1306524 h 1323883"/>
                <a:gd name="connsiteX407" fmla="*/ 2122953 w 2447897"/>
                <a:gd name="connsiteY407" fmla="*/ 1306651 h 1323883"/>
                <a:gd name="connsiteX408" fmla="*/ 2123701 w 2447897"/>
                <a:gd name="connsiteY408" fmla="*/ 1306759 h 1323883"/>
                <a:gd name="connsiteX409" fmla="*/ 2125205 w 2447897"/>
                <a:gd name="connsiteY409" fmla="*/ 1307020 h 1323883"/>
                <a:gd name="connsiteX410" fmla="*/ 2128207 w 2447897"/>
                <a:gd name="connsiteY410" fmla="*/ 1307517 h 1323883"/>
                <a:gd name="connsiteX411" fmla="*/ 2134183 w 2447897"/>
                <a:gd name="connsiteY411" fmla="*/ 1308463 h 1323883"/>
                <a:gd name="connsiteX412" fmla="*/ 2146168 w 2447897"/>
                <a:gd name="connsiteY412" fmla="*/ 1310222 h 1323883"/>
                <a:gd name="connsiteX413" fmla="*/ 2146996 w 2447897"/>
                <a:gd name="connsiteY413" fmla="*/ 1310322 h 1323883"/>
                <a:gd name="connsiteX414" fmla="*/ 2147798 w 2447897"/>
                <a:gd name="connsiteY414" fmla="*/ 1310430 h 1323883"/>
                <a:gd name="connsiteX415" fmla="*/ 2149428 w 2447897"/>
                <a:gd name="connsiteY415" fmla="*/ 1310665 h 1323883"/>
                <a:gd name="connsiteX416" fmla="*/ 2152661 w 2447897"/>
                <a:gd name="connsiteY416" fmla="*/ 1311081 h 1323883"/>
                <a:gd name="connsiteX417" fmla="*/ 2159187 w 2447897"/>
                <a:gd name="connsiteY417" fmla="*/ 1311920 h 1323883"/>
                <a:gd name="connsiteX418" fmla="*/ 2172180 w 2447897"/>
                <a:gd name="connsiteY418" fmla="*/ 1313443 h 1323883"/>
                <a:gd name="connsiteX419" fmla="*/ 2172981 w 2447897"/>
                <a:gd name="connsiteY419" fmla="*/ 1313524 h 1323883"/>
                <a:gd name="connsiteX420" fmla="*/ 2173783 w 2447897"/>
                <a:gd name="connsiteY420" fmla="*/ 1313624 h 1323883"/>
                <a:gd name="connsiteX421" fmla="*/ 2175413 w 2447897"/>
                <a:gd name="connsiteY421" fmla="*/ 1313785 h 1323883"/>
                <a:gd name="connsiteX422" fmla="*/ 2178673 w 2447897"/>
                <a:gd name="connsiteY422" fmla="*/ 1314128 h 1323883"/>
                <a:gd name="connsiteX423" fmla="*/ 2185172 w 2447897"/>
                <a:gd name="connsiteY423" fmla="*/ 1314779 h 1323883"/>
                <a:gd name="connsiteX424" fmla="*/ 2198165 w 2447897"/>
                <a:gd name="connsiteY424" fmla="*/ 1315987 h 1323883"/>
                <a:gd name="connsiteX425" fmla="*/ 2198914 w 2447897"/>
                <a:gd name="connsiteY425" fmla="*/ 1316040 h 1323883"/>
                <a:gd name="connsiteX426" fmla="*/ 2199689 w 2447897"/>
                <a:gd name="connsiteY426" fmla="*/ 1316114 h 1323883"/>
                <a:gd name="connsiteX427" fmla="*/ 2201193 w 2447897"/>
                <a:gd name="connsiteY427" fmla="*/ 1316248 h 1323883"/>
                <a:gd name="connsiteX428" fmla="*/ 2204220 w 2447897"/>
                <a:gd name="connsiteY428" fmla="*/ 1316483 h 1323883"/>
                <a:gd name="connsiteX429" fmla="*/ 2210303 w 2447897"/>
                <a:gd name="connsiteY429" fmla="*/ 1316980 h 1323883"/>
                <a:gd name="connsiteX430" fmla="*/ 2222440 w 2447897"/>
                <a:gd name="connsiteY430" fmla="*/ 1317873 h 1323883"/>
                <a:gd name="connsiteX431" fmla="*/ 2223938 w 2447897"/>
                <a:gd name="connsiteY431" fmla="*/ 1317980 h 1323883"/>
                <a:gd name="connsiteX432" fmla="*/ 2225468 w 2447897"/>
                <a:gd name="connsiteY432" fmla="*/ 1318060 h 1323883"/>
                <a:gd name="connsiteX433" fmla="*/ 2228496 w 2447897"/>
                <a:gd name="connsiteY433" fmla="*/ 1318268 h 1323883"/>
                <a:gd name="connsiteX434" fmla="*/ 2234552 w 2447897"/>
                <a:gd name="connsiteY434" fmla="*/ 1318658 h 1323883"/>
                <a:gd name="connsiteX435" fmla="*/ 2246690 w 2447897"/>
                <a:gd name="connsiteY435" fmla="*/ 1319342 h 1323883"/>
                <a:gd name="connsiteX436" fmla="*/ 2247438 w 2447897"/>
                <a:gd name="connsiteY436" fmla="*/ 1319396 h 1323883"/>
                <a:gd name="connsiteX437" fmla="*/ 2248187 w 2447897"/>
                <a:gd name="connsiteY437" fmla="*/ 1319423 h 1323883"/>
                <a:gd name="connsiteX438" fmla="*/ 2249665 w 2447897"/>
                <a:gd name="connsiteY438" fmla="*/ 1319497 h 1323883"/>
                <a:gd name="connsiteX439" fmla="*/ 2258596 w 2447897"/>
                <a:gd name="connsiteY439" fmla="*/ 1319973 h 1323883"/>
                <a:gd name="connsiteX440" fmla="*/ 2259344 w 2447897"/>
                <a:gd name="connsiteY440" fmla="*/ 1320000 h 1323883"/>
                <a:gd name="connsiteX441" fmla="*/ 2260067 w 2447897"/>
                <a:gd name="connsiteY441" fmla="*/ 1320020 h 1323883"/>
                <a:gd name="connsiteX442" fmla="*/ 2261570 w 2447897"/>
                <a:gd name="connsiteY442" fmla="*/ 1320101 h 1323883"/>
                <a:gd name="connsiteX443" fmla="*/ 2264545 w 2447897"/>
                <a:gd name="connsiteY443" fmla="*/ 1320235 h 1323883"/>
                <a:gd name="connsiteX444" fmla="*/ 2270475 w 2447897"/>
                <a:gd name="connsiteY444" fmla="*/ 1320497 h 1323883"/>
                <a:gd name="connsiteX445" fmla="*/ 2271224 w 2447897"/>
                <a:gd name="connsiteY445" fmla="*/ 1320523 h 1323883"/>
                <a:gd name="connsiteX446" fmla="*/ 2271972 w 2447897"/>
                <a:gd name="connsiteY446" fmla="*/ 1320570 h 1323883"/>
                <a:gd name="connsiteX447" fmla="*/ 2273450 w 2447897"/>
                <a:gd name="connsiteY447" fmla="*/ 1320624 h 1323883"/>
                <a:gd name="connsiteX448" fmla="*/ 2276425 w 2447897"/>
                <a:gd name="connsiteY448" fmla="*/ 1320731 h 1323883"/>
                <a:gd name="connsiteX449" fmla="*/ 2282381 w 2447897"/>
                <a:gd name="connsiteY449" fmla="*/ 1320966 h 1323883"/>
                <a:gd name="connsiteX450" fmla="*/ 2294280 w 2447897"/>
                <a:gd name="connsiteY450" fmla="*/ 1321389 h 1323883"/>
                <a:gd name="connsiteX451" fmla="*/ 2297494 w 2447897"/>
                <a:gd name="connsiteY451" fmla="*/ 1321490 h 1323883"/>
                <a:gd name="connsiteX452" fmla="*/ 2300727 w 2447897"/>
                <a:gd name="connsiteY452" fmla="*/ 1321597 h 1323883"/>
                <a:gd name="connsiteX453" fmla="*/ 2307173 w 2447897"/>
                <a:gd name="connsiteY453" fmla="*/ 1321805 h 1323883"/>
                <a:gd name="connsiteX454" fmla="*/ 2307975 w 2447897"/>
                <a:gd name="connsiteY454" fmla="*/ 1321832 h 1323883"/>
                <a:gd name="connsiteX455" fmla="*/ 2308803 w 2447897"/>
                <a:gd name="connsiteY455" fmla="*/ 1321859 h 1323883"/>
                <a:gd name="connsiteX456" fmla="*/ 2310407 w 2447897"/>
                <a:gd name="connsiteY456" fmla="*/ 1321886 h 1323883"/>
                <a:gd name="connsiteX457" fmla="*/ 2313640 w 2447897"/>
                <a:gd name="connsiteY457" fmla="*/ 1321986 h 1323883"/>
                <a:gd name="connsiteX458" fmla="*/ 2320086 w 2447897"/>
                <a:gd name="connsiteY458" fmla="*/ 1322148 h 1323883"/>
                <a:gd name="connsiteX459" fmla="*/ 2321690 w 2447897"/>
                <a:gd name="connsiteY459" fmla="*/ 1322201 h 1323883"/>
                <a:gd name="connsiteX460" fmla="*/ 2323320 w 2447897"/>
                <a:gd name="connsiteY460" fmla="*/ 1322228 h 1323883"/>
                <a:gd name="connsiteX461" fmla="*/ 2326533 w 2447897"/>
                <a:gd name="connsiteY461" fmla="*/ 1322302 h 1323883"/>
                <a:gd name="connsiteX462" fmla="*/ 2332973 w 2447897"/>
                <a:gd name="connsiteY462" fmla="*/ 1322463 h 1323883"/>
                <a:gd name="connsiteX463" fmla="*/ 2345886 w 2447897"/>
                <a:gd name="connsiteY463" fmla="*/ 1322725 h 1323883"/>
                <a:gd name="connsiteX464" fmla="*/ 2346641 w 2447897"/>
                <a:gd name="connsiteY464" fmla="*/ 1322725 h 1323883"/>
                <a:gd name="connsiteX465" fmla="*/ 2347390 w 2447897"/>
                <a:gd name="connsiteY465" fmla="*/ 1322752 h 1323883"/>
                <a:gd name="connsiteX466" fmla="*/ 2348894 w 2447897"/>
                <a:gd name="connsiteY466" fmla="*/ 1322778 h 1323883"/>
                <a:gd name="connsiteX467" fmla="*/ 2351922 w 2447897"/>
                <a:gd name="connsiteY467" fmla="*/ 1322825 h 1323883"/>
                <a:gd name="connsiteX468" fmla="*/ 2357924 w 2447897"/>
                <a:gd name="connsiteY468" fmla="*/ 1322933 h 1323883"/>
                <a:gd name="connsiteX469" fmla="*/ 2358673 w 2447897"/>
                <a:gd name="connsiteY469" fmla="*/ 1322960 h 1323883"/>
                <a:gd name="connsiteX470" fmla="*/ 2359448 w 2447897"/>
                <a:gd name="connsiteY470" fmla="*/ 1322960 h 1323883"/>
                <a:gd name="connsiteX471" fmla="*/ 2363954 w 2447897"/>
                <a:gd name="connsiteY471" fmla="*/ 1323040 h 1323883"/>
                <a:gd name="connsiteX472" fmla="*/ 2369983 w 2447897"/>
                <a:gd name="connsiteY472" fmla="*/ 1323114 h 1323883"/>
                <a:gd name="connsiteX473" fmla="*/ 2370732 w 2447897"/>
                <a:gd name="connsiteY473" fmla="*/ 1323141 h 1323883"/>
                <a:gd name="connsiteX474" fmla="*/ 2371487 w 2447897"/>
                <a:gd name="connsiteY474" fmla="*/ 1323141 h 1323883"/>
                <a:gd name="connsiteX475" fmla="*/ 2372984 w 2447897"/>
                <a:gd name="connsiteY475" fmla="*/ 1323168 h 1323883"/>
                <a:gd name="connsiteX476" fmla="*/ 2375986 w 2447897"/>
                <a:gd name="connsiteY476" fmla="*/ 1323195 h 1323883"/>
                <a:gd name="connsiteX477" fmla="*/ 2382021 w 2447897"/>
                <a:gd name="connsiteY477" fmla="*/ 1323275 h 1323883"/>
                <a:gd name="connsiteX478" fmla="*/ 2394053 w 2447897"/>
                <a:gd name="connsiteY478" fmla="*/ 1323429 h 1323883"/>
                <a:gd name="connsiteX479" fmla="*/ 2394908 w 2447897"/>
                <a:gd name="connsiteY479" fmla="*/ 1323429 h 1323883"/>
                <a:gd name="connsiteX480" fmla="*/ 2395736 w 2447897"/>
                <a:gd name="connsiteY480" fmla="*/ 1323456 h 1323883"/>
                <a:gd name="connsiteX481" fmla="*/ 2397419 w 2447897"/>
                <a:gd name="connsiteY481" fmla="*/ 1323456 h 1323883"/>
                <a:gd name="connsiteX482" fmla="*/ 2400784 w 2447897"/>
                <a:gd name="connsiteY482" fmla="*/ 1323510 h 1323883"/>
                <a:gd name="connsiteX483" fmla="*/ 2407509 w 2447897"/>
                <a:gd name="connsiteY483" fmla="*/ 1323564 h 1323883"/>
                <a:gd name="connsiteX484" fmla="*/ 2408338 w 2447897"/>
                <a:gd name="connsiteY484" fmla="*/ 1323564 h 1323883"/>
                <a:gd name="connsiteX485" fmla="*/ 2409192 w 2447897"/>
                <a:gd name="connsiteY485" fmla="*/ 1323590 h 1323883"/>
                <a:gd name="connsiteX486" fmla="*/ 2410875 w 2447897"/>
                <a:gd name="connsiteY486" fmla="*/ 1323590 h 1323883"/>
                <a:gd name="connsiteX487" fmla="*/ 2414214 w 2447897"/>
                <a:gd name="connsiteY487" fmla="*/ 1323644 h 1323883"/>
                <a:gd name="connsiteX488" fmla="*/ 2420946 w 2447897"/>
                <a:gd name="connsiteY488" fmla="*/ 1323691 h 1323883"/>
                <a:gd name="connsiteX489" fmla="*/ 2422622 w 2447897"/>
                <a:gd name="connsiteY489" fmla="*/ 1323691 h 1323883"/>
                <a:gd name="connsiteX490" fmla="*/ 2424305 w 2447897"/>
                <a:gd name="connsiteY490" fmla="*/ 1323718 h 1323883"/>
                <a:gd name="connsiteX491" fmla="*/ 2427671 w 2447897"/>
                <a:gd name="connsiteY491" fmla="*/ 1323745 h 1323883"/>
                <a:gd name="connsiteX492" fmla="*/ 2434376 w 2447897"/>
                <a:gd name="connsiteY492" fmla="*/ 1323772 h 1323883"/>
                <a:gd name="connsiteX493" fmla="*/ 2435230 w 2447897"/>
                <a:gd name="connsiteY493" fmla="*/ 1323799 h 1323883"/>
                <a:gd name="connsiteX494" fmla="*/ 2437741 w 2447897"/>
                <a:gd name="connsiteY494" fmla="*/ 1323799 h 1323883"/>
                <a:gd name="connsiteX495" fmla="*/ 2441107 w 2447897"/>
                <a:gd name="connsiteY495" fmla="*/ 1323825 h 1323883"/>
                <a:gd name="connsiteX496" fmla="*/ 2441955 w 2447897"/>
                <a:gd name="connsiteY496" fmla="*/ 1323825 h 1323883"/>
                <a:gd name="connsiteX497" fmla="*/ 2442783 w 2447897"/>
                <a:gd name="connsiteY497" fmla="*/ 1323852 h 1323883"/>
                <a:gd name="connsiteX498" fmla="*/ 2446149 w 2447897"/>
                <a:gd name="connsiteY498" fmla="*/ 1323852 h 1323883"/>
                <a:gd name="connsiteX499" fmla="*/ 2446977 w 2447897"/>
                <a:gd name="connsiteY499" fmla="*/ 1323879 h 1323883"/>
                <a:gd name="connsiteX500" fmla="*/ 2447832 w 2447897"/>
                <a:gd name="connsiteY500" fmla="*/ 1323879 h 1323883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47925 w 2447898"/>
                <a:gd name="connsiteY172" fmla="*/ 929407 h 1330932"/>
                <a:gd name="connsiteX173" fmla="*/ 799173 w 2447898"/>
                <a:gd name="connsiteY173" fmla="*/ 819067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47925 w 2447898"/>
                <a:gd name="connsiteY172" fmla="*/ 929407 h 1330932"/>
                <a:gd name="connsiteX173" fmla="*/ 788365 w 2447898"/>
                <a:gd name="connsiteY173" fmla="*/ 1310134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03345 w 2447898"/>
                <a:gd name="connsiteY172" fmla="*/ 1323107 h 1330932"/>
                <a:gd name="connsiteX173" fmla="*/ 788365 w 2447898"/>
                <a:gd name="connsiteY173" fmla="*/ 1310134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03345 w 2447898"/>
                <a:gd name="connsiteY172" fmla="*/ 1308820 h 1330932"/>
                <a:gd name="connsiteX173" fmla="*/ 788365 w 2447898"/>
                <a:gd name="connsiteY173" fmla="*/ 1310134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653645 w 2447898"/>
                <a:gd name="connsiteY162" fmla="*/ 1091136 h 1323884"/>
                <a:gd name="connsiteX163" fmla="*/ 659648 w 2447898"/>
                <a:gd name="connsiteY163" fmla="*/ 1082485 h 1323884"/>
                <a:gd name="connsiteX164" fmla="*/ 671679 w 2447898"/>
                <a:gd name="connsiteY164" fmla="*/ 1064499 h 1323884"/>
                <a:gd name="connsiteX165" fmla="*/ 695750 w 2447898"/>
                <a:gd name="connsiteY165" fmla="*/ 1025809 h 1323884"/>
                <a:gd name="connsiteX166" fmla="*/ 696578 w 2447898"/>
                <a:gd name="connsiteY166" fmla="*/ 1024419 h 1323884"/>
                <a:gd name="connsiteX167" fmla="*/ 697380 w 2447898"/>
                <a:gd name="connsiteY167" fmla="*/ 1023050 h 1323884"/>
                <a:gd name="connsiteX168" fmla="*/ 699009 w 2447898"/>
                <a:gd name="connsiteY168" fmla="*/ 1020272 h 1323884"/>
                <a:gd name="connsiteX169" fmla="*/ 702276 w 2447898"/>
                <a:gd name="connsiteY169" fmla="*/ 1014661 h 1323884"/>
                <a:gd name="connsiteX170" fmla="*/ 708795 w 2447898"/>
                <a:gd name="connsiteY170" fmla="*/ 1003285 h 1323884"/>
                <a:gd name="connsiteX171" fmla="*/ 721841 w 2447898"/>
                <a:gd name="connsiteY171" fmla="*/ 979715 h 1323884"/>
                <a:gd name="connsiteX172" fmla="*/ 703345 w 2447898"/>
                <a:gd name="connsiteY172" fmla="*/ 1308820 h 1323884"/>
                <a:gd name="connsiteX173" fmla="*/ 788365 w 2447898"/>
                <a:gd name="connsiteY173" fmla="*/ 1310134 h 1323884"/>
                <a:gd name="connsiteX174" fmla="*/ 869213 w 2447898"/>
                <a:gd name="connsiteY174" fmla="*/ 1308707 h 1323884"/>
                <a:gd name="connsiteX175" fmla="*/ 898734 w 2447898"/>
                <a:gd name="connsiteY175" fmla="*/ 571454 h 1323884"/>
                <a:gd name="connsiteX176" fmla="*/ 947106 w 2447898"/>
                <a:gd name="connsiteY176" fmla="*/ 444807 h 1323884"/>
                <a:gd name="connsiteX177" fmla="*/ 999514 w 2447898"/>
                <a:gd name="connsiteY177" fmla="*/ 312337 h 1323884"/>
                <a:gd name="connsiteX178" fmla="*/ 1002720 w 2447898"/>
                <a:gd name="connsiteY178" fmla="*/ 304577 h 1323884"/>
                <a:gd name="connsiteX179" fmla="*/ 1005934 w 2447898"/>
                <a:gd name="connsiteY179" fmla="*/ 296843 h 1323884"/>
                <a:gd name="connsiteX180" fmla="*/ 1012374 w 2447898"/>
                <a:gd name="connsiteY180" fmla="*/ 281586 h 1323884"/>
                <a:gd name="connsiteX181" fmla="*/ 1025240 w 2447898"/>
                <a:gd name="connsiteY181" fmla="*/ 251778 h 1323884"/>
                <a:gd name="connsiteX182" fmla="*/ 1050960 w 2447898"/>
                <a:gd name="connsiteY182" fmla="*/ 195597 h 1323884"/>
                <a:gd name="connsiteX183" fmla="*/ 1051716 w 2447898"/>
                <a:gd name="connsiteY183" fmla="*/ 194024 h 1323884"/>
                <a:gd name="connsiteX184" fmla="*/ 1052438 w 2447898"/>
                <a:gd name="connsiteY184" fmla="*/ 192478 h 1323884"/>
                <a:gd name="connsiteX185" fmla="*/ 1053942 w 2447898"/>
                <a:gd name="connsiteY185" fmla="*/ 189384 h 1323884"/>
                <a:gd name="connsiteX186" fmla="*/ 1056943 w 2447898"/>
                <a:gd name="connsiteY186" fmla="*/ 183224 h 1323884"/>
                <a:gd name="connsiteX187" fmla="*/ 1062946 w 2447898"/>
                <a:gd name="connsiteY187" fmla="*/ 171190 h 1323884"/>
                <a:gd name="connsiteX188" fmla="*/ 1074958 w 2447898"/>
                <a:gd name="connsiteY188" fmla="*/ 148042 h 1323884"/>
                <a:gd name="connsiteX189" fmla="*/ 1075706 w 2447898"/>
                <a:gd name="connsiteY189" fmla="*/ 146652 h 1323884"/>
                <a:gd name="connsiteX190" fmla="*/ 1076455 w 2447898"/>
                <a:gd name="connsiteY190" fmla="*/ 145237 h 1323884"/>
                <a:gd name="connsiteX191" fmla="*/ 1080960 w 2447898"/>
                <a:gd name="connsiteY191" fmla="*/ 136978 h 1323884"/>
                <a:gd name="connsiteX192" fmla="*/ 1086937 w 2447898"/>
                <a:gd name="connsiteY192" fmla="*/ 126282 h 1323884"/>
                <a:gd name="connsiteX193" fmla="*/ 1098949 w 2447898"/>
                <a:gd name="connsiteY193" fmla="*/ 106017 h 1323884"/>
                <a:gd name="connsiteX194" fmla="*/ 1099750 w 2447898"/>
                <a:gd name="connsiteY194" fmla="*/ 104680 h 1323884"/>
                <a:gd name="connsiteX195" fmla="*/ 1100578 w 2447898"/>
                <a:gd name="connsiteY195" fmla="*/ 103369 h 1323884"/>
                <a:gd name="connsiteX196" fmla="*/ 1102208 w 2447898"/>
                <a:gd name="connsiteY196" fmla="*/ 100774 h 1323884"/>
                <a:gd name="connsiteX197" fmla="*/ 1105441 w 2447898"/>
                <a:gd name="connsiteY197" fmla="*/ 95662 h 1323884"/>
                <a:gd name="connsiteX198" fmla="*/ 1111961 w 2447898"/>
                <a:gd name="connsiteY198" fmla="*/ 85778 h 1323884"/>
                <a:gd name="connsiteX199" fmla="*/ 1112769 w 2447898"/>
                <a:gd name="connsiteY199" fmla="*/ 84572 h 1323884"/>
                <a:gd name="connsiteX200" fmla="*/ 1113597 w 2447898"/>
                <a:gd name="connsiteY200" fmla="*/ 83393 h 1323884"/>
                <a:gd name="connsiteX201" fmla="*/ 1115201 w 2447898"/>
                <a:gd name="connsiteY201" fmla="*/ 81034 h 1323884"/>
                <a:gd name="connsiteX202" fmla="*/ 1118460 w 2447898"/>
                <a:gd name="connsiteY202" fmla="*/ 76393 h 1323884"/>
                <a:gd name="connsiteX203" fmla="*/ 1124953 w 2447898"/>
                <a:gd name="connsiteY203" fmla="*/ 67506 h 1323884"/>
                <a:gd name="connsiteX204" fmla="*/ 1125782 w 2447898"/>
                <a:gd name="connsiteY204" fmla="*/ 66431 h 1323884"/>
                <a:gd name="connsiteX205" fmla="*/ 1126590 w 2447898"/>
                <a:gd name="connsiteY205" fmla="*/ 65356 h 1323884"/>
                <a:gd name="connsiteX206" fmla="*/ 1128220 w 2447898"/>
                <a:gd name="connsiteY206" fmla="*/ 63233 h 1323884"/>
                <a:gd name="connsiteX207" fmla="*/ 1131479 w 2447898"/>
                <a:gd name="connsiteY207" fmla="*/ 59117 h 1323884"/>
                <a:gd name="connsiteX208" fmla="*/ 1137972 w 2447898"/>
                <a:gd name="connsiteY208" fmla="*/ 51252 h 1323884"/>
                <a:gd name="connsiteX209" fmla="*/ 1150991 w 2447898"/>
                <a:gd name="connsiteY209" fmla="*/ 37122 h 1323884"/>
                <a:gd name="connsiteX210" fmla="*/ 1152495 w 2447898"/>
                <a:gd name="connsiteY210" fmla="*/ 35601 h 1323884"/>
                <a:gd name="connsiteX211" fmla="*/ 1154019 w 2447898"/>
                <a:gd name="connsiteY211" fmla="*/ 34133 h 1323884"/>
                <a:gd name="connsiteX212" fmla="*/ 1157047 w 2447898"/>
                <a:gd name="connsiteY212" fmla="*/ 31249 h 1323884"/>
                <a:gd name="connsiteX213" fmla="*/ 1163129 w 2447898"/>
                <a:gd name="connsiteY213" fmla="*/ 25901 h 1323884"/>
                <a:gd name="connsiteX214" fmla="*/ 1163878 w 2447898"/>
                <a:gd name="connsiteY214" fmla="*/ 25246 h 1323884"/>
                <a:gd name="connsiteX215" fmla="*/ 1164660 w 2447898"/>
                <a:gd name="connsiteY215" fmla="*/ 24616 h 1323884"/>
                <a:gd name="connsiteX216" fmla="*/ 1166157 w 2447898"/>
                <a:gd name="connsiteY216" fmla="*/ 23384 h 1323884"/>
                <a:gd name="connsiteX217" fmla="*/ 1169211 w 2447898"/>
                <a:gd name="connsiteY217" fmla="*/ 21025 h 1323884"/>
                <a:gd name="connsiteX218" fmla="*/ 1175267 w 2447898"/>
                <a:gd name="connsiteY218" fmla="*/ 16647 h 1323884"/>
                <a:gd name="connsiteX219" fmla="*/ 1176042 w 2447898"/>
                <a:gd name="connsiteY219" fmla="*/ 16123 h 1323884"/>
                <a:gd name="connsiteX220" fmla="*/ 1176798 w 2447898"/>
                <a:gd name="connsiteY220" fmla="*/ 15625 h 1323884"/>
                <a:gd name="connsiteX221" fmla="*/ 1178321 w 2447898"/>
                <a:gd name="connsiteY221" fmla="*/ 14629 h 1323884"/>
                <a:gd name="connsiteX222" fmla="*/ 1181349 w 2447898"/>
                <a:gd name="connsiteY222" fmla="*/ 12767 h 1323884"/>
                <a:gd name="connsiteX223" fmla="*/ 1182098 w 2447898"/>
                <a:gd name="connsiteY223" fmla="*/ 12321 h 1323884"/>
                <a:gd name="connsiteX224" fmla="*/ 1182880 w 2447898"/>
                <a:gd name="connsiteY224" fmla="*/ 11876 h 1323884"/>
                <a:gd name="connsiteX225" fmla="*/ 1184377 w 2447898"/>
                <a:gd name="connsiteY225" fmla="*/ 11011 h 1323884"/>
                <a:gd name="connsiteX226" fmla="*/ 1187431 w 2447898"/>
                <a:gd name="connsiteY226" fmla="*/ 9385 h 1323884"/>
                <a:gd name="connsiteX227" fmla="*/ 1188180 w 2447898"/>
                <a:gd name="connsiteY227" fmla="*/ 9018 h 1323884"/>
                <a:gd name="connsiteX228" fmla="*/ 1188935 w 2447898"/>
                <a:gd name="connsiteY228" fmla="*/ 8625 h 1323884"/>
                <a:gd name="connsiteX229" fmla="*/ 1190459 w 2447898"/>
                <a:gd name="connsiteY229" fmla="*/ 7891 h 1323884"/>
                <a:gd name="connsiteX230" fmla="*/ 1193487 w 2447898"/>
                <a:gd name="connsiteY230" fmla="*/ 6527 h 1323884"/>
                <a:gd name="connsiteX231" fmla="*/ 1194262 w 2447898"/>
                <a:gd name="connsiteY231" fmla="*/ 6213 h 1323884"/>
                <a:gd name="connsiteX232" fmla="*/ 1195018 w 2447898"/>
                <a:gd name="connsiteY232" fmla="*/ 5899 h 1323884"/>
                <a:gd name="connsiteX233" fmla="*/ 1196541 w 2447898"/>
                <a:gd name="connsiteY233" fmla="*/ 5295 h 1323884"/>
                <a:gd name="connsiteX234" fmla="*/ 1199569 w 2447898"/>
                <a:gd name="connsiteY234" fmla="*/ 4195 h 1323884"/>
                <a:gd name="connsiteX235" fmla="*/ 1200318 w 2447898"/>
                <a:gd name="connsiteY235" fmla="*/ 3932 h 1323884"/>
                <a:gd name="connsiteX236" fmla="*/ 1201073 w 2447898"/>
                <a:gd name="connsiteY236" fmla="*/ 3697 h 1323884"/>
                <a:gd name="connsiteX237" fmla="*/ 1202544 w 2447898"/>
                <a:gd name="connsiteY237" fmla="*/ 3224 h 1323884"/>
                <a:gd name="connsiteX238" fmla="*/ 1204048 w 2447898"/>
                <a:gd name="connsiteY238" fmla="*/ 2805 h 1323884"/>
                <a:gd name="connsiteX239" fmla="*/ 1205526 w 2447898"/>
                <a:gd name="connsiteY239" fmla="*/ 2385 h 1323884"/>
                <a:gd name="connsiteX240" fmla="*/ 1207023 w 2447898"/>
                <a:gd name="connsiteY240" fmla="*/ 2019 h 1323884"/>
                <a:gd name="connsiteX241" fmla="*/ 1208500 w 2447898"/>
                <a:gd name="connsiteY241" fmla="*/ 1678 h 1323884"/>
                <a:gd name="connsiteX242" fmla="*/ 1209998 w 2447898"/>
                <a:gd name="connsiteY242" fmla="*/ 1363 h 1323884"/>
                <a:gd name="connsiteX243" fmla="*/ 1211475 w 2447898"/>
                <a:gd name="connsiteY243" fmla="*/ 1101 h 1323884"/>
                <a:gd name="connsiteX244" fmla="*/ 1212979 w 2447898"/>
                <a:gd name="connsiteY244" fmla="*/ 839 h 1323884"/>
                <a:gd name="connsiteX245" fmla="*/ 1213701 w 2447898"/>
                <a:gd name="connsiteY245" fmla="*/ 734 h 1323884"/>
                <a:gd name="connsiteX246" fmla="*/ 1214450 w 2447898"/>
                <a:gd name="connsiteY246" fmla="*/ 629 h 1323884"/>
                <a:gd name="connsiteX247" fmla="*/ 1215199 w 2447898"/>
                <a:gd name="connsiteY247" fmla="*/ 550 h 1323884"/>
                <a:gd name="connsiteX248" fmla="*/ 1215954 w 2447898"/>
                <a:gd name="connsiteY248" fmla="*/ 446 h 1323884"/>
                <a:gd name="connsiteX249" fmla="*/ 1216676 w 2447898"/>
                <a:gd name="connsiteY249" fmla="*/ 367 h 1323884"/>
                <a:gd name="connsiteX250" fmla="*/ 1217425 w 2447898"/>
                <a:gd name="connsiteY250" fmla="*/ 288 h 1323884"/>
                <a:gd name="connsiteX251" fmla="*/ 1218929 w 2447898"/>
                <a:gd name="connsiteY251" fmla="*/ 183 h 1323884"/>
                <a:gd name="connsiteX252" fmla="*/ 1219651 w 2447898"/>
                <a:gd name="connsiteY252" fmla="*/ 131 h 1323884"/>
                <a:gd name="connsiteX253" fmla="*/ 1220406 w 2447898"/>
                <a:gd name="connsiteY253" fmla="*/ 79 h 1323884"/>
                <a:gd name="connsiteX254" fmla="*/ 1221904 w 2447898"/>
                <a:gd name="connsiteY254" fmla="*/ 26 h 1323884"/>
                <a:gd name="connsiteX255" fmla="*/ 1222633 w 2447898"/>
                <a:gd name="connsiteY255" fmla="*/ 0 h 1323884"/>
                <a:gd name="connsiteX256" fmla="*/ 1224878 w 2447898"/>
                <a:gd name="connsiteY256" fmla="*/ 0 h 1323884"/>
                <a:gd name="connsiteX257" fmla="*/ 1225607 w 2447898"/>
                <a:gd name="connsiteY257" fmla="*/ 26 h 1323884"/>
                <a:gd name="connsiteX258" fmla="*/ 1227860 w 2447898"/>
                <a:gd name="connsiteY258" fmla="*/ 105 h 1323884"/>
                <a:gd name="connsiteX259" fmla="*/ 1228609 w 2447898"/>
                <a:gd name="connsiteY259" fmla="*/ 157 h 1323884"/>
                <a:gd name="connsiteX260" fmla="*/ 1229331 w 2447898"/>
                <a:gd name="connsiteY260" fmla="*/ 209 h 1323884"/>
                <a:gd name="connsiteX261" fmla="*/ 1230086 w 2447898"/>
                <a:gd name="connsiteY261" fmla="*/ 262 h 1323884"/>
                <a:gd name="connsiteX262" fmla="*/ 1231583 w 2447898"/>
                <a:gd name="connsiteY262" fmla="*/ 419 h 1323884"/>
                <a:gd name="connsiteX263" fmla="*/ 1232312 w 2447898"/>
                <a:gd name="connsiteY263" fmla="*/ 498 h 1323884"/>
                <a:gd name="connsiteX264" fmla="*/ 1233061 w 2447898"/>
                <a:gd name="connsiteY264" fmla="*/ 577 h 1323884"/>
                <a:gd name="connsiteX265" fmla="*/ 1233810 w 2447898"/>
                <a:gd name="connsiteY265" fmla="*/ 681 h 1323884"/>
                <a:gd name="connsiteX266" fmla="*/ 1235287 w 2447898"/>
                <a:gd name="connsiteY266" fmla="*/ 917 h 1323884"/>
                <a:gd name="connsiteX267" fmla="*/ 1236036 w 2447898"/>
                <a:gd name="connsiteY267" fmla="*/ 1022 h 1323884"/>
                <a:gd name="connsiteX268" fmla="*/ 1236785 w 2447898"/>
                <a:gd name="connsiteY268" fmla="*/ 1153 h 1323884"/>
                <a:gd name="connsiteX269" fmla="*/ 1238262 w 2447898"/>
                <a:gd name="connsiteY269" fmla="*/ 1442 h 1323884"/>
                <a:gd name="connsiteX270" fmla="*/ 1239766 w 2447898"/>
                <a:gd name="connsiteY270" fmla="*/ 1756 h 1323884"/>
                <a:gd name="connsiteX271" fmla="*/ 1241237 w 2447898"/>
                <a:gd name="connsiteY271" fmla="*/ 2123 h 1323884"/>
                <a:gd name="connsiteX272" fmla="*/ 1242741 w 2447898"/>
                <a:gd name="connsiteY272" fmla="*/ 2491 h 1323884"/>
                <a:gd name="connsiteX273" fmla="*/ 1244212 w 2447898"/>
                <a:gd name="connsiteY273" fmla="*/ 2910 h 1323884"/>
                <a:gd name="connsiteX274" fmla="*/ 1247193 w 2447898"/>
                <a:gd name="connsiteY274" fmla="*/ 3827 h 1323884"/>
                <a:gd name="connsiteX275" fmla="*/ 1248021 w 2447898"/>
                <a:gd name="connsiteY275" fmla="*/ 4089 h 1323884"/>
                <a:gd name="connsiteX276" fmla="*/ 1250426 w 2447898"/>
                <a:gd name="connsiteY276" fmla="*/ 4954 h 1323884"/>
                <a:gd name="connsiteX277" fmla="*/ 1253660 w 2447898"/>
                <a:gd name="connsiteY277" fmla="*/ 6239 h 1323884"/>
                <a:gd name="connsiteX278" fmla="*/ 1255263 w 2447898"/>
                <a:gd name="connsiteY278" fmla="*/ 6921 h 1323884"/>
                <a:gd name="connsiteX279" fmla="*/ 1256893 w 2447898"/>
                <a:gd name="connsiteY279" fmla="*/ 7655 h 1323884"/>
                <a:gd name="connsiteX280" fmla="*/ 1260133 w 2447898"/>
                <a:gd name="connsiteY280" fmla="*/ 9228 h 1323884"/>
                <a:gd name="connsiteX281" fmla="*/ 1261736 w 2447898"/>
                <a:gd name="connsiteY281" fmla="*/ 10067 h 1323884"/>
                <a:gd name="connsiteX282" fmla="*/ 1263339 w 2447898"/>
                <a:gd name="connsiteY282" fmla="*/ 10932 h 1323884"/>
                <a:gd name="connsiteX283" fmla="*/ 1266572 w 2447898"/>
                <a:gd name="connsiteY283" fmla="*/ 12793 h 1323884"/>
                <a:gd name="connsiteX284" fmla="*/ 1273046 w 2447898"/>
                <a:gd name="connsiteY284" fmla="*/ 16935 h 1323884"/>
                <a:gd name="connsiteX285" fmla="*/ 1273847 w 2447898"/>
                <a:gd name="connsiteY285" fmla="*/ 17486 h 1323884"/>
                <a:gd name="connsiteX286" fmla="*/ 1274649 w 2447898"/>
                <a:gd name="connsiteY286" fmla="*/ 18063 h 1323884"/>
                <a:gd name="connsiteX287" fmla="*/ 1276279 w 2447898"/>
                <a:gd name="connsiteY287" fmla="*/ 19216 h 1323884"/>
                <a:gd name="connsiteX288" fmla="*/ 1279492 w 2447898"/>
                <a:gd name="connsiteY288" fmla="*/ 21654 h 1323884"/>
                <a:gd name="connsiteX289" fmla="*/ 1285959 w 2447898"/>
                <a:gd name="connsiteY289" fmla="*/ 26924 h 1323884"/>
                <a:gd name="connsiteX290" fmla="*/ 1286760 w 2447898"/>
                <a:gd name="connsiteY290" fmla="*/ 27605 h 1323884"/>
                <a:gd name="connsiteX291" fmla="*/ 1287562 w 2447898"/>
                <a:gd name="connsiteY291" fmla="*/ 28313 h 1323884"/>
                <a:gd name="connsiteX292" fmla="*/ 1289192 w 2447898"/>
                <a:gd name="connsiteY292" fmla="*/ 29755 h 1323884"/>
                <a:gd name="connsiteX293" fmla="*/ 1292405 w 2447898"/>
                <a:gd name="connsiteY293" fmla="*/ 32744 h 1323884"/>
                <a:gd name="connsiteX294" fmla="*/ 1298872 w 2447898"/>
                <a:gd name="connsiteY294" fmla="*/ 39114 h 1323884"/>
                <a:gd name="connsiteX295" fmla="*/ 1300376 w 2447898"/>
                <a:gd name="connsiteY295" fmla="*/ 40687 h 1323884"/>
                <a:gd name="connsiteX296" fmla="*/ 1301880 w 2447898"/>
                <a:gd name="connsiteY296" fmla="*/ 42287 h 1323884"/>
                <a:gd name="connsiteX297" fmla="*/ 1304907 w 2447898"/>
                <a:gd name="connsiteY297" fmla="*/ 45563 h 1323884"/>
                <a:gd name="connsiteX298" fmla="*/ 1310937 w 2447898"/>
                <a:gd name="connsiteY298" fmla="*/ 52458 h 1323884"/>
                <a:gd name="connsiteX299" fmla="*/ 1322995 w 2447898"/>
                <a:gd name="connsiteY299" fmla="*/ 67585 h 1323884"/>
                <a:gd name="connsiteX300" fmla="*/ 1323744 w 2447898"/>
                <a:gd name="connsiteY300" fmla="*/ 68581 h 1323884"/>
                <a:gd name="connsiteX301" fmla="*/ 1325996 w 2447898"/>
                <a:gd name="connsiteY301" fmla="*/ 71648 h 1323884"/>
                <a:gd name="connsiteX302" fmla="*/ 1329024 w 2447898"/>
                <a:gd name="connsiteY302" fmla="*/ 75816 h 1323884"/>
                <a:gd name="connsiteX303" fmla="*/ 1335027 w 2447898"/>
                <a:gd name="connsiteY303" fmla="*/ 84468 h 1323884"/>
                <a:gd name="connsiteX304" fmla="*/ 1347092 w 2447898"/>
                <a:gd name="connsiteY304" fmla="*/ 103029 h 1323884"/>
                <a:gd name="connsiteX305" fmla="*/ 1347920 w 2447898"/>
                <a:gd name="connsiteY305" fmla="*/ 104339 h 1323884"/>
                <a:gd name="connsiteX306" fmla="*/ 1348722 w 2447898"/>
                <a:gd name="connsiteY306" fmla="*/ 105677 h 1323884"/>
                <a:gd name="connsiteX307" fmla="*/ 1350351 w 2447898"/>
                <a:gd name="connsiteY307" fmla="*/ 108351 h 1323884"/>
                <a:gd name="connsiteX308" fmla="*/ 1353638 w 2447898"/>
                <a:gd name="connsiteY308" fmla="*/ 113751 h 1323884"/>
                <a:gd name="connsiteX309" fmla="*/ 1360157 w 2447898"/>
                <a:gd name="connsiteY309" fmla="*/ 124946 h 1323884"/>
                <a:gd name="connsiteX310" fmla="*/ 1373229 w 2447898"/>
                <a:gd name="connsiteY310" fmla="*/ 148592 h 1323884"/>
                <a:gd name="connsiteX311" fmla="*/ 1399367 w 2447898"/>
                <a:gd name="connsiteY311" fmla="*/ 200683 h 1323884"/>
                <a:gd name="connsiteX312" fmla="*/ 1400168 w 2447898"/>
                <a:gd name="connsiteY312" fmla="*/ 202361 h 1323884"/>
                <a:gd name="connsiteX313" fmla="*/ 1402580 w 2447898"/>
                <a:gd name="connsiteY313" fmla="*/ 207473 h 1323884"/>
                <a:gd name="connsiteX314" fmla="*/ 1405760 w 2447898"/>
                <a:gd name="connsiteY314" fmla="*/ 214342 h 1323884"/>
                <a:gd name="connsiteX315" fmla="*/ 1412180 w 2447898"/>
                <a:gd name="connsiteY315" fmla="*/ 228315 h 1323884"/>
                <a:gd name="connsiteX316" fmla="*/ 1425014 w 2447898"/>
                <a:gd name="connsiteY316" fmla="*/ 257153 h 1323884"/>
                <a:gd name="connsiteX317" fmla="*/ 1450667 w 2447898"/>
                <a:gd name="connsiteY317" fmla="*/ 317922 h 1323884"/>
                <a:gd name="connsiteX318" fmla="*/ 1498516 w 2447898"/>
                <a:gd name="connsiteY318" fmla="*/ 438934 h 1323884"/>
                <a:gd name="connsiteX319" fmla="*/ 1550434 w 2447898"/>
                <a:gd name="connsiteY319" fmla="*/ 574789 h 1323884"/>
                <a:gd name="connsiteX320" fmla="*/ 1598859 w 2447898"/>
                <a:gd name="connsiteY320" fmla="*/ 699183 h 1323884"/>
                <a:gd name="connsiteX321" fmla="*/ 1646377 w 2447898"/>
                <a:gd name="connsiteY321" fmla="*/ 813637 h 1323884"/>
                <a:gd name="connsiteX322" fmla="*/ 1697903 w 2447898"/>
                <a:gd name="connsiteY322" fmla="*/ 925267 h 1323884"/>
                <a:gd name="connsiteX323" fmla="*/ 1699407 w 2447898"/>
                <a:gd name="connsiteY323" fmla="*/ 928307 h 1323884"/>
                <a:gd name="connsiteX324" fmla="*/ 1700904 w 2447898"/>
                <a:gd name="connsiteY324" fmla="*/ 931320 h 1323884"/>
                <a:gd name="connsiteX325" fmla="*/ 1703906 w 2447898"/>
                <a:gd name="connsiteY325" fmla="*/ 937300 h 1323884"/>
                <a:gd name="connsiteX326" fmla="*/ 1709908 w 2447898"/>
                <a:gd name="connsiteY326" fmla="*/ 949125 h 1323884"/>
                <a:gd name="connsiteX327" fmla="*/ 1721947 w 2447898"/>
                <a:gd name="connsiteY327" fmla="*/ 972091 h 1323884"/>
                <a:gd name="connsiteX328" fmla="*/ 1745990 w 2447898"/>
                <a:gd name="connsiteY328" fmla="*/ 1015319 h 1323884"/>
                <a:gd name="connsiteX329" fmla="*/ 1746792 w 2447898"/>
                <a:gd name="connsiteY329" fmla="*/ 1016735 h 1323884"/>
                <a:gd name="connsiteX330" fmla="*/ 1747594 w 2447898"/>
                <a:gd name="connsiteY330" fmla="*/ 1018124 h 1323884"/>
                <a:gd name="connsiteX331" fmla="*/ 1749224 w 2447898"/>
                <a:gd name="connsiteY331" fmla="*/ 1020903 h 1323884"/>
                <a:gd name="connsiteX332" fmla="*/ 1752483 w 2447898"/>
                <a:gd name="connsiteY332" fmla="*/ 1026406 h 1323884"/>
                <a:gd name="connsiteX333" fmla="*/ 1759009 w 2447898"/>
                <a:gd name="connsiteY333" fmla="*/ 1037238 h 1323884"/>
                <a:gd name="connsiteX334" fmla="*/ 1772048 w 2447898"/>
                <a:gd name="connsiteY334" fmla="*/ 1058076 h 1323884"/>
                <a:gd name="connsiteX335" fmla="*/ 1798113 w 2447898"/>
                <a:gd name="connsiteY335" fmla="*/ 1096593 h 1323884"/>
                <a:gd name="connsiteX336" fmla="*/ 1799617 w 2447898"/>
                <a:gd name="connsiteY336" fmla="*/ 1098686 h 1323884"/>
                <a:gd name="connsiteX337" fmla="*/ 1801141 w 2447898"/>
                <a:gd name="connsiteY337" fmla="*/ 1100807 h 1323884"/>
                <a:gd name="connsiteX338" fmla="*/ 1804195 w 2447898"/>
                <a:gd name="connsiteY338" fmla="*/ 1104955 h 1323884"/>
                <a:gd name="connsiteX339" fmla="*/ 1810277 w 2447898"/>
                <a:gd name="connsiteY339" fmla="*/ 1113129 h 1323884"/>
                <a:gd name="connsiteX340" fmla="*/ 1822442 w 2447898"/>
                <a:gd name="connsiteY340" fmla="*/ 1128780 h 1323884"/>
                <a:gd name="connsiteX341" fmla="*/ 1823190 w 2447898"/>
                <a:gd name="connsiteY341" fmla="*/ 1129726 h 1323884"/>
                <a:gd name="connsiteX342" fmla="*/ 1823966 w 2447898"/>
                <a:gd name="connsiteY342" fmla="*/ 1130673 h 1323884"/>
                <a:gd name="connsiteX343" fmla="*/ 1825469 w 2447898"/>
                <a:gd name="connsiteY343" fmla="*/ 1132558 h 1323884"/>
                <a:gd name="connsiteX344" fmla="*/ 1828524 w 2447898"/>
                <a:gd name="connsiteY344" fmla="*/ 1136256 h 1323884"/>
                <a:gd name="connsiteX345" fmla="*/ 1834606 w 2447898"/>
                <a:gd name="connsiteY345" fmla="*/ 1143545 h 1323884"/>
                <a:gd name="connsiteX346" fmla="*/ 1846770 w 2447898"/>
                <a:gd name="connsiteY346" fmla="*/ 1157464 h 1323884"/>
                <a:gd name="connsiteX347" fmla="*/ 1847519 w 2447898"/>
                <a:gd name="connsiteY347" fmla="*/ 1158303 h 1323884"/>
                <a:gd name="connsiteX348" fmla="*/ 1848268 w 2447898"/>
                <a:gd name="connsiteY348" fmla="*/ 1159115 h 1323884"/>
                <a:gd name="connsiteX349" fmla="*/ 1849745 w 2447898"/>
                <a:gd name="connsiteY349" fmla="*/ 1160766 h 1323884"/>
                <a:gd name="connsiteX350" fmla="*/ 1852746 w 2447898"/>
                <a:gd name="connsiteY350" fmla="*/ 1163987 h 1323884"/>
                <a:gd name="connsiteX351" fmla="*/ 1858703 w 2447898"/>
                <a:gd name="connsiteY351" fmla="*/ 1170309 h 1323884"/>
                <a:gd name="connsiteX352" fmla="*/ 1870629 w 2447898"/>
                <a:gd name="connsiteY352" fmla="*/ 1182397 h 1323884"/>
                <a:gd name="connsiteX353" fmla="*/ 1871384 w 2447898"/>
                <a:gd name="connsiteY353" fmla="*/ 1183128 h 1323884"/>
                <a:gd name="connsiteX354" fmla="*/ 1872132 w 2447898"/>
                <a:gd name="connsiteY354" fmla="*/ 1183839 h 1323884"/>
                <a:gd name="connsiteX355" fmla="*/ 1873610 w 2447898"/>
                <a:gd name="connsiteY355" fmla="*/ 1185276 h 1323884"/>
                <a:gd name="connsiteX356" fmla="*/ 1876611 w 2447898"/>
                <a:gd name="connsiteY356" fmla="*/ 1188135 h 1323884"/>
                <a:gd name="connsiteX357" fmla="*/ 1882561 w 2447898"/>
                <a:gd name="connsiteY357" fmla="*/ 1193718 h 1323884"/>
                <a:gd name="connsiteX358" fmla="*/ 1894493 w 2447898"/>
                <a:gd name="connsiteY358" fmla="*/ 1204309 h 1323884"/>
                <a:gd name="connsiteX359" fmla="*/ 1895295 w 2447898"/>
                <a:gd name="connsiteY359" fmla="*/ 1205020 h 1323884"/>
                <a:gd name="connsiteX360" fmla="*/ 1896097 w 2447898"/>
                <a:gd name="connsiteY360" fmla="*/ 1205698 h 1323884"/>
                <a:gd name="connsiteX361" fmla="*/ 1897727 w 2447898"/>
                <a:gd name="connsiteY361" fmla="*/ 1207060 h 1323884"/>
                <a:gd name="connsiteX362" fmla="*/ 1900960 w 2447898"/>
                <a:gd name="connsiteY362" fmla="*/ 1209765 h 1323884"/>
                <a:gd name="connsiteX363" fmla="*/ 1907433 w 2447898"/>
                <a:gd name="connsiteY363" fmla="*/ 1215034 h 1323884"/>
                <a:gd name="connsiteX364" fmla="*/ 1920372 w 2447898"/>
                <a:gd name="connsiteY364" fmla="*/ 1224966 h 1323884"/>
                <a:gd name="connsiteX365" fmla="*/ 1921976 w 2447898"/>
                <a:gd name="connsiteY365" fmla="*/ 1226174 h 1323884"/>
                <a:gd name="connsiteX366" fmla="*/ 1923606 w 2447898"/>
                <a:gd name="connsiteY366" fmla="*/ 1227355 h 1323884"/>
                <a:gd name="connsiteX367" fmla="*/ 1926845 w 2447898"/>
                <a:gd name="connsiteY367" fmla="*/ 1229664 h 1323884"/>
                <a:gd name="connsiteX368" fmla="*/ 1933312 w 2447898"/>
                <a:gd name="connsiteY368" fmla="*/ 1234174 h 1323884"/>
                <a:gd name="connsiteX369" fmla="*/ 1946252 w 2447898"/>
                <a:gd name="connsiteY369" fmla="*/ 1242664 h 1323884"/>
                <a:gd name="connsiteX370" fmla="*/ 1949253 w 2447898"/>
                <a:gd name="connsiteY370" fmla="*/ 1244550 h 1323884"/>
                <a:gd name="connsiteX371" fmla="*/ 1952281 w 2447898"/>
                <a:gd name="connsiteY371" fmla="*/ 1246389 h 1323884"/>
                <a:gd name="connsiteX372" fmla="*/ 1958316 w 2447898"/>
                <a:gd name="connsiteY372" fmla="*/ 1249979 h 1323884"/>
                <a:gd name="connsiteX373" fmla="*/ 1970401 w 2447898"/>
                <a:gd name="connsiteY373" fmla="*/ 1256744 h 1323884"/>
                <a:gd name="connsiteX374" fmla="*/ 1971150 w 2447898"/>
                <a:gd name="connsiteY374" fmla="*/ 1257160 h 1323884"/>
                <a:gd name="connsiteX375" fmla="*/ 1971899 w 2447898"/>
                <a:gd name="connsiteY375" fmla="*/ 1257556 h 1323884"/>
                <a:gd name="connsiteX376" fmla="*/ 1973429 w 2447898"/>
                <a:gd name="connsiteY376" fmla="*/ 1258368 h 1323884"/>
                <a:gd name="connsiteX377" fmla="*/ 1976430 w 2447898"/>
                <a:gd name="connsiteY377" fmla="*/ 1259939 h 1323884"/>
                <a:gd name="connsiteX378" fmla="*/ 1982486 w 2447898"/>
                <a:gd name="connsiteY378" fmla="*/ 1263006 h 1323884"/>
                <a:gd name="connsiteX379" fmla="*/ 1994544 w 2447898"/>
                <a:gd name="connsiteY379" fmla="*/ 1268778 h 1323884"/>
                <a:gd name="connsiteX380" fmla="*/ 1996201 w 2447898"/>
                <a:gd name="connsiteY380" fmla="*/ 1269509 h 1323884"/>
                <a:gd name="connsiteX381" fmla="*/ 1997837 w 2447898"/>
                <a:gd name="connsiteY381" fmla="*/ 1270241 h 1323884"/>
                <a:gd name="connsiteX382" fmla="*/ 2001097 w 2447898"/>
                <a:gd name="connsiteY382" fmla="*/ 1271684 h 1323884"/>
                <a:gd name="connsiteX383" fmla="*/ 2007643 w 2447898"/>
                <a:gd name="connsiteY383" fmla="*/ 1274489 h 1323884"/>
                <a:gd name="connsiteX384" fmla="*/ 2020741 w 2447898"/>
                <a:gd name="connsiteY384" fmla="*/ 1279683 h 1323884"/>
                <a:gd name="connsiteX385" fmla="*/ 2021543 w 2447898"/>
                <a:gd name="connsiteY385" fmla="*/ 1279999 h 1323884"/>
                <a:gd name="connsiteX386" fmla="*/ 2022371 w 2447898"/>
                <a:gd name="connsiteY386" fmla="*/ 1280308 h 1323884"/>
                <a:gd name="connsiteX387" fmla="*/ 2024001 w 2447898"/>
                <a:gd name="connsiteY387" fmla="*/ 1280912 h 1323884"/>
                <a:gd name="connsiteX388" fmla="*/ 2027287 w 2447898"/>
                <a:gd name="connsiteY388" fmla="*/ 1282120 h 1323884"/>
                <a:gd name="connsiteX389" fmla="*/ 2033807 w 2447898"/>
                <a:gd name="connsiteY389" fmla="*/ 1284428 h 1323884"/>
                <a:gd name="connsiteX390" fmla="*/ 2046905 w 2447898"/>
                <a:gd name="connsiteY390" fmla="*/ 1288724 h 1323884"/>
                <a:gd name="connsiteX391" fmla="*/ 2047707 w 2447898"/>
                <a:gd name="connsiteY391" fmla="*/ 1288985 h 1323884"/>
                <a:gd name="connsiteX392" fmla="*/ 2048509 w 2447898"/>
                <a:gd name="connsiteY392" fmla="*/ 1289227 h 1323884"/>
                <a:gd name="connsiteX393" fmla="*/ 2050112 w 2447898"/>
                <a:gd name="connsiteY393" fmla="*/ 1289724 h 1323884"/>
                <a:gd name="connsiteX394" fmla="*/ 2053319 w 2447898"/>
                <a:gd name="connsiteY394" fmla="*/ 1290690 h 1323884"/>
                <a:gd name="connsiteX395" fmla="*/ 2059765 w 2447898"/>
                <a:gd name="connsiteY395" fmla="*/ 1292556 h 1323884"/>
                <a:gd name="connsiteX396" fmla="*/ 2072605 w 2447898"/>
                <a:gd name="connsiteY396" fmla="*/ 1296039 h 1323884"/>
                <a:gd name="connsiteX397" fmla="*/ 2073407 w 2447898"/>
                <a:gd name="connsiteY397" fmla="*/ 1296227 h 1323884"/>
                <a:gd name="connsiteX398" fmla="*/ 2075812 w 2447898"/>
                <a:gd name="connsiteY398" fmla="*/ 1296851 h 1323884"/>
                <a:gd name="connsiteX399" fmla="*/ 2079019 w 2447898"/>
                <a:gd name="connsiteY399" fmla="*/ 1297643 h 1323884"/>
                <a:gd name="connsiteX400" fmla="*/ 2085439 w 2447898"/>
                <a:gd name="connsiteY400" fmla="*/ 1299160 h 1323884"/>
                <a:gd name="connsiteX401" fmla="*/ 2098306 w 2447898"/>
                <a:gd name="connsiteY401" fmla="*/ 1301992 h 1323884"/>
                <a:gd name="connsiteX402" fmla="*/ 2099803 w 2447898"/>
                <a:gd name="connsiteY402" fmla="*/ 1302307 h 1323884"/>
                <a:gd name="connsiteX403" fmla="*/ 2101307 w 2447898"/>
                <a:gd name="connsiteY403" fmla="*/ 1302596 h 1323884"/>
                <a:gd name="connsiteX404" fmla="*/ 2104282 w 2447898"/>
                <a:gd name="connsiteY404" fmla="*/ 1303200 h 1323884"/>
                <a:gd name="connsiteX405" fmla="*/ 2110285 w 2447898"/>
                <a:gd name="connsiteY405" fmla="*/ 1304374 h 1323884"/>
                <a:gd name="connsiteX406" fmla="*/ 2122270 w 2447898"/>
                <a:gd name="connsiteY406" fmla="*/ 1306529 h 1323884"/>
                <a:gd name="connsiteX407" fmla="*/ 2123019 w 2447898"/>
                <a:gd name="connsiteY407" fmla="*/ 1306656 h 1323884"/>
                <a:gd name="connsiteX408" fmla="*/ 2123767 w 2447898"/>
                <a:gd name="connsiteY408" fmla="*/ 1306764 h 1323884"/>
                <a:gd name="connsiteX409" fmla="*/ 2125271 w 2447898"/>
                <a:gd name="connsiteY409" fmla="*/ 1307025 h 1323884"/>
                <a:gd name="connsiteX410" fmla="*/ 2128273 w 2447898"/>
                <a:gd name="connsiteY410" fmla="*/ 1307522 h 1323884"/>
                <a:gd name="connsiteX411" fmla="*/ 2134249 w 2447898"/>
                <a:gd name="connsiteY411" fmla="*/ 1308468 h 1323884"/>
                <a:gd name="connsiteX412" fmla="*/ 2146234 w 2447898"/>
                <a:gd name="connsiteY412" fmla="*/ 1310227 h 1323884"/>
                <a:gd name="connsiteX413" fmla="*/ 2147062 w 2447898"/>
                <a:gd name="connsiteY413" fmla="*/ 1310327 h 1323884"/>
                <a:gd name="connsiteX414" fmla="*/ 2147864 w 2447898"/>
                <a:gd name="connsiteY414" fmla="*/ 1310435 h 1323884"/>
                <a:gd name="connsiteX415" fmla="*/ 2149494 w 2447898"/>
                <a:gd name="connsiteY415" fmla="*/ 1310670 h 1323884"/>
                <a:gd name="connsiteX416" fmla="*/ 2152727 w 2447898"/>
                <a:gd name="connsiteY416" fmla="*/ 1311086 h 1323884"/>
                <a:gd name="connsiteX417" fmla="*/ 2159253 w 2447898"/>
                <a:gd name="connsiteY417" fmla="*/ 1311925 h 1323884"/>
                <a:gd name="connsiteX418" fmla="*/ 2172246 w 2447898"/>
                <a:gd name="connsiteY418" fmla="*/ 1313448 h 1323884"/>
                <a:gd name="connsiteX419" fmla="*/ 2173047 w 2447898"/>
                <a:gd name="connsiteY419" fmla="*/ 1313529 h 1323884"/>
                <a:gd name="connsiteX420" fmla="*/ 2173849 w 2447898"/>
                <a:gd name="connsiteY420" fmla="*/ 1313629 h 1323884"/>
                <a:gd name="connsiteX421" fmla="*/ 2175479 w 2447898"/>
                <a:gd name="connsiteY421" fmla="*/ 1313790 h 1323884"/>
                <a:gd name="connsiteX422" fmla="*/ 2178739 w 2447898"/>
                <a:gd name="connsiteY422" fmla="*/ 1314133 h 1323884"/>
                <a:gd name="connsiteX423" fmla="*/ 2185238 w 2447898"/>
                <a:gd name="connsiteY423" fmla="*/ 1314784 h 1323884"/>
                <a:gd name="connsiteX424" fmla="*/ 2198231 w 2447898"/>
                <a:gd name="connsiteY424" fmla="*/ 1315992 h 1323884"/>
                <a:gd name="connsiteX425" fmla="*/ 2198980 w 2447898"/>
                <a:gd name="connsiteY425" fmla="*/ 1316045 h 1323884"/>
                <a:gd name="connsiteX426" fmla="*/ 2199755 w 2447898"/>
                <a:gd name="connsiteY426" fmla="*/ 1316119 h 1323884"/>
                <a:gd name="connsiteX427" fmla="*/ 2201259 w 2447898"/>
                <a:gd name="connsiteY427" fmla="*/ 1316253 h 1323884"/>
                <a:gd name="connsiteX428" fmla="*/ 2204286 w 2447898"/>
                <a:gd name="connsiteY428" fmla="*/ 1316488 h 1323884"/>
                <a:gd name="connsiteX429" fmla="*/ 2210369 w 2447898"/>
                <a:gd name="connsiteY429" fmla="*/ 1316985 h 1323884"/>
                <a:gd name="connsiteX430" fmla="*/ 2222506 w 2447898"/>
                <a:gd name="connsiteY430" fmla="*/ 1317878 h 1323884"/>
                <a:gd name="connsiteX431" fmla="*/ 2224004 w 2447898"/>
                <a:gd name="connsiteY431" fmla="*/ 1317985 h 1323884"/>
                <a:gd name="connsiteX432" fmla="*/ 2225534 w 2447898"/>
                <a:gd name="connsiteY432" fmla="*/ 1318065 h 1323884"/>
                <a:gd name="connsiteX433" fmla="*/ 2228562 w 2447898"/>
                <a:gd name="connsiteY433" fmla="*/ 1318273 h 1323884"/>
                <a:gd name="connsiteX434" fmla="*/ 2234618 w 2447898"/>
                <a:gd name="connsiteY434" fmla="*/ 1318663 h 1323884"/>
                <a:gd name="connsiteX435" fmla="*/ 2246756 w 2447898"/>
                <a:gd name="connsiteY435" fmla="*/ 1319347 h 1323884"/>
                <a:gd name="connsiteX436" fmla="*/ 2247504 w 2447898"/>
                <a:gd name="connsiteY436" fmla="*/ 1319401 h 1323884"/>
                <a:gd name="connsiteX437" fmla="*/ 2248253 w 2447898"/>
                <a:gd name="connsiteY437" fmla="*/ 1319428 h 1323884"/>
                <a:gd name="connsiteX438" fmla="*/ 2249731 w 2447898"/>
                <a:gd name="connsiteY438" fmla="*/ 1319502 h 1323884"/>
                <a:gd name="connsiteX439" fmla="*/ 2258662 w 2447898"/>
                <a:gd name="connsiteY439" fmla="*/ 1319978 h 1323884"/>
                <a:gd name="connsiteX440" fmla="*/ 2259410 w 2447898"/>
                <a:gd name="connsiteY440" fmla="*/ 1320005 h 1323884"/>
                <a:gd name="connsiteX441" fmla="*/ 2260133 w 2447898"/>
                <a:gd name="connsiteY441" fmla="*/ 1320025 h 1323884"/>
                <a:gd name="connsiteX442" fmla="*/ 2261636 w 2447898"/>
                <a:gd name="connsiteY442" fmla="*/ 1320106 h 1323884"/>
                <a:gd name="connsiteX443" fmla="*/ 2264611 w 2447898"/>
                <a:gd name="connsiteY443" fmla="*/ 1320240 h 1323884"/>
                <a:gd name="connsiteX444" fmla="*/ 2270541 w 2447898"/>
                <a:gd name="connsiteY444" fmla="*/ 1320502 h 1323884"/>
                <a:gd name="connsiteX445" fmla="*/ 2271290 w 2447898"/>
                <a:gd name="connsiteY445" fmla="*/ 1320528 h 1323884"/>
                <a:gd name="connsiteX446" fmla="*/ 2272038 w 2447898"/>
                <a:gd name="connsiteY446" fmla="*/ 1320575 h 1323884"/>
                <a:gd name="connsiteX447" fmla="*/ 2273516 w 2447898"/>
                <a:gd name="connsiteY447" fmla="*/ 1320629 h 1323884"/>
                <a:gd name="connsiteX448" fmla="*/ 2276491 w 2447898"/>
                <a:gd name="connsiteY448" fmla="*/ 1320736 h 1323884"/>
                <a:gd name="connsiteX449" fmla="*/ 2282447 w 2447898"/>
                <a:gd name="connsiteY449" fmla="*/ 1320971 h 1323884"/>
                <a:gd name="connsiteX450" fmla="*/ 2294346 w 2447898"/>
                <a:gd name="connsiteY450" fmla="*/ 1321394 h 1323884"/>
                <a:gd name="connsiteX451" fmla="*/ 2297560 w 2447898"/>
                <a:gd name="connsiteY451" fmla="*/ 1321495 h 1323884"/>
                <a:gd name="connsiteX452" fmla="*/ 2300793 w 2447898"/>
                <a:gd name="connsiteY452" fmla="*/ 1321602 h 1323884"/>
                <a:gd name="connsiteX453" fmla="*/ 2307239 w 2447898"/>
                <a:gd name="connsiteY453" fmla="*/ 1321810 h 1323884"/>
                <a:gd name="connsiteX454" fmla="*/ 2308041 w 2447898"/>
                <a:gd name="connsiteY454" fmla="*/ 1321837 h 1323884"/>
                <a:gd name="connsiteX455" fmla="*/ 2308869 w 2447898"/>
                <a:gd name="connsiteY455" fmla="*/ 1321864 h 1323884"/>
                <a:gd name="connsiteX456" fmla="*/ 2310473 w 2447898"/>
                <a:gd name="connsiteY456" fmla="*/ 1321891 h 1323884"/>
                <a:gd name="connsiteX457" fmla="*/ 2313706 w 2447898"/>
                <a:gd name="connsiteY457" fmla="*/ 1321991 h 1323884"/>
                <a:gd name="connsiteX458" fmla="*/ 2320152 w 2447898"/>
                <a:gd name="connsiteY458" fmla="*/ 1322153 h 1323884"/>
                <a:gd name="connsiteX459" fmla="*/ 2321756 w 2447898"/>
                <a:gd name="connsiteY459" fmla="*/ 1322206 h 1323884"/>
                <a:gd name="connsiteX460" fmla="*/ 2323386 w 2447898"/>
                <a:gd name="connsiteY460" fmla="*/ 1322233 h 1323884"/>
                <a:gd name="connsiteX461" fmla="*/ 2326599 w 2447898"/>
                <a:gd name="connsiteY461" fmla="*/ 1322307 h 1323884"/>
                <a:gd name="connsiteX462" fmla="*/ 2333039 w 2447898"/>
                <a:gd name="connsiteY462" fmla="*/ 1322468 h 1323884"/>
                <a:gd name="connsiteX463" fmla="*/ 2345952 w 2447898"/>
                <a:gd name="connsiteY463" fmla="*/ 1322730 h 1323884"/>
                <a:gd name="connsiteX464" fmla="*/ 2346707 w 2447898"/>
                <a:gd name="connsiteY464" fmla="*/ 1322730 h 1323884"/>
                <a:gd name="connsiteX465" fmla="*/ 2347456 w 2447898"/>
                <a:gd name="connsiteY465" fmla="*/ 1322757 h 1323884"/>
                <a:gd name="connsiteX466" fmla="*/ 2348960 w 2447898"/>
                <a:gd name="connsiteY466" fmla="*/ 1322783 h 1323884"/>
                <a:gd name="connsiteX467" fmla="*/ 2351988 w 2447898"/>
                <a:gd name="connsiteY467" fmla="*/ 1322830 h 1323884"/>
                <a:gd name="connsiteX468" fmla="*/ 2357990 w 2447898"/>
                <a:gd name="connsiteY468" fmla="*/ 1322938 h 1323884"/>
                <a:gd name="connsiteX469" fmla="*/ 2358739 w 2447898"/>
                <a:gd name="connsiteY469" fmla="*/ 1322965 h 1323884"/>
                <a:gd name="connsiteX470" fmla="*/ 2359514 w 2447898"/>
                <a:gd name="connsiteY470" fmla="*/ 1322965 h 1323884"/>
                <a:gd name="connsiteX471" fmla="*/ 2364020 w 2447898"/>
                <a:gd name="connsiteY471" fmla="*/ 1323045 h 1323884"/>
                <a:gd name="connsiteX472" fmla="*/ 2370049 w 2447898"/>
                <a:gd name="connsiteY472" fmla="*/ 1323119 h 1323884"/>
                <a:gd name="connsiteX473" fmla="*/ 2370798 w 2447898"/>
                <a:gd name="connsiteY473" fmla="*/ 1323146 h 1323884"/>
                <a:gd name="connsiteX474" fmla="*/ 2371553 w 2447898"/>
                <a:gd name="connsiteY474" fmla="*/ 1323146 h 1323884"/>
                <a:gd name="connsiteX475" fmla="*/ 2373050 w 2447898"/>
                <a:gd name="connsiteY475" fmla="*/ 1323173 h 1323884"/>
                <a:gd name="connsiteX476" fmla="*/ 2376052 w 2447898"/>
                <a:gd name="connsiteY476" fmla="*/ 1323200 h 1323884"/>
                <a:gd name="connsiteX477" fmla="*/ 2382087 w 2447898"/>
                <a:gd name="connsiteY477" fmla="*/ 1323280 h 1323884"/>
                <a:gd name="connsiteX478" fmla="*/ 2394119 w 2447898"/>
                <a:gd name="connsiteY478" fmla="*/ 1323434 h 1323884"/>
                <a:gd name="connsiteX479" fmla="*/ 2394974 w 2447898"/>
                <a:gd name="connsiteY479" fmla="*/ 1323434 h 1323884"/>
                <a:gd name="connsiteX480" fmla="*/ 2395802 w 2447898"/>
                <a:gd name="connsiteY480" fmla="*/ 1323461 h 1323884"/>
                <a:gd name="connsiteX481" fmla="*/ 2397485 w 2447898"/>
                <a:gd name="connsiteY481" fmla="*/ 1323461 h 1323884"/>
                <a:gd name="connsiteX482" fmla="*/ 2400850 w 2447898"/>
                <a:gd name="connsiteY482" fmla="*/ 1323515 h 1323884"/>
                <a:gd name="connsiteX483" fmla="*/ 2407575 w 2447898"/>
                <a:gd name="connsiteY483" fmla="*/ 1323569 h 1323884"/>
                <a:gd name="connsiteX484" fmla="*/ 2408404 w 2447898"/>
                <a:gd name="connsiteY484" fmla="*/ 1323569 h 1323884"/>
                <a:gd name="connsiteX485" fmla="*/ 2409258 w 2447898"/>
                <a:gd name="connsiteY485" fmla="*/ 1323595 h 1323884"/>
                <a:gd name="connsiteX486" fmla="*/ 2410941 w 2447898"/>
                <a:gd name="connsiteY486" fmla="*/ 1323595 h 1323884"/>
                <a:gd name="connsiteX487" fmla="*/ 2414280 w 2447898"/>
                <a:gd name="connsiteY487" fmla="*/ 1323649 h 1323884"/>
                <a:gd name="connsiteX488" fmla="*/ 2421012 w 2447898"/>
                <a:gd name="connsiteY488" fmla="*/ 1323696 h 1323884"/>
                <a:gd name="connsiteX489" fmla="*/ 2422688 w 2447898"/>
                <a:gd name="connsiteY489" fmla="*/ 1323696 h 1323884"/>
                <a:gd name="connsiteX490" fmla="*/ 2424371 w 2447898"/>
                <a:gd name="connsiteY490" fmla="*/ 1323723 h 1323884"/>
                <a:gd name="connsiteX491" fmla="*/ 2427737 w 2447898"/>
                <a:gd name="connsiteY491" fmla="*/ 1323750 h 1323884"/>
                <a:gd name="connsiteX492" fmla="*/ 2434442 w 2447898"/>
                <a:gd name="connsiteY492" fmla="*/ 1323777 h 1323884"/>
                <a:gd name="connsiteX493" fmla="*/ 2435296 w 2447898"/>
                <a:gd name="connsiteY493" fmla="*/ 1323804 h 1323884"/>
                <a:gd name="connsiteX494" fmla="*/ 2437807 w 2447898"/>
                <a:gd name="connsiteY494" fmla="*/ 1323804 h 1323884"/>
                <a:gd name="connsiteX495" fmla="*/ 2441173 w 2447898"/>
                <a:gd name="connsiteY495" fmla="*/ 1323830 h 1323884"/>
                <a:gd name="connsiteX496" fmla="*/ 2442021 w 2447898"/>
                <a:gd name="connsiteY496" fmla="*/ 1323830 h 1323884"/>
                <a:gd name="connsiteX497" fmla="*/ 2442849 w 2447898"/>
                <a:gd name="connsiteY497" fmla="*/ 1323857 h 1323884"/>
                <a:gd name="connsiteX498" fmla="*/ 2446215 w 2447898"/>
                <a:gd name="connsiteY498" fmla="*/ 1323857 h 1323884"/>
                <a:gd name="connsiteX499" fmla="*/ 2447043 w 2447898"/>
                <a:gd name="connsiteY499" fmla="*/ 1323884 h 1323884"/>
                <a:gd name="connsiteX500" fmla="*/ 2447898 w 2447898"/>
                <a:gd name="connsiteY500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653645 w 2447898"/>
                <a:gd name="connsiteY162" fmla="*/ 1091136 h 1323884"/>
                <a:gd name="connsiteX163" fmla="*/ 659648 w 2447898"/>
                <a:gd name="connsiteY163" fmla="*/ 1082485 h 1323884"/>
                <a:gd name="connsiteX164" fmla="*/ 671679 w 2447898"/>
                <a:gd name="connsiteY164" fmla="*/ 1064499 h 1323884"/>
                <a:gd name="connsiteX165" fmla="*/ 695750 w 2447898"/>
                <a:gd name="connsiteY165" fmla="*/ 1025809 h 1323884"/>
                <a:gd name="connsiteX166" fmla="*/ 696578 w 2447898"/>
                <a:gd name="connsiteY166" fmla="*/ 1024419 h 1323884"/>
                <a:gd name="connsiteX167" fmla="*/ 697380 w 2447898"/>
                <a:gd name="connsiteY167" fmla="*/ 1023050 h 1323884"/>
                <a:gd name="connsiteX168" fmla="*/ 699009 w 2447898"/>
                <a:gd name="connsiteY168" fmla="*/ 1020272 h 1323884"/>
                <a:gd name="connsiteX169" fmla="*/ 702276 w 2447898"/>
                <a:gd name="connsiteY169" fmla="*/ 1014661 h 1323884"/>
                <a:gd name="connsiteX170" fmla="*/ 708795 w 2447898"/>
                <a:gd name="connsiteY170" fmla="*/ 1003285 h 1323884"/>
                <a:gd name="connsiteX171" fmla="*/ 707656 w 2447898"/>
                <a:gd name="connsiteY171" fmla="*/ 1306740 h 1323884"/>
                <a:gd name="connsiteX172" fmla="*/ 703345 w 2447898"/>
                <a:gd name="connsiteY172" fmla="*/ 1308820 h 1323884"/>
                <a:gd name="connsiteX173" fmla="*/ 788365 w 2447898"/>
                <a:gd name="connsiteY173" fmla="*/ 1310134 h 1323884"/>
                <a:gd name="connsiteX174" fmla="*/ 869213 w 2447898"/>
                <a:gd name="connsiteY174" fmla="*/ 1308707 h 1323884"/>
                <a:gd name="connsiteX175" fmla="*/ 898734 w 2447898"/>
                <a:gd name="connsiteY175" fmla="*/ 571454 h 1323884"/>
                <a:gd name="connsiteX176" fmla="*/ 947106 w 2447898"/>
                <a:gd name="connsiteY176" fmla="*/ 444807 h 1323884"/>
                <a:gd name="connsiteX177" fmla="*/ 999514 w 2447898"/>
                <a:gd name="connsiteY177" fmla="*/ 312337 h 1323884"/>
                <a:gd name="connsiteX178" fmla="*/ 1002720 w 2447898"/>
                <a:gd name="connsiteY178" fmla="*/ 304577 h 1323884"/>
                <a:gd name="connsiteX179" fmla="*/ 1005934 w 2447898"/>
                <a:gd name="connsiteY179" fmla="*/ 296843 h 1323884"/>
                <a:gd name="connsiteX180" fmla="*/ 1012374 w 2447898"/>
                <a:gd name="connsiteY180" fmla="*/ 281586 h 1323884"/>
                <a:gd name="connsiteX181" fmla="*/ 1025240 w 2447898"/>
                <a:gd name="connsiteY181" fmla="*/ 251778 h 1323884"/>
                <a:gd name="connsiteX182" fmla="*/ 1050960 w 2447898"/>
                <a:gd name="connsiteY182" fmla="*/ 195597 h 1323884"/>
                <a:gd name="connsiteX183" fmla="*/ 1051716 w 2447898"/>
                <a:gd name="connsiteY183" fmla="*/ 194024 h 1323884"/>
                <a:gd name="connsiteX184" fmla="*/ 1052438 w 2447898"/>
                <a:gd name="connsiteY184" fmla="*/ 192478 h 1323884"/>
                <a:gd name="connsiteX185" fmla="*/ 1053942 w 2447898"/>
                <a:gd name="connsiteY185" fmla="*/ 189384 h 1323884"/>
                <a:gd name="connsiteX186" fmla="*/ 1056943 w 2447898"/>
                <a:gd name="connsiteY186" fmla="*/ 183224 h 1323884"/>
                <a:gd name="connsiteX187" fmla="*/ 1062946 w 2447898"/>
                <a:gd name="connsiteY187" fmla="*/ 171190 h 1323884"/>
                <a:gd name="connsiteX188" fmla="*/ 1074958 w 2447898"/>
                <a:gd name="connsiteY188" fmla="*/ 148042 h 1323884"/>
                <a:gd name="connsiteX189" fmla="*/ 1075706 w 2447898"/>
                <a:gd name="connsiteY189" fmla="*/ 146652 h 1323884"/>
                <a:gd name="connsiteX190" fmla="*/ 1076455 w 2447898"/>
                <a:gd name="connsiteY190" fmla="*/ 145237 h 1323884"/>
                <a:gd name="connsiteX191" fmla="*/ 1080960 w 2447898"/>
                <a:gd name="connsiteY191" fmla="*/ 136978 h 1323884"/>
                <a:gd name="connsiteX192" fmla="*/ 1086937 w 2447898"/>
                <a:gd name="connsiteY192" fmla="*/ 126282 h 1323884"/>
                <a:gd name="connsiteX193" fmla="*/ 1098949 w 2447898"/>
                <a:gd name="connsiteY193" fmla="*/ 106017 h 1323884"/>
                <a:gd name="connsiteX194" fmla="*/ 1099750 w 2447898"/>
                <a:gd name="connsiteY194" fmla="*/ 104680 h 1323884"/>
                <a:gd name="connsiteX195" fmla="*/ 1100578 w 2447898"/>
                <a:gd name="connsiteY195" fmla="*/ 103369 h 1323884"/>
                <a:gd name="connsiteX196" fmla="*/ 1102208 w 2447898"/>
                <a:gd name="connsiteY196" fmla="*/ 100774 h 1323884"/>
                <a:gd name="connsiteX197" fmla="*/ 1105441 w 2447898"/>
                <a:gd name="connsiteY197" fmla="*/ 95662 h 1323884"/>
                <a:gd name="connsiteX198" fmla="*/ 1111961 w 2447898"/>
                <a:gd name="connsiteY198" fmla="*/ 85778 h 1323884"/>
                <a:gd name="connsiteX199" fmla="*/ 1112769 w 2447898"/>
                <a:gd name="connsiteY199" fmla="*/ 84572 h 1323884"/>
                <a:gd name="connsiteX200" fmla="*/ 1113597 w 2447898"/>
                <a:gd name="connsiteY200" fmla="*/ 83393 h 1323884"/>
                <a:gd name="connsiteX201" fmla="*/ 1115201 w 2447898"/>
                <a:gd name="connsiteY201" fmla="*/ 81034 h 1323884"/>
                <a:gd name="connsiteX202" fmla="*/ 1118460 w 2447898"/>
                <a:gd name="connsiteY202" fmla="*/ 76393 h 1323884"/>
                <a:gd name="connsiteX203" fmla="*/ 1124953 w 2447898"/>
                <a:gd name="connsiteY203" fmla="*/ 67506 h 1323884"/>
                <a:gd name="connsiteX204" fmla="*/ 1125782 w 2447898"/>
                <a:gd name="connsiteY204" fmla="*/ 66431 h 1323884"/>
                <a:gd name="connsiteX205" fmla="*/ 1126590 w 2447898"/>
                <a:gd name="connsiteY205" fmla="*/ 65356 h 1323884"/>
                <a:gd name="connsiteX206" fmla="*/ 1128220 w 2447898"/>
                <a:gd name="connsiteY206" fmla="*/ 63233 h 1323884"/>
                <a:gd name="connsiteX207" fmla="*/ 1131479 w 2447898"/>
                <a:gd name="connsiteY207" fmla="*/ 59117 h 1323884"/>
                <a:gd name="connsiteX208" fmla="*/ 1137972 w 2447898"/>
                <a:gd name="connsiteY208" fmla="*/ 51252 h 1323884"/>
                <a:gd name="connsiteX209" fmla="*/ 1150991 w 2447898"/>
                <a:gd name="connsiteY209" fmla="*/ 37122 h 1323884"/>
                <a:gd name="connsiteX210" fmla="*/ 1152495 w 2447898"/>
                <a:gd name="connsiteY210" fmla="*/ 35601 h 1323884"/>
                <a:gd name="connsiteX211" fmla="*/ 1154019 w 2447898"/>
                <a:gd name="connsiteY211" fmla="*/ 34133 h 1323884"/>
                <a:gd name="connsiteX212" fmla="*/ 1157047 w 2447898"/>
                <a:gd name="connsiteY212" fmla="*/ 31249 h 1323884"/>
                <a:gd name="connsiteX213" fmla="*/ 1163129 w 2447898"/>
                <a:gd name="connsiteY213" fmla="*/ 25901 h 1323884"/>
                <a:gd name="connsiteX214" fmla="*/ 1163878 w 2447898"/>
                <a:gd name="connsiteY214" fmla="*/ 25246 h 1323884"/>
                <a:gd name="connsiteX215" fmla="*/ 1164660 w 2447898"/>
                <a:gd name="connsiteY215" fmla="*/ 24616 h 1323884"/>
                <a:gd name="connsiteX216" fmla="*/ 1166157 w 2447898"/>
                <a:gd name="connsiteY216" fmla="*/ 23384 h 1323884"/>
                <a:gd name="connsiteX217" fmla="*/ 1169211 w 2447898"/>
                <a:gd name="connsiteY217" fmla="*/ 21025 h 1323884"/>
                <a:gd name="connsiteX218" fmla="*/ 1175267 w 2447898"/>
                <a:gd name="connsiteY218" fmla="*/ 16647 h 1323884"/>
                <a:gd name="connsiteX219" fmla="*/ 1176042 w 2447898"/>
                <a:gd name="connsiteY219" fmla="*/ 16123 h 1323884"/>
                <a:gd name="connsiteX220" fmla="*/ 1176798 w 2447898"/>
                <a:gd name="connsiteY220" fmla="*/ 15625 h 1323884"/>
                <a:gd name="connsiteX221" fmla="*/ 1178321 w 2447898"/>
                <a:gd name="connsiteY221" fmla="*/ 14629 h 1323884"/>
                <a:gd name="connsiteX222" fmla="*/ 1181349 w 2447898"/>
                <a:gd name="connsiteY222" fmla="*/ 12767 h 1323884"/>
                <a:gd name="connsiteX223" fmla="*/ 1182098 w 2447898"/>
                <a:gd name="connsiteY223" fmla="*/ 12321 h 1323884"/>
                <a:gd name="connsiteX224" fmla="*/ 1182880 w 2447898"/>
                <a:gd name="connsiteY224" fmla="*/ 11876 h 1323884"/>
                <a:gd name="connsiteX225" fmla="*/ 1184377 w 2447898"/>
                <a:gd name="connsiteY225" fmla="*/ 11011 h 1323884"/>
                <a:gd name="connsiteX226" fmla="*/ 1187431 w 2447898"/>
                <a:gd name="connsiteY226" fmla="*/ 9385 h 1323884"/>
                <a:gd name="connsiteX227" fmla="*/ 1188180 w 2447898"/>
                <a:gd name="connsiteY227" fmla="*/ 9018 h 1323884"/>
                <a:gd name="connsiteX228" fmla="*/ 1188935 w 2447898"/>
                <a:gd name="connsiteY228" fmla="*/ 8625 h 1323884"/>
                <a:gd name="connsiteX229" fmla="*/ 1190459 w 2447898"/>
                <a:gd name="connsiteY229" fmla="*/ 7891 h 1323884"/>
                <a:gd name="connsiteX230" fmla="*/ 1193487 w 2447898"/>
                <a:gd name="connsiteY230" fmla="*/ 6527 h 1323884"/>
                <a:gd name="connsiteX231" fmla="*/ 1194262 w 2447898"/>
                <a:gd name="connsiteY231" fmla="*/ 6213 h 1323884"/>
                <a:gd name="connsiteX232" fmla="*/ 1195018 w 2447898"/>
                <a:gd name="connsiteY232" fmla="*/ 5899 h 1323884"/>
                <a:gd name="connsiteX233" fmla="*/ 1196541 w 2447898"/>
                <a:gd name="connsiteY233" fmla="*/ 5295 h 1323884"/>
                <a:gd name="connsiteX234" fmla="*/ 1199569 w 2447898"/>
                <a:gd name="connsiteY234" fmla="*/ 4195 h 1323884"/>
                <a:gd name="connsiteX235" fmla="*/ 1200318 w 2447898"/>
                <a:gd name="connsiteY235" fmla="*/ 3932 h 1323884"/>
                <a:gd name="connsiteX236" fmla="*/ 1201073 w 2447898"/>
                <a:gd name="connsiteY236" fmla="*/ 3697 h 1323884"/>
                <a:gd name="connsiteX237" fmla="*/ 1202544 w 2447898"/>
                <a:gd name="connsiteY237" fmla="*/ 3224 h 1323884"/>
                <a:gd name="connsiteX238" fmla="*/ 1204048 w 2447898"/>
                <a:gd name="connsiteY238" fmla="*/ 2805 h 1323884"/>
                <a:gd name="connsiteX239" fmla="*/ 1205526 w 2447898"/>
                <a:gd name="connsiteY239" fmla="*/ 2385 h 1323884"/>
                <a:gd name="connsiteX240" fmla="*/ 1207023 w 2447898"/>
                <a:gd name="connsiteY240" fmla="*/ 2019 h 1323884"/>
                <a:gd name="connsiteX241" fmla="*/ 1208500 w 2447898"/>
                <a:gd name="connsiteY241" fmla="*/ 1678 h 1323884"/>
                <a:gd name="connsiteX242" fmla="*/ 1209998 w 2447898"/>
                <a:gd name="connsiteY242" fmla="*/ 1363 h 1323884"/>
                <a:gd name="connsiteX243" fmla="*/ 1211475 w 2447898"/>
                <a:gd name="connsiteY243" fmla="*/ 1101 h 1323884"/>
                <a:gd name="connsiteX244" fmla="*/ 1212979 w 2447898"/>
                <a:gd name="connsiteY244" fmla="*/ 839 h 1323884"/>
                <a:gd name="connsiteX245" fmla="*/ 1213701 w 2447898"/>
                <a:gd name="connsiteY245" fmla="*/ 734 h 1323884"/>
                <a:gd name="connsiteX246" fmla="*/ 1214450 w 2447898"/>
                <a:gd name="connsiteY246" fmla="*/ 629 h 1323884"/>
                <a:gd name="connsiteX247" fmla="*/ 1215199 w 2447898"/>
                <a:gd name="connsiteY247" fmla="*/ 550 h 1323884"/>
                <a:gd name="connsiteX248" fmla="*/ 1215954 w 2447898"/>
                <a:gd name="connsiteY248" fmla="*/ 446 h 1323884"/>
                <a:gd name="connsiteX249" fmla="*/ 1216676 w 2447898"/>
                <a:gd name="connsiteY249" fmla="*/ 367 h 1323884"/>
                <a:gd name="connsiteX250" fmla="*/ 1217425 w 2447898"/>
                <a:gd name="connsiteY250" fmla="*/ 288 h 1323884"/>
                <a:gd name="connsiteX251" fmla="*/ 1218929 w 2447898"/>
                <a:gd name="connsiteY251" fmla="*/ 183 h 1323884"/>
                <a:gd name="connsiteX252" fmla="*/ 1219651 w 2447898"/>
                <a:gd name="connsiteY252" fmla="*/ 131 h 1323884"/>
                <a:gd name="connsiteX253" fmla="*/ 1220406 w 2447898"/>
                <a:gd name="connsiteY253" fmla="*/ 79 h 1323884"/>
                <a:gd name="connsiteX254" fmla="*/ 1221904 w 2447898"/>
                <a:gd name="connsiteY254" fmla="*/ 26 h 1323884"/>
                <a:gd name="connsiteX255" fmla="*/ 1222633 w 2447898"/>
                <a:gd name="connsiteY255" fmla="*/ 0 h 1323884"/>
                <a:gd name="connsiteX256" fmla="*/ 1224878 w 2447898"/>
                <a:gd name="connsiteY256" fmla="*/ 0 h 1323884"/>
                <a:gd name="connsiteX257" fmla="*/ 1225607 w 2447898"/>
                <a:gd name="connsiteY257" fmla="*/ 26 h 1323884"/>
                <a:gd name="connsiteX258" fmla="*/ 1227860 w 2447898"/>
                <a:gd name="connsiteY258" fmla="*/ 105 h 1323884"/>
                <a:gd name="connsiteX259" fmla="*/ 1228609 w 2447898"/>
                <a:gd name="connsiteY259" fmla="*/ 157 h 1323884"/>
                <a:gd name="connsiteX260" fmla="*/ 1229331 w 2447898"/>
                <a:gd name="connsiteY260" fmla="*/ 209 h 1323884"/>
                <a:gd name="connsiteX261" fmla="*/ 1230086 w 2447898"/>
                <a:gd name="connsiteY261" fmla="*/ 262 h 1323884"/>
                <a:gd name="connsiteX262" fmla="*/ 1231583 w 2447898"/>
                <a:gd name="connsiteY262" fmla="*/ 419 h 1323884"/>
                <a:gd name="connsiteX263" fmla="*/ 1232312 w 2447898"/>
                <a:gd name="connsiteY263" fmla="*/ 498 h 1323884"/>
                <a:gd name="connsiteX264" fmla="*/ 1233061 w 2447898"/>
                <a:gd name="connsiteY264" fmla="*/ 577 h 1323884"/>
                <a:gd name="connsiteX265" fmla="*/ 1233810 w 2447898"/>
                <a:gd name="connsiteY265" fmla="*/ 681 h 1323884"/>
                <a:gd name="connsiteX266" fmla="*/ 1235287 w 2447898"/>
                <a:gd name="connsiteY266" fmla="*/ 917 h 1323884"/>
                <a:gd name="connsiteX267" fmla="*/ 1236036 w 2447898"/>
                <a:gd name="connsiteY267" fmla="*/ 1022 h 1323884"/>
                <a:gd name="connsiteX268" fmla="*/ 1236785 w 2447898"/>
                <a:gd name="connsiteY268" fmla="*/ 1153 h 1323884"/>
                <a:gd name="connsiteX269" fmla="*/ 1238262 w 2447898"/>
                <a:gd name="connsiteY269" fmla="*/ 1442 h 1323884"/>
                <a:gd name="connsiteX270" fmla="*/ 1239766 w 2447898"/>
                <a:gd name="connsiteY270" fmla="*/ 1756 h 1323884"/>
                <a:gd name="connsiteX271" fmla="*/ 1241237 w 2447898"/>
                <a:gd name="connsiteY271" fmla="*/ 2123 h 1323884"/>
                <a:gd name="connsiteX272" fmla="*/ 1242741 w 2447898"/>
                <a:gd name="connsiteY272" fmla="*/ 2491 h 1323884"/>
                <a:gd name="connsiteX273" fmla="*/ 1244212 w 2447898"/>
                <a:gd name="connsiteY273" fmla="*/ 2910 h 1323884"/>
                <a:gd name="connsiteX274" fmla="*/ 1247193 w 2447898"/>
                <a:gd name="connsiteY274" fmla="*/ 3827 h 1323884"/>
                <a:gd name="connsiteX275" fmla="*/ 1248021 w 2447898"/>
                <a:gd name="connsiteY275" fmla="*/ 4089 h 1323884"/>
                <a:gd name="connsiteX276" fmla="*/ 1250426 w 2447898"/>
                <a:gd name="connsiteY276" fmla="*/ 4954 h 1323884"/>
                <a:gd name="connsiteX277" fmla="*/ 1253660 w 2447898"/>
                <a:gd name="connsiteY277" fmla="*/ 6239 h 1323884"/>
                <a:gd name="connsiteX278" fmla="*/ 1255263 w 2447898"/>
                <a:gd name="connsiteY278" fmla="*/ 6921 h 1323884"/>
                <a:gd name="connsiteX279" fmla="*/ 1256893 w 2447898"/>
                <a:gd name="connsiteY279" fmla="*/ 7655 h 1323884"/>
                <a:gd name="connsiteX280" fmla="*/ 1260133 w 2447898"/>
                <a:gd name="connsiteY280" fmla="*/ 9228 h 1323884"/>
                <a:gd name="connsiteX281" fmla="*/ 1261736 w 2447898"/>
                <a:gd name="connsiteY281" fmla="*/ 10067 h 1323884"/>
                <a:gd name="connsiteX282" fmla="*/ 1263339 w 2447898"/>
                <a:gd name="connsiteY282" fmla="*/ 10932 h 1323884"/>
                <a:gd name="connsiteX283" fmla="*/ 1266572 w 2447898"/>
                <a:gd name="connsiteY283" fmla="*/ 12793 h 1323884"/>
                <a:gd name="connsiteX284" fmla="*/ 1273046 w 2447898"/>
                <a:gd name="connsiteY284" fmla="*/ 16935 h 1323884"/>
                <a:gd name="connsiteX285" fmla="*/ 1273847 w 2447898"/>
                <a:gd name="connsiteY285" fmla="*/ 17486 h 1323884"/>
                <a:gd name="connsiteX286" fmla="*/ 1274649 w 2447898"/>
                <a:gd name="connsiteY286" fmla="*/ 18063 h 1323884"/>
                <a:gd name="connsiteX287" fmla="*/ 1276279 w 2447898"/>
                <a:gd name="connsiteY287" fmla="*/ 19216 h 1323884"/>
                <a:gd name="connsiteX288" fmla="*/ 1279492 w 2447898"/>
                <a:gd name="connsiteY288" fmla="*/ 21654 h 1323884"/>
                <a:gd name="connsiteX289" fmla="*/ 1285959 w 2447898"/>
                <a:gd name="connsiteY289" fmla="*/ 26924 h 1323884"/>
                <a:gd name="connsiteX290" fmla="*/ 1286760 w 2447898"/>
                <a:gd name="connsiteY290" fmla="*/ 27605 h 1323884"/>
                <a:gd name="connsiteX291" fmla="*/ 1287562 w 2447898"/>
                <a:gd name="connsiteY291" fmla="*/ 28313 h 1323884"/>
                <a:gd name="connsiteX292" fmla="*/ 1289192 w 2447898"/>
                <a:gd name="connsiteY292" fmla="*/ 29755 h 1323884"/>
                <a:gd name="connsiteX293" fmla="*/ 1292405 w 2447898"/>
                <a:gd name="connsiteY293" fmla="*/ 32744 h 1323884"/>
                <a:gd name="connsiteX294" fmla="*/ 1298872 w 2447898"/>
                <a:gd name="connsiteY294" fmla="*/ 39114 h 1323884"/>
                <a:gd name="connsiteX295" fmla="*/ 1300376 w 2447898"/>
                <a:gd name="connsiteY295" fmla="*/ 40687 h 1323884"/>
                <a:gd name="connsiteX296" fmla="*/ 1301880 w 2447898"/>
                <a:gd name="connsiteY296" fmla="*/ 42287 h 1323884"/>
                <a:gd name="connsiteX297" fmla="*/ 1304907 w 2447898"/>
                <a:gd name="connsiteY297" fmla="*/ 45563 h 1323884"/>
                <a:gd name="connsiteX298" fmla="*/ 1310937 w 2447898"/>
                <a:gd name="connsiteY298" fmla="*/ 52458 h 1323884"/>
                <a:gd name="connsiteX299" fmla="*/ 1322995 w 2447898"/>
                <a:gd name="connsiteY299" fmla="*/ 67585 h 1323884"/>
                <a:gd name="connsiteX300" fmla="*/ 1323744 w 2447898"/>
                <a:gd name="connsiteY300" fmla="*/ 68581 h 1323884"/>
                <a:gd name="connsiteX301" fmla="*/ 1325996 w 2447898"/>
                <a:gd name="connsiteY301" fmla="*/ 71648 h 1323884"/>
                <a:gd name="connsiteX302" fmla="*/ 1329024 w 2447898"/>
                <a:gd name="connsiteY302" fmla="*/ 75816 h 1323884"/>
                <a:gd name="connsiteX303" fmla="*/ 1335027 w 2447898"/>
                <a:gd name="connsiteY303" fmla="*/ 84468 h 1323884"/>
                <a:gd name="connsiteX304" fmla="*/ 1347092 w 2447898"/>
                <a:gd name="connsiteY304" fmla="*/ 103029 h 1323884"/>
                <a:gd name="connsiteX305" fmla="*/ 1347920 w 2447898"/>
                <a:gd name="connsiteY305" fmla="*/ 104339 h 1323884"/>
                <a:gd name="connsiteX306" fmla="*/ 1348722 w 2447898"/>
                <a:gd name="connsiteY306" fmla="*/ 105677 h 1323884"/>
                <a:gd name="connsiteX307" fmla="*/ 1350351 w 2447898"/>
                <a:gd name="connsiteY307" fmla="*/ 108351 h 1323884"/>
                <a:gd name="connsiteX308" fmla="*/ 1353638 w 2447898"/>
                <a:gd name="connsiteY308" fmla="*/ 113751 h 1323884"/>
                <a:gd name="connsiteX309" fmla="*/ 1360157 w 2447898"/>
                <a:gd name="connsiteY309" fmla="*/ 124946 h 1323884"/>
                <a:gd name="connsiteX310" fmla="*/ 1373229 w 2447898"/>
                <a:gd name="connsiteY310" fmla="*/ 148592 h 1323884"/>
                <a:gd name="connsiteX311" fmla="*/ 1399367 w 2447898"/>
                <a:gd name="connsiteY311" fmla="*/ 200683 h 1323884"/>
                <a:gd name="connsiteX312" fmla="*/ 1400168 w 2447898"/>
                <a:gd name="connsiteY312" fmla="*/ 202361 h 1323884"/>
                <a:gd name="connsiteX313" fmla="*/ 1402580 w 2447898"/>
                <a:gd name="connsiteY313" fmla="*/ 207473 h 1323884"/>
                <a:gd name="connsiteX314" fmla="*/ 1405760 w 2447898"/>
                <a:gd name="connsiteY314" fmla="*/ 214342 h 1323884"/>
                <a:gd name="connsiteX315" fmla="*/ 1412180 w 2447898"/>
                <a:gd name="connsiteY315" fmla="*/ 228315 h 1323884"/>
                <a:gd name="connsiteX316" fmla="*/ 1425014 w 2447898"/>
                <a:gd name="connsiteY316" fmla="*/ 257153 h 1323884"/>
                <a:gd name="connsiteX317" fmla="*/ 1450667 w 2447898"/>
                <a:gd name="connsiteY317" fmla="*/ 317922 h 1323884"/>
                <a:gd name="connsiteX318" fmla="*/ 1498516 w 2447898"/>
                <a:gd name="connsiteY318" fmla="*/ 438934 h 1323884"/>
                <a:gd name="connsiteX319" fmla="*/ 1550434 w 2447898"/>
                <a:gd name="connsiteY319" fmla="*/ 574789 h 1323884"/>
                <a:gd name="connsiteX320" fmla="*/ 1598859 w 2447898"/>
                <a:gd name="connsiteY320" fmla="*/ 699183 h 1323884"/>
                <a:gd name="connsiteX321" fmla="*/ 1646377 w 2447898"/>
                <a:gd name="connsiteY321" fmla="*/ 813637 h 1323884"/>
                <a:gd name="connsiteX322" fmla="*/ 1697903 w 2447898"/>
                <a:gd name="connsiteY322" fmla="*/ 925267 h 1323884"/>
                <a:gd name="connsiteX323" fmla="*/ 1699407 w 2447898"/>
                <a:gd name="connsiteY323" fmla="*/ 928307 h 1323884"/>
                <a:gd name="connsiteX324" fmla="*/ 1700904 w 2447898"/>
                <a:gd name="connsiteY324" fmla="*/ 931320 h 1323884"/>
                <a:gd name="connsiteX325" fmla="*/ 1703906 w 2447898"/>
                <a:gd name="connsiteY325" fmla="*/ 937300 h 1323884"/>
                <a:gd name="connsiteX326" fmla="*/ 1709908 w 2447898"/>
                <a:gd name="connsiteY326" fmla="*/ 949125 h 1323884"/>
                <a:gd name="connsiteX327" fmla="*/ 1721947 w 2447898"/>
                <a:gd name="connsiteY327" fmla="*/ 972091 h 1323884"/>
                <a:gd name="connsiteX328" fmla="*/ 1745990 w 2447898"/>
                <a:gd name="connsiteY328" fmla="*/ 1015319 h 1323884"/>
                <a:gd name="connsiteX329" fmla="*/ 1746792 w 2447898"/>
                <a:gd name="connsiteY329" fmla="*/ 1016735 h 1323884"/>
                <a:gd name="connsiteX330" fmla="*/ 1747594 w 2447898"/>
                <a:gd name="connsiteY330" fmla="*/ 1018124 h 1323884"/>
                <a:gd name="connsiteX331" fmla="*/ 1749224 w 2447898"/>
                <a:gd name="connsiteY331" fmla="*/ 1020903 h 1323884"/>
                <a:gd name="connsiteX332" fmla="*/ 1752483 w 2447898"/>
                <a:gd name="connsiteY332" fmla="*/ 1026406 h 1323884"/>
                <a:gd name="connsiteX333" fmla="*/ 1759009 w 2447898"/>
                <a:gd name="connsiteY333" fmla="*/ 1037238 h 1323884"/>
                <a:gd name="connsiteX334" fmla="*/ 1772048 w 2447898"/>
                <a:gd name="connsiteY334" fmla="*/ 1058076 h 1323884"/>
                <a:gd name="connsiteX335" fmla="*/ 1798113 w 2447898"/>
                <a:gd name="connsiteY335" fmla="*/ 1096593 h 1323884"/>
                <a:gd name="connsiteX336" fmla="*/ 1799617 w 2447898"/>
                <a:gd name="connsiteY336" fmla="*/ 1098686 h 1323884"/>
                <a:gd name="connsiteX337" fmla="*/ 1801141 w 2447898"/>
                <a:gd name="connsiteY337" fmla="*/ 1100807 h 1323884"/>
                <a:gd name="connsiteX338" fmla="*/ 1804195 w 2447898"/>
                <a:gd name="connsiteY338" fmla="*/ 1104955 h 1323884"/>
                <a:gd name="connsiteX339" fmla="*/ 1810277 w 2447898"/>
                <a:gd name="connsiteY339" fmla="*/ 1113129 h 1323884"/>
                <a:gd name="connsiteX340" fmla="*/ 1822442 w 2447898"/>
                <a:gd name="connsiteY340" fmla="*/ 1128780 h 1323884"/>
                <a:gd name="connsiteX341" fmla="*/ 1823190 w 2447898"/>
                <a:gd name="connsiteY341" fmla="*/ 1129726 h 1323884"/>
                <a:gd name="connsiteX342" fmla="*/ 1823966 w 2447898"/>
                <a:gd name="connsiteY342" fmla="*/ 1130673 h 1323884"/>
                <a:gd name="connsiteX343" fmla="*/ 1825469 w 2447898"/>
                <a:gd name="connsiteY343" fmla="*/ 1132558 h 1323884"/>
                <a:gd name="connsiteX344" fmla="*/ 1828524 w 2447898"/>
                <a:gd name="connsiteY344" fmla="*/ 1136256 h 1323884"/>
                <a:gd name="connsiteX345" fmla="*/ 1834606 w 2447898"/>
                <a:gd name="connsiteY345" fmla="*/ 1143545 h 1323884"/>
                <a:gd name="connsiteX346" fmla="*/ 1846770 w 2447898"/>
                <a:gd name="connsiteY346" fmla="*/ 1157464 h 1323884"/>
                <a:gd name="connsiteX347" fmla="*/ 1847519 w 2447898"/>
                <a:gd name="connsiteY347" fmla="*/ 1158303 h 1323884"/>
                <a:gd name="connsiteX348" fmla="*/ 1848268 w 2447898"/>
                <a:gd name="connsiteY348" fmla="*/ 1159115 h 1323884"/>
                <a:gd name="connsiteX349" fmla="*/ 1849745 w 2447898"/>
                <a:gd name="connsiteY349" fmla="*/ 1160766 h 1323884"/>
                <a:gd name="connsiteX350" fmla="*/ 1852746 w 2447898"/>
                <a:gd name="connsiteY350" fmla="*/ 1163987 h 1323884"/>
                <a:gd name="connsiteX351" fmla="*/ 1858703 w 2447898"/>
                <a:gd name="connsiteY351" fmla="*/ 1170309 h 1323884"/>
                <a:gd name="connsiteX352" fmla="*/ 1870629 w 2447898"/>
                <a:gd name="connsiteY352" fmla="*/ 1182397 h 1323884"/>
                <a:gd name="connsiteX353" fmla="*/ 1871384 w 2447898"/>
                <a:gd name="connsiteY353" fmla="*/ 1183128 h 1323884"/>
                <a:gd name="connsiteX354" fmla="*/ 1872132 w 2447898"/>
                <a:gd name="connsiteY354" fmla="*/ 1183839 h 1323884"/>
                <a:gd name="connsiteX355" fmla="*/ 1873610 w 2447898"/>
                <a:gd name="connsiteY355" fmla="*/ 1185276 h 1323884"/>
                <a:gd name="connsiteX356" fmla="*/ 1876611 w 2447898"/>
                <a:gd name="connsiteY356" fmla="*/ 1188135 h 1323884"/>
                <a:gd name="connsiteX357" fmla="*/ 1882561 w 2447898"/>
                <a:gd name="connsiteY357" fmla="*/ 1193718 h 1323884"/>
                <a:gd name="connsiteX358" fmla="*/ 1894493 w 2447898"/>
                <a:gd name="connsiteY358" fmla="*/ 1204309 h 1323884"/>
                <a:gd name="connsiteX359" fmla="*/ 1895295 w 2447898"/>
                <a:gd name="connsiteY359" fmla="*/ 1205020 h 1323884"/>
                <a:gd name="connsiteX360" fmla="*/ 1896097 w 2447898"/>
                <a:gd name="connsiteY360" fmla="*/ 1205698 h 1323884"/>
                <a:gd name="connsiteX361" fmla="*/ 1897727 w 2447898"/>
                <a:gd name="connsiteY361" fmla="*/ 1207060 h 1323884"/>
                <a:gd name="connsiteX362" fmla="*/ 1900960 w 2447898"/>
                <a:gd name="connsiteY362" fmla="*/ 1209765 h 1323884"/>
                <a:gd name="connsiteX363" fmla="*/ 1907433 w 2447898"/>
                <a:gd name="connsiteY363" fmla="*/ 1215034 h 1323884"/>
                <a:gd name="connsiteX364" fmla="*/ 1920372 w 2447898"/>
                <a:gd name="connsiteY364" fmla="*/ 1224966 h 1323884"/>
                <a:gd name="connsiteX365" fmla="*/ 1921976 w 2447898"/>
                <a:gd name="connsiteY365" fmla="*/ 1226174 h 1323884"/>
                <a:gd name="connsiteX366" fmla="*/ 1923606 w 2447898"/>
                <a:gd name="connsiteY366" fmla="*/ 1227355 h 1323884"/>
                <a:gd name="connsiteX367" fmla="*/ 1926845 w 2447898"/>
                <a:gd name="connsiteY367" fmla="*/ 1229664 h 1323884"/>
                <a:gd name="connsiteX368" fmla="*/ 1933312 w 2447898"/>
                <a:gd name="connsiteY368" fmla="*/ 1234174 h 1323884"/>
                <a:gd name="connsiteX369" fmla="*/ 1946252 w 2447898"/>
                <a:gd name="connsiteY369" fmla="*/ 1242664 h 1323884"/>
                <a:gd name="connsiteX370" fmla="*/ 1949253 w 2447898"/>
                <a:gd name="connsiteY370" fmla="*/ 1244550 h 1323884"/>
                <a:gd name="connsiteX371" fmla="*/ 1952281 w 2447898"/>
                <a:gd name="connsiteY371" fmla="*/ 1246389 h 1323884"/>
                <a:gd name="connsiteX372" fmla="*/ 1958316 w 2447898"/>
                <a:gd name="connsiteY372" fmla="*/ 1249979 h 1323884"/>
                <a:gd name="connsiteX373" fmla="*/ 1970401 w 2447898"/>
                <a:gd name="connsiteY373" fmla="*/ 1256744 h 1323884"/>
                <a:gd name="connsiteX374" fmla="*/ 1971150 w 2447898"/>
                <a:gd name="connsiteY374" fmla="*/ 1257160 h 1323884"/>
                <a:gd name="connsiteX375" fmla="*/ 1971899 w 2447898"/>
                <a:gd name="connsiteY375" fmla="*/ 1257556 h 1323884"/>
                <a:gd name="connsiteX376" fmla="*/ 1973429 w 2447898"/>
                <a:gd name="connsiteY376" fmla="*/ 1258368 h 1323884"/>
                <a:gd name="connsiteX377" fmla="*/ 1976430 w 2447898"/>
                <a:gd name="connsiteY377" fmla="*/ 1259939 h 1323884"/>
                <a:gd name="connsiteX378" fmla="*/ 1982486 w 2447898"/>
                <a:gd name="connsiteY378" fmla="*/ 1263006 h 1323884"/>
                <a:gd name="connsiteX379" fmla="*/ 1994544 w 2447898"/>
                <a:gd name="connsiteY379" fmla="*/ 1268778 h 1323884"/>
                <a:gd name="connsiteX380" fmla="*/ 1996201 w 2447898"/>
                <a:gd name="connsiteY380" fmla="*/ 1269509 h 1323884"/>
                <a:gd name="connsiteX381" fmla="*/ 1997837 w 2447898"/>
                <a:gd name="connsiteY381" fmla="*/ 1270241 h 1323884"/>
                <a:gd name="connsiteX382" fmla="*/ 2001097 w 2447898"/>
                <a:gd name="connsiteY382" fmla="*/ 1271684 h 1323884"/>
                <a:gd name="connsiteX383" fmla="*/ 2007643 w 2447898"/>
                <a:gd name="connsiteY383" fmla="*/ 1274489 h 1323884"/>
                <a:gd name="connsiteX384" fmla="*/ 2020741 w 2447898"/>
                <a:gd name="connsiteY384" fmla="*/ 1279683 h 1323884"/>
                <a:gd name="connsiteX385" fmla="*/ 2021543 w 2447898"/>
                <a:gd name="connsiteY385" fmla="*/ 1279999 h 1323884"/>
                <a:gd name="connsiteX386" fmla="*/ 2022371 w 2447898"/>
                <a:gd name="connsiteY386" fmla="*/ 1280308 h 1323884"/>
                <a:gd name="connsiteX387" fmla="*/ 2024001 w 2447898"/>
                <a:gd name="connsiteY387" fmla="*/ 1280912 h 1323884"/>
                <a:gd name="connsiteX388" fmla="*/ 2027287 w 2447898"/>
                <a:gd name="connsiteY388" fmla="*/ 1282120 h 1323884"/>
                <a:gd name="connsiteX389" fmla="*/ 2033807 w 2447898"/>
                <a:gd name="connsiteY389" fmla="*/ 1284428 h 1323884"/>
                <a:gd name="connsiteX390" fmla="*/ 2046905 w 2447898"/>
                <a:gd name="connsiteY390" fmla="*/ 1288724 h 1323884"/>
                <a:gd name="connsiteX391" fmla="*/ 2047707 w 2447898"/>
                <a:gd name="connsiteY391" fmla="*/ 1288985 h 1323884"/>
                <a:gd name="connsiteX392" fmla="*/ 2048509 w 2447898"/>
                <a:gd name="connsiteY392" fmla="*/ 1289227 h 1323884"/>
                <a:gd name="connsiteX393" fmla="*/ 2050112 w 2447898"/>
                <a:gd name="connsiteY393" fmla="*/ 1289724 h 1323884"/>
                <a:gd name="connsiteX394" fmla="*/ 2053319 w 2447898"/>
                <a:gd name="connsiteY394" fmla="*/ 1290690 h 1323884"/>
                <a:gd name="connsiteX395" fmla="*/ 2059765 w 2447898"/>
                <a:gd name="connsiteY395" fmla="*/ 1292556 h 1323884"/>
                <a:gd name="connsiteX396" fmla="*/ 2072605 w 2447898"/>
                <a:gd name="connsiteY396" fmla="*/ 1296039 h 1323884"/>
                <a:gd name="connsiteX397" fmla="*/ 2073407 w 2447898"/>
                <a:gd name="connsiteY397" fmla="*/ 1296227 h 1323884"/>
                <a:gd name="connsiteX398" fmla="*/ 2075812 w 2447898"/>
                <a:gd name="connsiteY398" fmla="*/ 1296851 h 1323884"/>
                <a:gd name="connsiteX399" fmla="*/ 2079019 w 2447898"/>
                <a:gd name="connsiteY399" fmla="*/ 1297643 h 1323884"/>
                <a:gd name="connsiteX400" fmla="*/ 2085439 w 2447898"/>
                <a:gd name="connsiteY400" fmla="*/ 1299160 h 1323884"/>
                <a:gd name="connsiteX401" fmla="*/ 2098306 w 2447898"/>
                <a:gd name="connsiteY401" fmla="*/ 1301992 h 1323884"/>
                <a:gd name="connsiteX402" fmla="*/ 2099803 w 2447898"/>
                <a:gd name="connsiteY402" fmla="*/ 1302307 h 1323884"/>
                <a:gd name="connsiteX403" fmla="*/ 2101307 w 2447898"/>
                <a:gd name="connsiteY403" fmla="*/ 1302596 h 1323884"/>
                <a:gd name="connsiteX404" fmla="*/ 2104282 w 2447898"/>
                <a:gd name="connsiteY404" fmla="*/ 1303200 h 1323884"/>
                <a:gd name="connsiteX405" fmla="*/ 2110285 w 2447898"/>
                <a:gd name="connsiteY405" fmla="*/ 1304374 h 1323884"/>
                <a:gd name="connsiteX406" fmla="*/ 2122270 w 2447898"/>
                <a:gd name="connsiteY406" fmla="*/ 1306529 h 1323884"/>
                <a:gd name="connsiteX407" fmla="*/ 2123019 w 2447898"/>
                <a:gd name="connsiteY407" fmla="*/ 1306656 h 1323884"/>
                <a:gd name="connsiteX408" fmla="*/ 2123767 w 2447898"/>
                <a:gd name="connsiteY408" fmla="*/ 1306764 h 1323884"/>
                <a:gd name="connsiteX409" fmla="*/ 2125271 w 2447898"/>
                <a:gd name="connsiteY409" fmla="*/ 1307025 h 1323884"/>
                <a:gd name="connsiteX410" fmla="*/ 2128273 w 2447898"/>
                <a:gd name="connsiteY410" fmla="*/ 1307522 h 1323884"/>
                <a:gd name="connsiteX411" fmla="*/ 2134249 w 2447898"/>
                <a:gd name="connsiteY411" fmla="*/ 1308468 h 1323884"/>
                <a:gd name="connsiteX412" fmla="*/ 2146234 w 2447898"/>
                <a:gd name="connsiteY412" fmla="*/ 1310227 h 1323884"/>
                <a:gd name="connsiteX413" fmla="*/ 2147062 w 2447898"/>
                <a:gd name="connsiteY413" fmla="*/ 1310327 h 1323884"/>
                <a:gd name="connsiteX414" fmla="*/ 2147864 w 2447898"/>
                <a:gd name="connsiteY414" fmla="*/ 1310435 h 1323884"/>
                <a:gd name="connsiteX415" fmla="*/ 2149494 w 2447898"/>
                <a:gd name="connsiteY415" fmla="*/ 1310670 h 1323884"/>
                <a:gd name="connsiteX416" fmla="*/ 2152727 w 2447898"/>
                <a:gd name="connsiteY416" fmla="*/ 1311086 h 1323884"/>
                <a:gd name="connsiteX417" fmla="*/ 2159253 w 2447898"/>
                <a:gd name="connsiteY417" fmla="*/ 1311925 h 1323884"/>
                <a:gd name="connsiteX418" fmla="*/ 2172246 w 2447898"/>
                <a:gd name="connsiteY418" fmla="*/ 1313448 h 1323884"/>
                <a:gd name="connsiteX419" fmla="*/ 2173047 w 2447898"/>
                <a:gd name="connsiteY419" fmla="*/ 1313529 h 1323884"/>
                <a:gd name="connsiteX420" fmla="*/ 2173849 w 2447898"/>
                <a:gd name="connsiteY420" fmla="*/ 1313629 h 1323884"/>
                <a:gd name="connsiteX421" fmla="*/ 2175479 w 2447898"/>
                <a:gd name="connsiteY421" fmla="*/ 1313790 h 1323884"/>
                <a:gd name="connsiteX422" fmla="*/ 2178739 w 2447898"/>
                <a:gd name="connsiteY422" fmla="*/ 1314133 h 1323884"/>
                <a:gd name="connsiteX423" fmla="*/ 2185238 w 2447898"/>
                <a:gd name="connsiteY423" fmla="*/ 1314784 h 1323884"/>
                <a:gd name="connsiteX424" fmla="*/ 2198231 w 2447898"/>
                <a:gd name="connsiteY424" fmla="*/ 1315992 h 1323884"/>
                <a:gd name="connsiteX425" fmla="*/ 2198980 w 2447898"/>
                <a:gd name="connsiteY425" fmla="*/ 1316045 h 1323884"/>
                <a:gd name="connsiteX426" fmla="*/ 2199755 w 2447898"/>
                <a:gd name="connsiteY426" fmla="*/ 1316119 h 1323884"/>
                <a:gd name="connsiteX427" fmla="*/ 2201259 w 2447898"/>
                <a:gd name="connsiteY427" fmla="*/ 1316253 h 1323884"/>
                <a:gd name="connsiteX428" fmla="*/ 2204286 w 2447898"/>
                <a:gd name="connsiteY428" fmla="*/ 1316488 h 1323884"/>
                <a:gd name="connsiteX429" fmla="*/ 2210369 w 2447898"/>
                <a:gd name="connsiteY429" fmla="*/ 1316985 h 1323884"/>
                <a:gd name="connsiteX430" fmla="*/ 2222506 w 2447898"/>
                <a:gd name="connsiteY430" fmla="*/ 1317878 h 1323884"/>
                <a:gd name="connsiteX431" fmla="*/ 2224004 w 2447898"/>
                <a:gd name="connsiteY431" fmla="*/ 1317985 h 1323884"/>
                <a:gd name="connsiteX432" fmla="*/ 2225534 w 2447898"/>
                <a:gd name="connsiteY432" fmla="*/ 1318065 h 1323884"/>
                <a:gd name="connsiteX433" fmla="*/ 2228562 w 2447898"/>
                <a:gd name="connsiteY433" fmla="*/ 1318273 h 1323884"/>
                <a:gd name="connsiteX434" fmla="*/ 2234618 w 2447898"/>
                <a:gd name="connsiteY434" fmla="*/ 1318663 h 1323884"/>
                <a:gd name="connsiteX435" fmla="*/ 2246756 w 2447898"/>
                <a:gd name="connsiteY435" fmla="*/ 1319347 h 1323884"/>
                <a:gd name="connsiteX436" fmla="*/ 2247504 w 2447898"/>
                <a:gd name="connsiteY436" fmla="*/ 1319401 h 1323884"/>
                <a:gd name="connsiteX437" fmla="*/ 2248253 w 2447898"/>
                <a:gd name="connsiteY437" fmla="*/ 1319428 h 1323884"/>
                <a:gd name="connsiteX438" fmla="*/ 2249731 w 2447898"/>
                <a:gd name="connsiteY438" fmla="*/ 1319502 h 1323884"/>
                <a:gd name="connsiteX439" fmla="*/ 2258662 w 2447898"/>
                <a:gd name="connsiteY439" fmla="*/ 1319978 h 1323884"/>
                <a:gd name="connsiteX440" fmla="*/ 2259410 w 2447898"/>
                <a:gd name="connsiteY440" fmla="*/ 1320005 h 1323884"/>
                <a:gd name="connsiteX441" fmla="*/ 2260133 w 2447898"/>
                <a:gd name="connsiteY441" fmla="*/ 1320025 h 1323884"/>
                <a:gd name="connsiteX442" fmla="*/ 2261636 w 2447898"/>
                <a:gd name="connsiteY442" fmla="*/ 1320106 h 1323884"/>
                <a:gd name="connsiteX443" fmla="*/ 2264611 w 2447898"/>
                <a:gd name="connsiteY443" fmla="*/ 1320240 h 1323884"/>
                <a:gd name="connsiteX444" fmla="*/ 2270541 w 2447898"/>
                <a:gd name="connsiteY444" fmla="*/ 1320502 h 1323884"/>
                <a:gd name="connsiteX445" fmla="*/ 2271290 w 2447898"/>
                <a:gd name="connsiteY445" fmla="*/ 1320528 h 1323884"/>
                <a:gd name="connsiteX446" fmla="*/ 2272038 w 2447898"/>
                <a:gd name="connsiteY446" fmla="*/ 1320575 h 1323884"/>
                <a:gd name="connsiteX447" fmla="*/ 2273516 w 2447898"/>
                <a:gd name="connsiteY447" fmla="*/ 1320629 h 1323884"/>
                <a:gd name="connsiteX448" fmla="*/ 2276491 w 2447898"/>
                <a:gd name="connsiteY448" fmla="*/ 1320736 h 1323884"/>
                <a:gd name="connsiteX449" fmla="*/ 2282447 w 2447898"/>
                <a:gd name="connsiteY449" fmla="*/ 1320971 h 1323884"/>
                <a:gd name="connsiteX450" fmla="*/ 2294346 w 2447898"/>
                <a:gd name="connsiteY450" fmla="*/ 1321394 h 1323884"/>
                <a:gd name="connsiteX451" fmla="*/ 2297560 w 2447898"/>
                <a:gd name="connsiteY451" fmla="*/ 1321495 h 1323884"/>
                <a:gd name="connsiteX452" fmla="*/ 2300793 w 2447898"/>
                <a:gd name="connsiteY452" fmla="*/ 1321602 h 1323884"/>
                <a:gd name="connsiteX453" fmla="*/ 2307239 w 2447898"/>
                <a:gd name="connsiteY453" fmla="*/ 1321810 h 1323884"/>
                <a:gd name="connsiteX454" fmla="*/ 2308041 w 2447898"/>
                <a:gd name="connsiteY454" fmla="*/ 1321837 h 1323884"/>
                <a:gd name="connsiteX455" fmla="*/ 2308869 w 2447898"/>
                <a:gd name="connsiteY455" fmla="*/ 1321864 h 1323884"/>
                <a:gd name="connsiteX456" fmla="*/ 2310473 w 2447898"/>
                <a:gd name="connsiteY456" fmla="*/ 1321891 h 1323884"/>
                <a:gd name="connsiteX457" fmla="*/ 2313706 w 2447898"/>
                <a:gd name="connsiteY457" fmla="*/ 1321991 h 1323884"/>
                <a:gd name="connsiteX458" fmla="*/ 2320152 w 2447898"/>
                <a:gd name="connsiteY458" fmla="*/ 1322153 h 1323884"/>
                <a:gd name="connsiteX459" fmla="*/ 2321756 w 2447898"/>
                <a:gd name="connsiteY459" fmla="*/ 1322206 h 1323884"/>
                <a:gd name="connsiteX460" fmla="*/ 2323386 w 2447898"/>
                <a:gd name="connsiteY460" fmla="*/ 1322233 h 1323884"/>
                <a:gd name="connsiteX461" fmla="*/ 2326599 w 2447898"/>
                <a:gd name="connsiteY461" fmla="*/ 1322307 h 1323884"/>
                <a:gd name="connsiteX462" fmla="*/ 2333039 w 2447898"/>
                <a:gd name="connsiteY462" fmla="*/ 1322468 h 1323884"/>
                <a:gd name="connsiteX463" fmla="*/ 2345952 w 2447898"/>
                <a:gd name="connsiteY463" fmla="*/ 1322730 h 1323884"/>
                <a:gd name="connsiteX464" fmla="*/ 2346707 w 2447898"/>
                <a:gd name="connsiteY464" fmla="*/ 1322730 h 1323884"/>
                <a:gd name="connsiteX465" fmla="*/ 2347456 w 2447898"/>
                <a:gd name="connsiteY465" fmla="*/ 1322757 h 1323884"/>
                <a:gd name="connsiteX466" fmla="*/ 2348960 w 2447898"/>
                <a:gd name="connsiteY466" fmla="*/ 1322783 h 1323884"/>
                <a:gd name="connsiteX467" fmla="*/ 2351988 w 2447898"/>
                <a:gd name="connsiteY467" fmla="*/ 1322830 h 1323884"/>
                <a:gd name="connsiteX468" fmla="*/ 2357990 w 2447898"/>
                <a:gd name="connsiteY468" fmla="*/ 1322938 h 1323884"/>
                <a:gd name="connsiteX469" fmla="*/ 2358739 w 2447898"/>
                <a:gd name="connsiteY469" fmla="*/ 1322965 h 1323884"/>
                <a:gd name="connsiteX470" fmla="*/ 2359514 w 2447898"/>
                <a:gd name="connsiteY470" fmla="*/ 1322965 h 1323884"/>
                <a:gd name="connsiteX471" fmla="*/ 2364020 w 2447898"/>
                <a:gd name="connsiteY471" fmla="*/ 1323045 h 1323884"/>
                <a:gd name="connsiteX472" fmla="*/ 2370049 w 2447898"/>
                <a:gd name="connsiteY472" fmla="*/ 1323119 h 1323884"/>
                <a:gd name="connsiteX473" fmla="*/ 2370798 w 2447898"/>
                <a:gd name="connsiteY473" fmla="*/ 1323146 h 1323884"/>
                <a:gd name="connsiteX474" fmla="*/ 2371553 w 2447898"/>
                <a:gd name="connsiteY474" fmla="*/ 1323146 h 1323884"/>
                <a:gd name="connsiteX475" fmla="*/ 2373050 w 2447898"/>
                <a:gd name="connsiteY475" fmla="*/ 1323173 h 1323884"/>
                <a:gd name="connsiteX476" fmla="*/ 2376052 w 2447898"/>
                <a:gd name="connsiteY476" fmla="*/ 1323200 h 1323884"/>
                <a:gd name="connsiteX477" fmla="*/ 2382087 w 2447898"/>
                <a:gd name="connsiteY477" fmla="*/ 1323280 h 1323884"/>
                <a:gd name="connsiteX478" fmla="*/ 2394119 w 2447898"/>
                <a:gd name="connsiteY478" fmla="*/ 1323434 h 1323884"/>
                <a:gd name="connsiteX479" fmla="*/ 2394974 w 2447898"/>
                <a:gd name="connsiteY479" fmla="*/ 1323434 h 1323884"/>
                <a:gd name="connsiteX480" fmla="*/ 2395802 w 2447898"/>
                <a:gd name="connsiteY480" fmla="*/ 1323461 h 1323884"/>
                <a:gd name="connsiteX481" fmla="*/ 2397485 w 2447898"/>
                <a:gd name="connsiteY481" fmla="*/ 1323461 h 1323884"/>
                <a:gd name="connsiteX482" fmla="*/ 2400850 w 2447898"/>
                <a:gd name="connsiteY482" fmla="*/ 1323515 h 1323884"/>
                <a:gd name="connsiteX483" fmla="*/ 2407575 w 2447898"/>
                <a:gd name="connsiteY483" fmla="*/ 1323569 h 1323884"/>
                <a:gd name="connsiteX484" fmla="*/ 2408404 w 2447898"/>
                <a:gd name="connsiteY484" fmla="*/ 1323569 h 1323884"/>
                <a:gd name="connsiteX485" fmla="*/ 2409258 w 2447898"/>
                <a:gd name="connsiteY485" fmla="*/ 1323595 h 1323884"/>
                <a:gd name="connsiteX486" fmla="*/ 2410941 w 2447898"/>
                <a:gd name="connsiteY486" fmla="*/ 1323595 h 1323884"/>
                <a:gd name="connsiteX487" fmla="*/ 2414280 w 2447898"/>
                <a:gd name="connsiteY487" fmla="*/ 1323649 h 1323884"/>
                <a:gd name="connsiteX488" fmla="*/ 2421012 w 2447898"/>
                <a:gd name="connsiteY488" fmla="*/ 1323696 h 1323884"/>
                <a:gd name="connsiteX489" fmla="*/ 2422688 w 2447898"/>
                <a:gd name="connsiteY489" fmla="*/ 1323696 h 1323884"/>
                <a:gd name="connsiteX490" fmla="*/ 2424371 w 2447898"/>
                <a:gd name="connsiteY490" fmla="*/ 1323723 h 1323884"/>
                <a:gd name="connsiteX491" fmla="*/ 2427737 w 2447898"/>
                <a:gd name="connsiteY491" fmla="*/ 1323750 h 1323884"/>
                <a:gd name="connsiteX492" fmla="*/ 2434442 w 2447898"/>
                <a:gd name="connsiteY492" fmla="*/ 1323777 h 1323884"/>
                <a:gd name="connsiteX493" fmla="*/ 2435296 w 2447898"/>
                <a:gd name="connsiteY493" fmla="*/ 1323804 h 1323884"/>
                <a:gd name="connsiteX494" fmla="*/ 2437807 w 2447898"/>
                <a:gd name="connsiteY494" fmla="*/ 1323804 h 1323884"/>
                <a:gd name="connsiteX495" fmla="*/ 2441173 w 2447898"/>
                <a:gd name="connsiteY495" fmla="*/ 1323830 h 1323884"/>
                <a:gd name="connsiteX496" fmla="*/ 2442021 w 2447898"/>
                <a:gd name="connsiteY496" fmla="*/ 1323830 h 1323884"/>
                <a:gd name="connsiteX497" fmla="*/ 2442849 w 2447898"/>
                <a:gd name="connsiteY497" fmla="*/ 1323857 h 1323884"/>
                <a:gd name="connsiteX498" fmla="*/ 2446215 w 2447898"/>
                <a:gd name="connsiteY498" fmla="*/ 1323857 h 1323884"/>
                <a:gd name="connsiteX499" fmla="*/ 2447043 w 2447898"/>
                <a:gd name="connsiteY499" fmla="*/ 1323884 h 1323884"/>
                <a:gd name="connsiteX500" fmla="*/ 2447898 w 2447898"/>
                <a:gd name="connsiteY500" fmla="*/ 1323884 h 1323884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697380 w 2447898"/>
                <a:gd name="connsiteY167" fmla="*/ 1023050 h 1332922"/>
                <a:gd name="connsiteX168" fmla="*/ 699009 w 2447898"/>
                <a:gd name="connsiteY168" fmla="*/ 1020272 h 1332922"/>
                <a:gd name="connsiteX169" fmla="*/ 702276 w 2447898"/>
                <a:gd name="connsiteY169" fmla="*/ 1014661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697380 w 2447898"/>
                <a:gd name="connsiteY167" fmla="*/ 1023050 h 1332922"/>
                <a:gd name="connsiteX168" fmla="*/ 699009 w 2447898"/>
                <a:gd name="connsiteY168" fmla="*/ 1020272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697380 w 2447898"/>
                <a:gd name="connsiteY167" fmla="*/ 1023050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564409 w 2447898"/>
                <a:gd name="connsiteY163" fmla="*/ 1296797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564409 w 2447898"/>
                <a:gd name="connsiteY163" fmla="*/ 1296797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708795 w 2447898"/>
                <a:gd name="connsiteY169" fmla="*/ 1303323 h 1332922"/>
                <a:gd name="connsiteX170" fmla="*/ 707656 w 2447898"/>
                <a:gd name="connsiteY170" fmla="*/ 1306740 h 1332922"/>
                <a:gd name="connsiteX171" fmla="*/ 703345 w 2447898"/>
                <a:gd name="connsiteY171" fmla="*/ 1308820 h 1332922"/>
                <a:gd name="connsiteX172" fmla="*/ 788365 w 2447898"/>
                <a:gd name="connsiteY172" fmla="*/ 1310134 h 1332922"/>
                <a:gd name="connsiteX173" fmla="*/ 869213 w 2447898"/>
                <a:gd name="connsiteY173" fmla="*/ 1308707 h 1332922"/>
                <a:gd name="connsiteX174" fmla="*/ 898734 w 2447898"/>
                <a:gd name="connsiteY174" fmla="*/ 571454 h 1332922"/>
                <a:gd name="connsiteX175" fmla="*/ 947106 w 2447898"/>
                <a:gd name="connsiteY175" fmla="*/ 444807 h 1332922"/>
                <a:gd name="connsiteX176" fmla="*/ 999514 w 2447898"/>
                <a:gd name="connsiteY176" fmla="*/ 312337 h 1332922"/>
                <a:gd name="connsiteX177" fmla="*/ 1002720 w 2447898"/>
                <a:gd name="connsiteY177" fmla="*/ 304577 h 1332922"/>
                <a:gd name="connsiteX178" fmla="*/ 1005934 w 2447898"/>
                <a:gd name="connsiteY178" fmla="*/ 296843 h 1332922"/>
                <a:gd name="connsiteX179" fmla="*/ 1012374 w 2447898"/>
                <a:gd name="connsiteY179" fmla="*/ 281586 h 1332922"/>
                <a:gd name="connsiteX180" fmla="*/ 1025240 w 2447898"/>
                <a:gd name="connsiteY180" fmla="*/ 251778 h 1332922"/>
                <a:gd name="connsiteX181" fmla="*/ 1050960 w 2447898"/>
                <a:gd name="connsiteY181" fmla="*/ 195597 h 1332922"/>
                <a:gd name="connsiteX182" fmla="*/ 1051716 w 2447898"/>
                <a:gd name="connsiteY182" fmla="*/ 194024 h 1332922"/>
                <a:gd name="connsiteX183" fmla="*/ 1052438 w 2447898"/>
                <a:gd name="connsiteY183" fmla="*/ 192478 h 1332922"/>
                <a:gd name="connsiteX184" fmla="*/ 1053942 w 2447898"/>
                <a:gd name="connsiteY184" fmla="*/ 189384 h 1332922"/>
                <a:gd name="connsiteX185" fmla="*/ 1056943 w 2447898"/>
                <a:gd name="connsiteY185" fmla="*/ 183224 h 1332922"/>
                <a:gd name="connsiteX186" fmla="*/ 1062946 w 2447898"/>
                <a:gd name="connsiteY186" fmla="*/ 171190 h 1332922"/>
                <a:gd name="connsiteX187" fmla="*/ 1074958 w 2447898"/>
                <a:gd name="connsiteY187" fmla="*/ 148042 h 1332922"/>
                <a:gd name="connsiteX188" fmla="*/ 1075706 w 2447898"/>
                <a:gd name="connsiteY188" fmla="*/ 146652 h 1332922"/>
                <a:gd name="connsiteX189" fmla="*/ 1076455 w 2447898"/>
                <a:gd name="connsiteY189" fmla="*/ 145237 h 1332922"/>
                <a:gd name="connsiteX190" fmla="*/ 1080960 w 2447898"/>
                <a:gd name="connsiteY190" fmla="*/ 136978 h 1332922"/>
                <a:gd name="connsiteX191" fmla="*/ 1086937 w 2447898"/>
                <a:gd name="connsiteY191" fmla="*/ 126282 h 1332922"/>
                <a:gd name="connsiteX192" fmla="*/ 1098949 w 2447898"/>
                <a:gd name="connsiteY192" fmla="*/ 106017 h 1332922"/>
                <a:gd name="connsiteX193" fmla="*/ 1099750 w 2447898"/>
                <a:gd name="connsiteY193" fmla="*/ 104680 h 1332922"/>
                <a:gd name="connsiteX194" fmla="*/ 1100578 w 2447898"/>
                <a:gd name="connsiteY194" fmla="*/ 103369 h 1332922"/>
                <a:gd name="connsiteX195" fmla="*/ 1102208 w 2447898"/>
                <a:gd name="connsiteY195" fmla="*/ 100774 h 1332922"/>
                <a:gd name="connsiteX196" fmla="*/ 1105441 w 2447898"/>
                <a:gd name="connsiteY196" fmla="*/ 95662 h 1332922"/>
                <a:gd name="connsiteX197" fmla="*/ 1111961 w 2447898"/>
                <a:gd name="connsiteY197" fmla="*/ 85778 h 1332922"/>
                <a:gd name="connsiteX198" fmla="*/ 1112769 w 2447898"/>
                <a:gd name="connsiteY198" fmla="*/ 84572 h 1332922"/>
                <a:gd name="connsiteX199" fmla="*/ 1113597 w 2447898"/>
                <a:gd name="connsiteY199" fmla="*/ 83393 h 1332922"/>
                <a:gd name="connsiteX200" fmla="*/ 1115201 w 2447898"/>
                <a:gd name="connsiteY200" fmla="*/ 81034 h 1332922"/>
                <a:gd name="connsiteX201" fmla="*/ 1118460 w 2447898"/>
                <a:gd name="connsiteY201" fmla="*/ 76393 h 1332922"/>
                <a:gd name="connsiteX202" fmla="*/ 1124953 w 2447898"/>
                <a:gd name="connsiteY202" fmla="*/ 67506 h 1332922"/>
                <a:gd name="connsiteX203" fmla="*/ 1125782 w 2447898"/>
                <a:gd name="connsiteY203" fmla="*/ 66431 h 1332922"/>
                <a:gd name="connsiteX204" fmla="*/ 1126590 w 2447898"/>
                <a:gd name="connsiteY204" fmla="*/ 65356 h 1332922"/>
                <a:gd name="connsiteX205" fmla="*/ 1128220 w 2447898"/>
                <a:gd name="connsiteY205" fmla="*/ 63233 h 1332922"/>
                <a:gd name="connsiteX206" fmla="*/ 1131479 w 2447898"/>
                <a:gd name="connsiteY206" fmla="*/ 59117 h 1332922"/>
                <a:gd name="connsiteX207" fmla="*/ 1137972 w 2447898"/>
                <a:gd name="connsiteY207" fmla="*/ 51252 h 1332922"/>
                <a:gd name="connsiteX208" fmla="*/ 1150991 w 2447898"/>
                <a:gd name="connsiteY208" fmla="*/ 37122 h 1332922"/>
                <a:gd name="connsiteX209" fmla="*/ 1152495 w 2447898"/>
                <a:gd name="connsiteY209" fmla="*/ 35601 h 1332922"/>
                <a:gd name="connsiteX210" fmla="*/ 1154019 w 2447898"/>
                <a:gd name="connsiteY210" fmla="*/ 34133 h 1332922"/>
                <a:gd name="connsiteX211" fmla="*/ 1157047 w 2447898"/>
                <a:gd name="connsiteY211" fmla="*/ 31249 h 1332922"/>
                <a:gd name="connsiteX212" fmla="*/ 1163129 w 2447898"/>
                <a:gd name="connsiteY212" fmla="*/ 25901 h 1332922"/>
                <a:gd name="connsiteX213" fmla="*/ 1163878 w 2447898"/>
                <a:gd name="connsiteY213" fmla="*/ 25246 h 1332922"/>
                <a:gd name="connsiteX214" fmla="*/ 1164660 w 2447898"/>
                <a:gd name="connsiteY214" fmla="*/ 24616 h 1332922"/>
                <a:gd name="connsiteX215" fmla="*/ 1166157 w 2447898"/>
                <a:gd name="connsiteY215" fmla="*/ 23384 h 1332922"/>
                <a:gd name="connsiteX216" fmla="*/ 1169211 w 2447898"/>
                <a:gd name="connsiteY216" fmla="*/ 21025 h 1332922"/>
                <a:gd name="connsiteX217" fmla="*/ 1175267 w 2447898"/>
                <a:gd name="connsiteY217" fmla="*/ 16647 h 1332922"/>
                <a:gd name="connsiteX218" fmla="*/ 1176042 w 2447898"/>
                <a:gd name="connsiteY218" fmla="*/ 16123 h 1332922"/>
                <a:gd name="connsiteX219" fmla="*/ 1176798 w 2447898"/>
                <a:gd name="connsiteY219" fmla="*/ 15625 h 1332922"/>
                <a:gd name="connsiteX220" fmla="*/ 1178321 w 2447898"/>
                <a:gd name="connsiteY220" fmla="*/ 14629 h 1332922"/>
                <a:gd name="connsiteX221" fmla="*/ 1181349 w 2447898"/>
                <a:gd name="connsiteY221" fmla="*/ 12767 h 1332922"/>
                <a:gd name="connsiteX222" fmla="*/ 1182098 w 2447898"/>
                <a:gd name="connsiteY222" fmla="*/ 12321 h 1332922"/>
                <a:gd name="connsiteX223" fmla="*/ 1182880 w 2447898"/>
                <a:gd name="connsiteY223" fmla="*/ 11876 h 1332922"/>
                <a:gd name="connsiteX224" fmla="*/ 1184377 w 2447898"/>
                <a:gd name="connsiteY224" fmla="*/ 11011 h 1332922"/>
                <a:gd name="connsiteX225" fmla="*/ 1187431 w 2447898"/>
                <a:gd name="connsiteY225" fmla="*/ 9385 h 1332922"/>
                <a:gd name="connsiteX226" fmla="*/ 1188180 w 2447898"/>
                <a:gd name="connsiteY226" fmla="*/ 9018 h 1332922"/>
                <a:gd name="connsiteX227" fmla="*/ 1188935 w 2447898"/>
                <a:gd name="connsiteY227" fmla="*/ 8625 h 1332922"/>
                <a:gd name="connsiteX228" fmla="*/ 1190459 w 2447898"/>
                <a:gd name="connsiteY228" fmla="*/ 7891 h 1332922"/>
                <a:gd name="connsiteX229" fmla="*/ 1193487 w 2447898"/>
                <a:gd name="connsiteY229" fmla="*/ 6527 h 1332922"/>
                <a:gd name="connsiteX230" fmla="*/ 1194262 w 2447898"/>
                <a:gd name="connsiteY230" fmla="*/ 6213 h 1332922"/>
                <a:gd name="connsiteX231" fmla="*/ 1195018 w 2447898"/>
                <a:gd name="connsiteY231" fmla="*/ 5899 h 1332922"/>
                <a:gd name="connsiteX232" fmla="*/ 1196541 w 2447898"/>
                <a:gd name="connsiteY232" fmla="*/ 5295 h 1332922"/>
                <a:gd name="connsiteX233" fmla="*/ 1199569 w 2447898"/>
                <a:gd name="connsiteY233" fmla="*/ 4195 h 1332922"/>
                <a:gd name="connsiteX234" fmla="*/ 1200318 w 2447898"/>
                <a:gd name="connsiteY234" fmla="*/ 3932 h 1332922"/>
                <a:gd name="connsiteX235" fmla="*/ 1201073 w 2447898"/>
                <a:gd name="connsiteY235" fmla="*/ 3697 h 1332922"/>
                <a:gd name="connsiteX236" fmla="*/ 1202544 w 2447898"/>
                <a:gd name="connsiteY236" fmla="*/ 3224 h 1332922"/>
                <a:gd name="connsiteX237" fmla="*/ 1204048 w 2447898"/>
                <a:gd name="connsiteY237" fmla="*/ 2805 h 1332922"/>
                <a:gd name="connsiteX238" fmla="*/ 1205526 w 2447898"/>
                <a:gd name="connsiteY238" fmla="*/ 2385 h 1332922"/>
                <a:gd name="connsiteX239" fmla="*/ 1207023 w 2447898"/>
                <a:gd name="connsiteY239" fmla="*/ 2019 h 1332922"/>
                <a:gd name="connsiteX240" fmla="*/ 1208500 w 2447898"/>
                <a:gd name="connsiteY240" fmla="*/ 1678 h 1332922"/>
                <a:gd name="connsiteX241" fmla="*/ 1209998 w 2447898"/>
                <a:gd name="connsiteY241" fmla="*/ 1363 h 1332922"/>
                <a:gd name="connsiteX242" fmla="*/ 1211475 w 2447898"/>
                <a:gd name="connsiteY242" fmla="*/ 1101 h 1332922"/>
                <a:gd name="connsiteX243" fmla="*/ 1212979 w 2447898"/>
                <a:gd name="connsiteY243" fmla="*/ 839 h 1332922"/>
                <a:gd name="connsiteX244" fmla="*/ 1213701 w 2447898"/>
                <a:gd name="connsiteY244" fmla="*/ 734 h 1332922"/>
                <a:gd name="connsiteX245" fmla="*/ 1214450 w 2447898"/>
                <a:gd name="connsiteY245" fmla="*/ 629 h 1332922"/>
                <a:gd name="connsiteX246" fmla="*/ 1215199 w 2447898"/>
                <a:gd name="connsiteY246" fmla="*/ 550 h 1332922"/>
                <a:gd name="connsiteX247" fmla="*/ 1215954 w 2447898"/>
                <a:gd name="connsiteY247" fmla="*/ 446 h 1332922"/>
                <a:gd name="connsiteX248" fmla="*/ 1216676 w 2447898"/>
                <a:gd name="connsiteY248" fmla="*/ 367 h 1332922"/>
                <a:gd name="connsiteX249" fmla="*/ 1217425 w 2447898"/>
                <a:gd name="connsiteY249" fmla="*/ 288 h 1332922"/>
                <a:gd name="connsiteX250" fmla="*/ 1218929 w 2447898"/>
                <a:gd name="connsiteY250" fmla="*/ 183 h 1332922"/>
                <a:gd name="connsiteX251" fmla="*/ 1219651 w 2447898"/>
                <a:gd name="connsiteY251" fmla="*/ 131 h 1332922"/>
                <a:gd name="connsiteX252" fmla="*/ 1220406 w 2447898"/>
                <a:gd name="connsiteY252" fmla="*/ 79 h 1332922"/>
                <a:gd name="connsiteX253" fmla="*/ 1221904 w 2447898"/>
                <a:gd name="connsiteY253" fmla="*/ 26 h 1332922"/>
                <a:gd name="connsiteX254" fmla="*/ 1222633 w 2447898"/>
                <a:gd name="connsiteY254" fmla="*/ 0 h 1332922"/>
                <a:gd name="connsiteX255" fmla="*/ 1224878 w 2447898"/>
                <a:gd name="connsiteY255" fmla="*/ 0 h 1332922"/>
                <a:gd name="connsiteX256" fmla="*/ 1225607 w 2447898"/>
                <a:gd name="connsiteY256" fmla="*/ 26 h 1332922"/>
                <a:gd name="connsiteX257" fmla="*/ 1227860 w 2447898"/>
                <a:gd name="connsiteY257" fmla="*/ 105 h 1332922"/>
                <a:gd name="connsiteX258" fmla="*/ 1228609 w 2447898"/>
                <a:gd name="connsiteY258" fmla="*/ 157 h 1332922"/>
                <a:gd name="connsiteX259" fmla="*/ 1229331 w 2447898"/>
                <a:gd name="connsiteY259" fmla="*/ 209 h 1332922"/>
                <a:gd name="connsiteX260" fmla="*/ 1230086 w 2447898"/>
                <a:gd name="connsiteY260" fmla="*/ 262 h 1332922"/>
                <a:gd name="connsiteX261" fmla="*/ 1231583 w 2447898"/>
                <a:gd name="connsiteY261" fmla="*/ 419 h 1332922"/>
                <a:gd name="connsiteX262" fmla="*/ 1232312 w 2447898"/>
                <a:gd name="connsiteY262" fmla="*/ 498 h 1332922"/>
                <a:gd name="connsiteX263" fmla="*/ 1233061 w 2447898"/>
                <a:gd name="connsiteY263" fmla="*/ 577 h 1332922"/>
                <a:gd name="connsiteX264" fmla="*/ 1233810 w 2447898"/>
                <a:gd name="connsiteY264" fmla="*/ 681 h 1332922"/>
                <a:gd name="connsiteX265" fmla="*/ 1235287 w 2447898"/>
                <a:gd name="connsiteY265" fmla="*/ 917 h 1332922"/>
                <a:gd name="connsiteX266" fmla="*/ 1236036 w 2447898"/>
                <a:gd name="connsiteY266" fmla="*/ 1022 h 1332922"/>
                <a:gd name="connsiteX267" fmla="*/ 1236785 w 2447898"/>
                <a:gd name="connsiteY267" fmla="*/ 1153 h 1332922"/>
                <a:gd name="connsiteX268" fmla="*/ 1238262 w 2447898"/>
                <a:gd name="connsiteY268" fmla="*/ 1442 h 1332922"/>
                <a:gd name="connsiteX269" fmla="*/ 1239766 w 2447898"/>
                <a:gd name="connsiteY269" fmla="*/ 1756 h 1332922"/>
                <a:gd name="connsiteX270" fmla="*/ 1241237 w 2447898"/>
                <a:gd name="connsiteY270" fmla="*/ 2123 h 1332922"/>
                <a:gd name="connsiteX271" fmla="*/ 1242741 w 2447898"/>
                <a:gd name="connsiteY271" fmla="*/ 2491 h 1332922"/>
                <a:gd name="connsiteX272" fmla="*/ 1244212 w 2447898"/>
                <a:gd name="connsiteY272" fmla="*/ 2910 h 1332922"/>
                <a:gd name="connsiteX273" fmla="*/ 1247193 w 2447898"/>
                <a:gd name="connsiteY273" fmla="*/ 3827 h 1332922"/>
                <a:gd name="connsiteX274" fmla="*/ 1248021 w 2447898"/>
                <a:gd name="connsiteY274" fmla="*/ 4089 h 1332922"/>
                <a:gd name="connsiteX275" fmla="*/ 1250426 w 2447898"/>
                <a:gd name="connsiteY275" fmla="*/ 4954 h 1332922"/>
                <a:gd name="connsiteX276" fmla="*/ 1253660 w 2447898"/>
                <a:gd name="connsiteY276" fmla="*/ 6239 h 1332922"/>
                <a:gd name="connsiteX277" fmla="*/ 1255263 w 2447898"/>
                <a:gd name="connsiteY277" fmla="*/ 6921 h 1332922"/>
                <a:gd name="connsiteX278" fmla="*/ 1256893 w 2447898"/>
                <a:gd name="connsiteY278" fmla="*/ 7655 h 1332922"/>
                <a:gd name="connsiteX279" fmla="*/ 1260133 w 2447898"/>
                <a:gd name="connsiteY279" fmla="*/ 9228 h 1332922"/>
                <a:gd name="connsiteX280" fmla="*/ 1261736 w 2447898"/>
                <a:gd name="connsiteY280" fmla="*/ 10067 h 1332922"/>
                <a:gd name="connsiteX281" fmla="*/ 1263339 w 2447898"/>
                <a:gd name="connsiteY281" fmla="*/ 10932 h 1332922"/>
                <a:gd name="connsiteX282" fmla="*/ 1266572 w 2447898"/>
                <a:gd name="connsiteY282" fmla="*/ 12793 h 1332922"/>
                <a:gd name="connsiteX283" fmla="*/ 1273046 w 2447898"/>
                <a:gd name="connsiteY283" fmla="*/ 16935 h 1332922"/>
                <a:gd name="connsiteX284" fmla="*/ 1273847 w 2447898"/>
                <a:gd name="connsiteY284" fmla="*/ 17486 h 1332922"/>
                <a:gd name="connsiteX285" fmla="*/ 1274649 w 2447898"/>
                <a:gd name="connsiteY285" fmla="*/ 18063 h 1332922"/>
                <a:gd name="connsiteX286" fmla="*/ 1276279 w 2447898"/>
                <a:gd name="connsiteY286" fmla="*/ 19216 h 1332922"/>
                <a:gd name="connsiteX287" fmla="*/ 1279492 w 2447898"/>
                <a:gd name="connsiteY287" fmla="*/ 21654 h 1332922"/>
                <a:gd name="connsiteX288" fmla="*/ 1285959 w 2447898"/>
                <a:gd name="connsiteY288" fmla="*/ 26924 h 1332922"/>
                <a:gd name="connsiteX289" fmla="*/ 1286760 w 2447898"/>
                <a:gd name="connsiteY289" fmla="*/ 27605 h 1332922"/>
                <a:gd name="connsiteX290" fmla="*/ 1287562 w 2447898"/>
                <a:gd name="connsiteY290" fmla="*/ 28313 h 1332922"/>
                <a:gd name="connsiteX291" fmla="*/ 1289192 w 2447898"/>
                <a:gd name="connsiteY291" fmla="*/ 29755 h 1332922"/>
                <a:gd name="connsiteX292" fmla="*/ 1292405 w 2447898"/>
                <a:gd name="connsiteY292" fmla="*/ 32744 h 1332922"/>
                <a:gd name="connsiteX293" fmla="*/ 1298872 w 2447898"/>
                <a:gd name="connsiteY293" fmla="*/ 39114 h 1332922"/>
                <a:gd name="connsiteX294" fmla="*/ 1300376 w 2447898"/>
                <a:gd name="connsiteY294" fmla="*/ 40687 h 1332922"/>
                <a:gd name="connsiteX295" fmla="*/ 1301880 w 2447898"/>
                <a:gd name="connsiteY295" fmla="*/ 42287 h 1332922"/>
                <a:gd name="connsiteX296" fmla="*/ 1304907 w 2447898"/>
                <a:gd name="connsiteY296" fmla="*/ 45563 h 1332922"/>
                <a:gd name="connsiteX297" fmla="*/ 1310937 w 2447898"/>
                <a:gd name="connsiteY297" fmla="*/ 52458 h 1332922"/>
                <a:gd name="connsiteX298" fmla="*/ 1322995 w 2447898"/>
                <a:gd name="connsiteY298" fmla="*/ 67585 h 1332922"/>
                <a:gd name="connsiteX299" fmla="*/ 1323744 w 2447898"/>
                <a:gd name="connsiteY299" fmla="*/ 68581 h 1332922"/>
                <a:gd name="connsiteX300" fmla="*/ 1325996 w 2447898"/>
                <a:gd name="connsiteY300" fmla="*/ 71648 h 1332922"/>
                <a:gd name="connsiteX301" fmla="*/ 1329024 w 2447898"/>
                <a:gd name="connsiteY301" fmla="*/ 75816 h 1332922"/>
                <a:gd name="connsiteX302" fmla="*/ 1335027 w 2447898"/>
                <a:gd name="connsiteY302" fmla="*/ 84468 h 1332922"/>
                <a:gd name="connsiteX303" fmla="*/ 1347092 w 2447898"/>
                <a:gd name="connsiteY303" fmla="*/ 103029 h 1332922"/>
                <a:gd name="connsiteX304" fmla="*/ 1347920 w 2447898"/>
                <a:gd name="connsiteY304" fmla="*/ 104339 h 1332922"/>
                <a:gd name="connsiteX305" fmla="*/ 1348722 w 2447898"/>
                <a:gd name="connsiteY305" fmla="*/ 105677 h 1332922"/>
                <a:gd name="connsiteX306" fmla="*/ 1350351 w 2447898"/>
                <a:gd name="connsiteY306" fmla="*/ 108351 h 1332922"/>
                <a:gd name="connsiteX307" fmla="*/ 1353638 w 2447898"/>
                <a:gd name="connsiteY307" fmla="*/ 113751 h 1332922"/>
                <a:gd name="connsiteX308" fmla="*/ 1360157 w 2447898"/>
                <a:gd name="connsiteY308" fmla="*/ 124946 h 1332922"/>
                <a:gd name="connsiteX309" fmla="*/ 1373229 w 2447898"/>
                <a:gd name="connsiteY309" fmla="*/ 148592 h 1332922"/>
                <a:gd name="connsiteX310" fmla="*/ 1399367 w 2447898"/>
                <a:gd name="connsiteY310" fmla="*/ 200683 h 1332922"/>
                <a:gd name="connsiteX311" fmla="*/ 1400168 w 2447898"/>
                <a:gd name="connsiteY311" fmla="*/ 202361 h 1332922"/>
                <a:gd name="connsiteX312" fmla="*/ 1402580 w 2447898"/>
                <a:gd name="connsiteY312" fmla="*/ 207473 h 1332922"/>
                <a:gd name="connsiteX313" fmla="*/ 1405760 w 2447898"/>
                <a:gd name="connsiteY313" fmla="*/ 214342 h 1332922"/>
                <a:gd name="connsiteX314" fmla="*/ 1412180 w 2447898"/>
                <a:gd name="connsiteY314" fmla="*/ 228315 h 1332922"/>
                <a:gd name="connsiteX315" fmla="*/ 1425014 w 2447898"/>
                <a:gd name="connsiteY315" fmla="*/ 257153 h 1332922"/>
                <a:gd name="connsiteX316" fmla="*/ 1450667 w 2447898"/>
                <a:gd name="connsiteY316" fmla="*/ 317922 h 1332922"/>
                <a:gd name="connsiteX317" fmla="*/ 1498516 w 2447898"/>
                <a:gd name="connsiteY317" fmla="*/ 438934 h 1332922"/>
                <a:gd name="connsiteX318" fmla="*/ 1550434 w 2447898"/>
                <a:gd name="connsiteY318" fmla="*/ 574789 h 1332922"/>
                <a:gd name="connsiteX319" fmla="*/ 1598859 w 2447898"/>
                <a:gd name="connsiteY319" fmla="*/ 699183 h 1332922"/>
                <a:gd name="connsiteX320" fmla="*/ 1646377 w 2447898"/>
                <a:gd name="connsiteY320" fmla="*/ 813637 h 1332922"/>
                <a:gd name="connsiteX321" fmla="*/ 1697903 w 2447898"/>
                <a:gd name="connsiteY321" fmla="*/ 925267 h 1332922"/>
                <a:gd name="connsiteX322" fmla="*/ 1699407 w 2447898"/>
                <a:gd name="connsiteY322" fmla="*/ 928307 h 1332922"/>
                <a:gd name="connsiteX323" fmla="*/ 1700904 w 2447898"/>
                <a:gd name="connsiteY323" fmla="*/ 931320 h 1332922"/>
                <a:gd name="connsiteX324" fmla="*/ 1703906 w 2447898"/>
                <a:gd name="connsiteY324" fmla="*/ 937300 h 1332922"/>
                <a:gd name="connsiteX325" fmla="*/ 1709908 w 2447898"/>
                <a:gd name="connsiteY325" fmla="*/ 949125 h 1332922"/>
                <a:gd name="connsiteX326" fmla="*/ 1721947 w 2447898"/>
                <a:gd name="connsiteY326" fmla="*/ 972091 h 1332922"/>
                <a:gd name="connsiteX327" fmla="*/ 1745990 w 2447898"/>
                <a:gd name="connsiteY327" fmla="*/ 1015319 h 1332922"/>
                <a:gd name="connsiteX328" fmla="*/ 1746792 w 2447898"/>
                <a:gd name="connsiteY328" fmla="*/ 1016735 h 1332922"/>
                <a:gd name="connsiteX329" fmla="*/ 1747594 w 2447898"/>
                <a:gd name="connsiteY329" fmla="*/ 1018124 h 1332922"/>
                <a:gd name="connsiteX330" fmla="*/ 1749224 w 2447898"/>
                <a:gd name="connsiteY330" fmla="*/ 1020903 h 1332922"/>
                <a:gd name="connsiteX331" fmla="*/ 1752483 w 2447898"/>
                <a:gd name="connsiteY331" fmla="*/ 1026406 h 1332922"/>
                <a:gd name="connsiteX332" fmla="*/ 1759009 w 2447898"/>
                <a:gd name="connsiteY332" fmla="*/ 1037238 h 1332922"/>
                <a:gd name="connsiteX333" fmla="*/ 1772048 w 2447898"/>
                <a:gd name="connsiteY333" fmla="*/ 1058076 h 1332922"/>
                <a:gd name="connsiteX334" fmla="*/ 1798113 w 2447898"/>
                <a:gd name="connsiteY334" fmla="*/ 1096593 h 1332922"/>
                <a:gd name="connsiteX335" fmla="*/ 1799617 w 2447898"/>
                <a:gd name="connsiteY335" fmla="*/ 1098686 h 1332922"/>
                <a:gd name="connsiteX336" fmla="*/ 1801141 w 2447898"/>
                <a:gd name="connsiteY336" fmla="*/ 1100807 h 1332922"/>
                <a:gd name="connsiteX337" fmla="*/ 1804195 w 2447898"/>
                <a:gd name="connsiteY337" fmla="*/ 1104955 h 1332922"/>
                <a:gd name="connsiteX338" fmla="*/ 1810277 w 2447898"/>
                <a:gd name="connsiteY338" fmla="*/ 1113129 h 1332922"/>
                <a:gd name="connsiteX339" fmla="*/ 1822442 w 2447898"/>
                <a:gd name="connsiteY339" fmla="*/ 1128780 h 1332922"/>
                <a:gd name="connsiteX340" fmla="*/ 1823190 w 2447898"/>
                <a:gd name="connsiteY340" fmla="*/ 1129726 h 1332922"/>
                <a:gd name="connsiteX341" fmla="*/ 1823966 w 2447898"/>
                <a:gd name="connsiteY341" fmla="*/ 1130673 h 1332922"/>
                <a:gd name="connsiteX342" fmla="*/ 1825469 w 2447898"/>
                <a:gd name="connsiteY342" fmla="*/ 1132558 h 1332922"/>
                <a:gd name="connsiteX343" fmla="*/ 1828524 w 2447898"/>
                <a:gd name="connsiteY343" fmla="*/ 1136256 h 1332922"/>
                <a:gd name="connsiteX344" fmla="*/ 1834606 w 2447898"/>
                <a:gd name="connsiteY344" fmla="*/ 1143545 h 1332922"/>
                <a:gd name="connsiteX345" fmla="*/ 1846770 w 2447898"/>
                <a:gd name="connsiteY345" fmla="*/ 1157464 h 1332922"/>
                <a:gd name="connsiteX346" fmla="*/ 1847519 w 2447898"/>
                <a:gd name="connsiteY346" fmla="*/ 1158303 h 1332922"/>
                <a:gd name="connsiteX347" fmla="*/ 1848268 w 2447898"/>
                <a:gd name="connsiteY347" fmla="*/ 1159115 h 1332922"/>
                <a:gd name="connsiteX348" fmla="*/ 1849745 w 2447898"/>
                <a:gd name="connsiteY348" fmla="*/ 1160766 h 1332922"/>
                <a:gd name="connsiteX349" fmla="*/ 1852746 w 2447898"/>
                <a:gd name="connsiteY349" fmla="*/ 1163987 h 1332922"/>
                <a:gd name="connsiteX350" fmla="*/ 1858703 w 2447898"/>
                <a:gd name="connsiteY350" fmla="*/ 1170309 h 1332922"/>
                <a:gd name="connsiteX351" fmla="*/ 1870629 w 2447898"/>
                <a:gd name="connsiteY351" fmla="*/ 1182397 h 1332922"/>
                <a:gd name="connsiteX352" fmla="*/ 1871384 w 2447898"/>
                <a:gd name="connsiteY352" fmla="*/ 1183128 h 1332922"/>
                <a:gd name="connsiteX353" fmla="*/ 1872132 w 2447898"/>
                <a:gd name="connsiteY353" fmla="*/ 1183839 h 1332922"/>
                <a:gd name="connsiteX354" fmla="*/ 1873610 w 2447898"/>
                <a:gd name="connsiteY354" fmla="*/ 1185276 h 1332922"/>
                <a:gd name="connsiteX355" fmla="*/ 1876611 w 2447898"/>
                <a:gd name="connsiteY355" fmla="*/ 1188135 h 1332922"/>
                <a:gd name="connsiteX356" fmla="*/ 1882561 w 2447898"/>
                <a:gd name="connsiteY356" fmla="*/ 1193718 h 1332922"/>
                <a:gd name="connsiteX357" fmla="*/ 1894493 w 2447898"/>
                <a:gd name="connsiteY357" fmla="*/ 1204309 h 1332922"/>
                <a:gd name="connsiteX358" fmla="*/ 1895295 w 2447898"/>
                <a:gd name="connsiteY358" fmla="*/ 1205020 h 1332922"/>
                <a:gd name="connsiteX359" fmla="*/ 1896097 w 2447898"/>
                <a:gd name="connsiteY359" fmla="*/ 1205698 h 1332922"/>
                <a:gd name="connsiteX360" fmla="*/ 1897727 w 2447898"/>
                <a:gd name="connsiteY360" fmla="*/ 1207060 h 1332922"/>
                <a:gd name="connsiteX361" fmla="*/ 1900960 w 2447898"/>
                <a:gd name="connsiteY361" fmla="*/ 1209765 h 1332922"/>
                <a:gd name="connsiteX362" fmla="*/ 1907433 w 2447898"/>
                <a:gd name="connsiteY362" fmla="*/ 1215034 h 1332922"/>
                <a:gd name="connsiteX363" fmla="*/ 1920372 w 2447898"/>
                <a:gd name="connsiteY363" fmla="*/ 1224966 h 1332922"/>
                <a:gd name="connsiteX364" fmla="*/ 1921976 w 2447898"/>
                <a:gd name="connsiteY364" fmla="*/ 1226174 h 1332922"/>
                <a:gd name="connsiteX365" fmla="*/ 1923606 w 2447898"/>
                <a:gd name="connsiteY365" fmla="*/ 1227355 h 1332922"/>
                <a:gd name="connsiteX366" fmla="*/ 1926845 w 2447898"/>
                <a:gd name="connsiteY366" fmla="*/ 1229664 h 1332922"/>
                <a:gd name="connsiteX367" fmla="*/ 1933312 w 2447898"/>
                <a:gd name="connsiteY367" fmla="*/ 1234174 h 1332922"/>
                <a:gd name="connsiteX368" fmla="*/ 1946252 w 2447898"/>
                <a:gd name="connsiteY368" fmla="*/ 1242664 h 1332922"/>
                <a:gd name="connsiteX369" fmla="*/ 1949253 w 2447898"/>
                <a:gd name="connsiteY369" fmla="*/ 1244550 h 1332922"/>
                <a:gd name="connsiteX370" fmla="*/ 1952281 w 2447898"/>
                <a:gd name="connsiteY370" fmla="*/ 1246389 h 1332922"/>
                <a:gd name="connsiteX371" fmla="*/ 1958316 w 2447898"/>
                <a:gd name="connsiteY371" fmla="*/ 1249979 h 1332922"/>
                <a:gd name="connsiteX372" fmla="*/ 1970401 w 2447898"/>
                <a:gd name="connsiteY372" fmla="*/ 1256744 h 1332922"/>
                <a:gd name="connsiteX373" fmla="*/ 1971150 w 2447898"/>
                <a:gd name="connsiteY373" fmla="*/ 1257160 h 1332922"/>
                <a:gd name="connsiteX374" fmla="*/ 1971899 w 2447898"/>
                <a:gd name="connsiteY374" fmla="*/ 1257556 h 1332922"/>
                <a:gd name="connsiteX375" fmla="*/ 1973429 w 2447898"/>
                <a:gd name="connsiteY375" fmla="*/ 1258368 h 1332922"/>
                <a:gd name="connsiteX376" fmla="*/ 1976430 w 2447898"/>
                <a:gd name="connsiteY376" fmla="*/ 1259939 h 1332922"/>
                <a:gd name="connsiteX377" fmla="*/ 1982486 w 2447898"/>
                <a:gd name="connsiteY377" fmla="*/ 1263006 h 1332922"/>
                <a:gd name="connsiteX378" fmla="*/ 1994544 w 2447898"/>
                <a:gd name="connsiteY378" fmla="*/ 1268778 h 1332922"/>
                <a:gd name="connsiteX379" fmla="*/ 1996201 w 2447898"/>
                <a:gd name="connsiteY379" fmla="*/ 1269509 h 1332922"/>
                <a:gd name="connsiteX380" fmla="*/ 1997837 w 2447898"/>
                <a:gd name="connsiteY380" fmla="*/ 1270241 h 1332922"/>
                <a:gd name="connsiteX381" fmla="*/ 2001097 w 2447898"/>
                <a:gd name="connsiteY381" fmla="*/ 1271684 h 1332922"/>
                <a:gd name="connsiteX382" fmla="*/ 2007643 w 2447898"/>
                <a:gd name="connsiteY382" fmla="*/ 1274489 h 1332922"/>
                <a:gd name="connsiteX383" fmla="*/ 2020741 w 2447898"/>
                <a:gd name="connsiteY383" fmla="*/ 1279683 h 1332922"/>
                <a:gd name="connsiteX384" fmla="*/ 2021543 w 2447898"/>
                <a:gd name="connsiteY384" fmla="*/ 1279999 h 1332922"/>
                <a:gd name="connsiteX385" fmla="*/ 2022371 w 2447898"/>
                <a:gd name="connsiteY385" fmla="*/ 1280308 h 1332922"/>
                <a:gd name="connsiteX386" fmla="*/ 2024001 w 2447898"/>
                <a:gd name="connsiteY386" fmla="*/ 1280912 h 1332922"/>
                <a:gd name="connsiteX387" fmla="*/ 2027287 w 2447898"/>
                <a:gd name="connsiteY387" fmla="*/ 1282120 h 1332922"/>
                <a:gd name="connsiteX388" fmla="*/ 2033807 w 2447898"/>
                <a:gd name="connsiteY388" fmla="*/ 1284428 h 1332922"/>
                <a:gd name="connsiteX389" fmla="*/ 2046905 w 2447898"/>
                <a:gd name="connsiteY389" fmla="*/ 1288724 h 1332922"/>
                <a:gd name="connsiteX390" fmla="*/ 2047707 w 2447898"/>
                <a:gd name="connsiteY390" fmla="*/ 1288985 h 1332922"/>
                <a:gd name="connsiteX391" fmla="*/ 2048509 w 2447898"/>
                <a:gd name="connsiteY391" fmla="*/ 1289227 h 1332922"/>
                <a:gd name="connsiteX392" fmla="*/ 2050112 w 2447898"/>
                <a:gd name="connsiteY392" fmla="*/ 1289724 h 1332922"/>
                <a:gd name="connsiteX393" fmla="*/ 2053319 w 2447898"/>
                <a:gd name="connsiteY393" fmla="*/ 1290690 h 1332922"/>
                <a:gd name="connsiteX394" fmla="*/ 2059765 w 2447898"/>
                <a:gd name="connsiteY394" fmla="*/ 1292556 h 1332922"/>
                <a:gd name="connsiteX395" fmla="*/ 2072605 w 2447898"/>
                <a:gd name="connsiteY395" fmla="*/ 1296039 h 1332922"/>
                <a:gd name="connsiteX396" fmla="*/ 2073407 w 2447898"/>
                <a:gd name="connsiteY396" fmla="*/ 1296227 h 1332922"/>
                <a:gd name="connsiteX397" fmla="*/ 2075812 w 2447898"/>
                <a:gd name="connsiteY397" fmla="*/ 1296851 h 1332922"/>
                <a:gd name="connsiteX398" fmla="*/ 2079019 w 2447898"/>
                <a:gd name="connsiteY398" fmla="*/ 1297643 h 1332922"/>
                <a:gd name="connsiteX399" fmla="*/ 2085439 w 2447898"/>
                <a:gd name="connsiteY399" fmla="*/ 1299160 h 1332922"/>
                <a:gd name="connsiteX400" fmla="*/ 2098306 w 2447898"/>
                <a:gd name="connsiteY400" fmla="*/ 1301992 h 1332922"/>
                <a:gd name="connsiteX401" fmla="*/ 2099803 w 2447898"/>
                <a:gd name="connsiteY401" fmla="*/ 1302307 h 1332922"/>
                <a:gd name="connsiteX402" fmla="*/ 2101307 w 2447898"/>
                <a:gd name="connsiteY402" fmla="*/ 1302596 h 1332922"/>
                <a:gd name="connsiteX403" fmla="*/ 2104282 w 2447898"/>
                <a:gd name="connsiteY403" fmla="*/ 1303200 h 1332922"/>
                <a:gd name="connsiteX404" fmla="*/ 2110285 w 2447898"/>
                <a:gd name="connsiteY404" fmla="*/ 1304374 h 1332922"/>
                <a:gd name="connsiteX405" fmla="*/ 2122270 w 2447898"/>
                <a:gd name="connsiteY405" fmla="*/ 1306529 h 1332922"/>
                <a:gd name="connsiteX406" fmla="*/ 2123019 w 2447898"/>
                <a:gd name="connsiteY406" fmla="*/ 1306656 h 1332922"/>
                <a:gd name="connsiteX407" fmla="*/ 2123767 w 2447898"/>
                <a:gd name="connsiteY407" fmla="*/ 1306764 h 1332922"/>
                <a:gd name="connsiteX408" fmla="*/ 2125271 w 2447898"/>
                <a:gd name="connsiteY408" fmla="*/ 1307025 h 1332922"/>
                <a:gd name="connsiteX409" fmla="*/ 2128273 w 2447898"/>
                <a:gd name="connsiteY409" fmla="*/ 1307522 h 1332922"/>
                <a:gd name="connsiteX410" fmla="*/ 2134249 w 2447898"/>
                <a:gd name="connsiteY410" fmla="*/ 1308468 h 1332922"/>
                <a:gd name="connsiteX411" fmla="*/ 2146234 w 2447898"/>
                <a:gd name="connsiteY411" fmla="*/ 1310227 h 1332922"/>
                <a:gd name="connsiteX412" fmla="*/ 2147062 w 2447898"/>
                <a:gd name="connsiteY412" fmla="*/ 1310327 h 1332922"/>
                <a:gd name="connsiteX413" fmla="*/ 2147864 w 2447898"/>
                <a:gd name="connsiteY413" fmla="*/ 1310435 h 1332922"/>
                <a:gd name="connsiteX414" fmla="*/ 2149494 w 2447898"/>
                <a:gd name="connsiteY414" fmla="*/ 1310670 h 1332922"/>
                <a:gd name="connsiteX415" fmla="*/ 2152727 w 2447898"/>
                <a:gd name="connsiteY415" fmla="*/ 1311086 h 1332922"/>
                <a:gd name="connsiteX416" fmla="*/ 2159253 w 2447898"/>
                <a:gd name="connsiteY416" fmla="*/ 1311925 h 1332922"/>
                <a:gd name="connsiteX417" fmla="*/ 2172246 w 2447898"/>
                <a:gd name="connsiteY417" fmla="*/ 1313448 h 1332922"/>
                <a:gd name="connsiteX418" fmla="*/ 2173047 w 2447898"/>
                <a:gd name="connsiteY418" fmla="*/ 1313529 h 1332922"/>
                <a:gd name="connsiteX419" fmla="*/ 2173849 w 2447898"/>
                <a:gd name="connsiteY419" fmla="*/ 1313629 h 1332922"/>
                <a:gd name="connsiteX420" fmla="*/ 2175479 w 2447898"/>
                <a:gd name="connsiteY420" fmla="*/ 1313790 h 1332922"/>
                <a:gd name="connsiteX421" fmla="*/ 2178739 w 2447898"/>
                <a:gd name="connsiteY421" fmla="*/ 1314133 h 1332922"/>
                <a:gd name="connsiteX422" fmla="*/ 2185238 w 2447898"/>
                <a:gd name="connsiteY422" fmla="*/ 1314784 h 1332922"/>
                <a:gd name="connsiteX423" fmla="*/ 2198231 w 2447898"/>
                <a:gd name="connsiteY423" fmla="*/ 1315992 h 1332922"/>
                <a:gd name="connsiteX424" fmla="*/ 2198980 w 2447898"/>
                <a:gd name="connsiteY424" fmla="*/ 1316045 h 1332922"/>
                <a:gd name="connsiteX425" fmla="*/ 2199755 w 2447898"/>
                <a:gd name="connsiteY425" fmla="*/ 1316119 h 1332922"/>
                <a:gd name="connsiteX426" fmla="*/ 2201259 w 2447898"/>
                <a:gd name="connsiteY426" fmla="*/ 1316253 h 1332922"/>
                <a:gd name="connsiteX427" fmla="*/ 2204286 w 2447898"/>
                <a:gd name="connsiteY427" fmla="*/ 1316488 h 1332922"/>
                <a:gd name="connsiteX428" fmla="*/ 2210369 w 2447898"/>
                <a:gd name="connsiteY428" fmla="*/ 1316985 h 1332922"/>
                <a:gd name="connsiteX429" fmla="*/ 2222506 w 2447898"/>
                <a:gd name="connsiteY429" fmla="*/ 1317878 h 1332922"/>
                <a:gd name="connsiteX430" fmla="*/ 2224004 w 2447898"/>
                <a:gd name="connsiteY430" fmla="*/ 1317985 h 1332922"/>
                <a:gd name="connsiteX431" fmla="*/ 2225534 w 2447898"/>
                <a:gd name="connsiteY431" fmla="*/ 1318065 h 1332922"/>
                <a:gd name="connsiteX432" fmla="*/ 2228562 w 2447898"/>
                <a:gd name="connsiteY432" fmla="*/ 1318273 h 1332922"/>
                <a:gd name="connsiteX433" fmla="*/ 2234618 w 2447898"/>
                <a:gd name="connsiteY433" fmla="*/ 1318663 h 1332922"/>
                <a:gd name="connsiteX434" fmla="*/ 2246756 w 2447898"/>
                <a:gd name="connsiteY434" fmla="*/ 1319347 h 1332922"/>
                <a:gd name="connsiteX435" fmla="*/ 2247504 w 2447898"/>
                <a:gd name="connsiteY435" fmla="*/ 1319401 h 1332922"/>
                <a:gd name="connsiteX436" fmla="*/ 2248253 w 2447898"/>
                <a:gd name="connsiteY436" fmla="*/ 1319428 h 1332922"/>
                <a:gd name="connsiteX437" fmla="*/ 2249731 w 2447898"/>
                <a:gd name="connsiteY437" fmla="*/ 1319502 h 1332922"/>
                <a:gd name="connsiteX438" fmla="*/ 2258662 w 2447898"/>
                <a:gd name="connsiteY438" fmla="*/ 1319978 h 1332922"/>
                <a:gd name="connsiteX439" fmla="*/ 2259410 w 2447898"/>
                <a:gd name="connsiteY439" fmla="*/ 1320005 h 1332922"/>
                <a:gd name="connsiteX440" fmla="*/ 2260133 w 2447898"/>
                <a:gd name="connsiteY440" fmla="*/ 1320025 h 1332922"/>
                <a:gd name="connsiteX441" fmla="*/ 2261636 w 2447898"/>
                <a:gd name="connsiteY441" fmla="*/ 1320106 h 1332922"/>
                <a:gd name="connsiteX442" fmla="*/ 2264611 w 2447898"/>
                <a:gd name="connsiteY442" fmla="*/ 1320240 h 1332922"/>
                <a:gd name="connsiteX443" fmla="*/ 2270541 w 2447898"/>
                <a:gd name="connsiteY443" fmla="*/ 1320502 h 1332922"/>
                <a:gd name="connsiteX444" fmla="*/ 2271290 w 2447898"/>
                <a:gd name="connsiteY444" fmla="*/ 1320528 h 1332922"/>
                <a:gd name="connsiteX445" fmla="*/ 2272038 w 2447898"/>
                <a:gd name="connsiteY445" fmla="*/ 1320575 h 1332922"/>
                <a:gd name="connsiteX446" fmla="*/ 2273516 w 2447898"/>
                <a:gd name="connsiteY446" fmla="*/ 1320629 h 1332922"/>
                <a:gd name="connsiteX447" fmla="*/ 2276491 w 2447898"/>
                <a:gd name="connsiteY447" fmla="*/ 1320736 h 1332922"/>
                <a:gd name="connsiteX448" fmla="*/ 2282447 w 2447898"/>
                <a:gd name="connsiteY448" fmla="*/ 1320971 h 1332922"/>
                <a:gd name="connsiteX449" fmla="*/ 2294346 w 2447898"/>
                <a:gd name="connsiteY449" fmla="*/ 1321394 h 1332922"/>
                <a:gd name="connsiteX450" fmla="*/ 2297560 w 2447898"/>
                <a:gd name="connsiteY450" fmla="*/ 1321495 h 1332922"/>
                <a:gd name="connsiteX451" fmla="*/ 2300793 w 2447898"/>
                <a:gd name="connsiteY451" fmla="*/ 1321602 h 1332922"/>
                <a:gd name="connsiteX452" fmla="*/ 2307239 w 2447898"/>
                <a:gd name="connsiteY452" fmla="*/ 1321810 h 1332922"/>
                <a:gd name="connsiteX453" fmla="*/ 2308041 w 2447898"/>
                <a:gd name="connsiteY453" fmla="*/ 1321837 h 1332922"/>
                <a:gd name="connsiteX454" fmla="*/ 2308869 w 2447898"/>
                <a:gd name="connsiteY454" fmla="*/ 1321864 h 1332922"/>
                <a:gd name="connsiteX455" fmla="*/ 2310473 w 2447898"/>
                <a:gd name="connsiteY455" fmla="*/ 1321891 h 1332922"/>
                <a:gd name="connsiteX456" fmla="*/ 2313706 w 2447898"/>
                <a:gd name="connsiteY456" fmla="*/ 1321991 h 1332922"/>
                <a:gd name="connsiteX457" fmla="*/ 2320152 w 2447898"/>
                <a:gd name="connsiteY457" fmla="*/ 1322153 h 1332922"/>
                <a:gd name="connsiteX458" fmla="*/ 2321756 w 2447898"/>
                <a:gd name="connsiteY458" fmla="*/ 1322206 h 1332922"/>
                <a:gd name="connsiteX459" fmla="*/ 2323386 w 2447898"/>
                <a:gd name="connsiteY459" fmla="*/ 1322233 h 1332922"/>
                <a:gd name="connsiteX460" fmla="*/ 2326599 w 2447898"/>
                <a:gd name="connsiteY460" fmla="*/ 1322307 h 1332922"/>
                <a:gd name="connsiteX461" fmla="*/ 2333039 w 2447898"/>
                <a:gd name="connsiteY461" fmla="*/ 1322468 h 1332922"/>
                <a:gd name="connsiteX462" fmla="*/ 2345952 w 2447898"/>
                <a:gd name="connsiteY462" fmla="*/ 1322730 h 1332922"/>
                <a:gd name="connsiteX463" fmla="*/ 2346707 w 2447898"/>
                <a:gd name="connsiteY463" fmla="*/ 1322730 h 1332922"/>
                <a:gd name="connsiteX464" fmla="*/ 2347456 w 2447898"/>
                <a:gd name="connsiteY464" fmla="*/ 1322757 h 1332922"/>
                <a:gd name="connsiteX465" fmla="*/ 2348960 w 2447898"/>
                <a:gd name="connsiteY465" fmla="*/ 1322783 h 1332922"/>
                <a:gd name="connsiteX466" fmla="*/ 2351988 w 2447898"/>
                <a:gd name="connsiteY466" fmla="*/ 1322830 h 1332922"/>
                <a:gd name="connsiteX467" fmla="*/ 2357990 w 2447898"/>
                <a:gd name="connsiteY467" fmla="*/ 1322938 h 1332922"/>
                <a:gd name="connsiteX468" fmla="*/ 2358739 w 2447898"/>
                <a:gd name="connsiteY468" fmla="*/ 1322965 h 1332922"/>
                <a:gd name="connsiteX469" fmla="*/ 2359514 w 2447898"/>
                <a:gd name="connsiteY469" fmla="*/ 1322965 h 1332922"/>
                <a:gd name="connsiteX470" fmla="*/ 2364020 w 2447898"/>
                <a:gd name="connsiteY470" fmla="*/ 1323045 h 1332922"/>
                <a:gd name="connsiteX471" fmla="*/ 2370049 w 2447898"/>
                <a:gd name="connsiteY471" fmla="*/ 1323119 h 1332922"/>
                <a:gd name="connsiteX472" fmla="*/ 2370798 w 2447898"/>
                <a:gd name="connsiteY472" fmla="*/ 1323146 h 1332922"/>
                <a:gd name="connsiteX473" fmla="*/ 2371553 w 2447898"/>
                <a:gd name="connsiteY473" fmla="*/ 1323146 h 1332922"/>
                <a:gd name="connsiteX474" fmla="*/ 2373050 w 2447898"/>
                <a:gd name="connsiteY474" fmla="*/ 1323173 h 1332922"/>
                <a:gd name="connsiteX475" fmla="*/ 2376052 w 2447898"/>
                <a:gd name="connsiteY475" fmla="*/ 1323200 h 1332922"/>
                <a:gd name="connsiteX476" fmla="*/ 2382087 w 2447898"/>
                <a:gd name="connsiteY476" fmla="*/ 1323280 h 1332922"/>
                <a:gd name="connsiteX477" fmla="*/ 2394119 w 2447898"/>
                <a:gd name="connsiteY477" fmla="*/ 1323434 h 1332922"/>
                <a:gd name="connsiteX478" fmla="*/ 2394974 w 2447898"/>
                <a:gd name="connsiteY478" fmla="*/ 1323434 h 1332922"/>
                <a:gd name="connsiteX479" fmla="*/ 2395802 w 2447898"/>
                <a:gd name="connsiteY479" fmla="*/ 1323461 h 1332922"/>
                <a:gd name="connsiteX480" fmla="*/ 2397485 w 2447898"/>
                <a:gd name="connsiteY480" fmla="*/ 1323461 h 1332922"/>
                <a:gd name="connsiteX481" fmla="*/ 2400850 w 2447898"/>
                <a:gd name="connsiteY481" fmla="*/ 1323515 h 1332922"/>
                <a:gd name="connsiteX482" fmla="*/ 2407575 w 2447898"/>
                <a:gd name="connsiteY482" fmla="*/ 1323569 h 1332922"/>
                <a:gd name="connsiteX483" fmla="*/ 2408404 w 2447898"/>
                <a:gd name="connsiteY483" fmla="*/ 1323569 h 1332922"/>
                <a:gd name="connsiteX484" fmla="*/ 2409258 w 2447898"/>
                <a:gd name="connsiteY484" fmla="*/ 1323595 h 1332922"/>
                <a:gd name="connsiteX485" fmla="*/ 2410941 w 2447898"/>
                <a:gd name="connsiteY485" fmla="*/ 1323595 h 1332922"/>
                <a:gd name="connsiteX486" fmla="*/ 2414280 w 2447898"/>
                <a:gd name="connsiteY486" fmla="*/ 1323649 h 1332922"/>
                <a:gd name="connsiteX487" fmla="*/ 2421012 w 2447898"/>
                <a:gd name="connsiteY487" fmla="*/ 1323696 h 1332922"/>
                <a:gd name="connsiteX488" fmla="*/ 2422688 w 2447898"/>
                <a:gd name="connsiteY488" fmla="*/ 1323696 h 1332922"/>
                <a:gd name="connsiteX489" fmla="*/ 2424371 w 2447898"/>
                <a:gd name="connsiteY489" fmla="*/ 1323723 h 1332922"/>
                <a:gd name="connsiteX490" fmla="*/ 2427737 w 2447898"/>
                <a:gd name="connsiteY490" fmla="*/ 1323750 h 1332922"/>
                <a:gd name="connsiteX491" fmla="*/ 2434442 w 2447898"/>
                <a:gd name="connsiteY491" fmla="*/ 1323777 h 1332922"/>
                <a:gd name="connsiteX492" fmla="*/ 2435296 w 2447898"/>
                <a:gd name="connsiteY492" fmla="*/ 1323804 h 1332922"/>
                <a:gd name="connsiteX493" fmla="*/ 2437807 w 2447898"/>
                <a:gd name="connsiteY493" fmla="*/ 1323804 h 1332922"/>
                <a:gd name="connsiteX494" fmla="*/ 2441173 w 2447898"/>
                <a:gd name="connsiteY494" fmla="*/ 1323830 h 1332922"/>
                <a:gd name="connsiteX495" fmla="*/ 2442021 w 2447898"/>
                <a:gd name="connsiteY495" fmla="*/ 1323830 h 1332922"/>
                <a:gd name="connsiteX496" fmla="*/ 2442849 w 2447898"/>
                <a:gd name="connsiteY496" fmla="*/ 1323857 h 1332922"/>
                <a:gd name="connsiteX497" fmla="*/ 2446215 w 2447898"/>
                <a:gd name="connsiteY497" fmla="*/ 1323857 h 1332922"/>
                <a:gd name="connsiteX498" fmla="*/ 2447043 w 2447898"/>
                <a:gd name="connsiteY498" fmla="*/ 1323884 h 1332922"/>
                <a:gd name="connsiteX499" fmla="*/ 2447898 w 2447898"/>
                <a:gd name="connsiteY499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564409 w 2447898"/>
                <a:gd name="connsiteY163" fmla="*/ 1296797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708795 w 2447898"/>
                <a:gd name="connsiteY169" fmla="*/ 1303323 h 1332922"/>
                <a:gd name="connsiteX170" fmla="*/ 707656 w 2447898"/>
                <a:gd name="connsiteY170" fmla="*/ 1306740 h 1332922"/>
                <a:gd name="connsiteX171" fmla="*/ 788365 w 2447898"/>
                <a:gd name="connsiteY171" fmla="*/ 1310134 h 1332922"/>
                <a:gd name="connsiteX172" fmla="*/ 869213 w 2447898"/>
                <a:gd name="connsiteY172" fmla="*/ 1308707 h 1332922"/>
                <a:gd name="connsiteX173" fmla="*/ 898734 w 2447898"/>
                <a:gd name="connsiteY173" fmla="*/ 571454 h 1332922"/>
                <a:gd name="connsiteX174" fmla="*/ 947106 w 2447898"/>
                <a:gd name="connsiteY174" fmla="*/ 444807 h 1332922"/>
                <a:gd name="connsiteX175" fmla="*/ 999514 w 2447898"/>
                <a:gd name="connsiteY175" fmla="*/ 312337 h 1332922"/>
                <a:gd name="connsiteX176" fmla="*/ 1002720 w 2447898"/>
                <a:gd name="connsiteY176" fmla="*/ 304577 h 1332922"/>
                <a:gd name="connsiteX177" fmla="*/ 1005934 w 2447898"/>
                <a:gd name="connsiteY177" fmla="*/ 296843 h 1332922"/>
                <a:gd name="connsiteX178" fmla="*/ 1012374 w 2447898"/>
                <a:gd name="connsiteY178" fmla="*/ 281586 h 1332922"/>
                <a:gd name="connsiteX179" fmla="*/ 1025240 w 2447898"/>
                <a:gd name="connsiteY179" fmla="*/ 251778 h 1332922"/>
                <a:gd name="connsiteX180" fmla="*/ 1050960 w 2447898"/>
                <a:gd name="connsiteY180" fmla="*/ 195597 h 1332922"/>
                <a:gd name="connsiteX181" fmla="*/ 1051716 w 2447898"/>
                <a:gd name="connsiteY181" fmla="*/ 194024 h 1332922"/>
                <a:gd name="connsiteX182" fmla="*/ 1052438 w 2447898"/>
                <a:gd name="connsiteY182" fmla="*/ 192478 h 1332922"/>
                <a:gd name="connsiteX183" fmla="*/ 1053942 w 2447898"/>
                <a:gd name="connsiteY183" fmla="*/ 189384 h 1332922"/>
                <a:gd name="connsiteX184" fmla="*/ 1056943 w 2447898"/>
                <a:gd name="connsiteY184" fmla="*/ 183224 h 1332922"/>
                <a:gd name="connsiteX185" fmla="*/ 1062946 w 2447898"/>
                <a:gd name="connsiteY185" fmla="*/ 171190 h 1332922"/>
                <a:gd name="connsiteX186" fmla="*/ 1074958 w 2447898"/>
                <a:gd name="connsiteY186" fmla="*/ 148042 h 1332922"/>
                <a:gd name="connsiteX187" fmla="*/ 1075706 w 2447898"/>
                <a:gd name="connsiteY187" fmla="*/ 146652 h 1332922"/>
                <a:gd name="connsiteX188" fmla="*/ 1076455 w 2447898"/>
                <a:gd name="connsiteY188" fmla="*/ 145237 h 1332922"/>
                <a:gd name="connsiteX189" fmla="*/ 1080960 w 2447898"/>
                <a:gd name="connsiteY189" fmla="*/ 136978 h 1332922"/>
                <a:gd name="connsiteX190" fmla="*/ 1086937 w 2447898"/>
                <a:gd name="connsiteY190" fmla="*/ 126282 h 1332922"/>
                <a:gd name="connsiteX191" fmla="*/ 1098949 w 2447898"/>
                <a:gd name="connsiteY191" fmla="*/ 106017 h 1332922"/>
                <a:gd name="connsiteX192" fmla="*/ 1099750 w 2447898"/>
                <a:gd name="connsiteY192" fmla="*/ 104680 h 1332922"/>
                <a:gd name="connsiteX193" fmla="*/ 1100578 w 2447898"/>
                <a:gd name="connsiteY193" fmla="*/ 103369 h 1332922"/>
                <a:gd name="connsiteX194" fmla="*/ 1102208 w 2447898"/>
                <a:gd name="connsiteY194" fmla="*/ 100774 h 1332922"/>
                <a:gd name="connsiteX195" fmla="*/ 1105441 w 2447898"/>
                <a:gd name="connsiteY195" fmla="*/ 95662 h 1332922"/>
                <a:gd name="connsiteX196" fmla="*/ 1111961 w 2447898"/>
                <a:gd name="connsiteY196" fmla="*/ 85778 h 1332922"/>
                <a:gd name="connsiteX197" fmla="*/ 1112769 w 2447898"/>
                <a:gd name="connsiteY197" fmla="*/ 84572 h 1332922"/>
                <a:gd name="connsiteX198" fmla="*/ 1113597 w 2447898"/>
                <a:gd name="connsiteY198" fmla="*/ 83393 h 1332922"/>
                <a:gd name="connsiteX199" fmla="*/ 1115201 w 2447898"/>
                <a:gd name="connsiteY199" fmla="*/ 81034 h 1332922"/>
                <a:gd name="connsiteX200" fmla="*/ 1118460 w 2447898"/>
                <a:gd name="connsiteY200" fmla="*/ 76393 h 1332922"/>
                <a:gd name="connsiteX201" fmla="*/ 1124953 w 2447898"/>
                <a:gd name="connsiteY201" fmla="*/ 67506 h 1332922"/>
                <a:gd name="connsiteX202" fmla="*/ 1125782 w 2447898"/>
                <a:gd name="connsiteY202" fmla="*/ 66431 h 1332922"/>
                <a:gd name="connsiteX203" fmla="*/ 1126590 w 2447898"/>
                <a:gd name="connsiteY203" fmla="*/ 65356 h 1332922"/>
                <a:gd name="connsiteX204" fmla="*/ 1128220 w 2447898"/>
                <a:gd name="connsiteY204" fmla="*/ 63233 h 1332922"/>
                <a:gd name="connsiteX205" fmla="*/ 1131479 w 2447898"/>
                <a:gd name="connsiteY205" fmla="*/ 59117 h 1332922"/>
                <a:gd name="connsiteX206" fmla="*/ 1137972 w 2447898"/>
                <a:gd name="connsiteY206" fmla="*/ 51252 h 1332922"/>
                <a:gd name="connsiteX207" fmla="*/ 1150991 w 2447898"/>
                <a:gd name="connsiteY207" fmla="*/ 37122 h 1332922"/>
                <a:gd name="connsiteX208" fmla="*/ 1152495 w 2447898"/>
                <a:gd name="connsiteY208" fmla="*/ 35601 h 1332922"/>
                <a:gd name="connsiteX209" fmla="*/ 1154019 w 2447898"/>
                <a:gd name="connsiteY209" fmla="*/ 34133 h 1332922"/>
                <a:gd name="connsiteX210" fmla="*/ 1157047 w 2447898"/>
                <a:gd name="connsiteY210" fmla="*/ 31249 h 1332922"/>
                <a:gd name="connsiteX211" fmla="*/ 1163129 w 2447898"/>
                <a:gd name="connsiteY211" fmla="*/ 25901 h 1332922"/>
                <a:gd name="connsiteX212" fmla="*/ 1163878 w 2447898"/>
                <a:gd name="connsiteY212" fmla="*/ 25246 h 1332922"/>
                <a:gd name="connsiteX213" fmla="*/ 1164660 w 2447898"/>
                <a:gd name="connsiteY213" fmla="*/ 24616 h 1332922"/>
                <a:gd name="connsiteX214" fmla="*/ 1166157 w 2447898"/>
                <a:gd name="connsiteY214" fmla="*/ 23384 h 1332922"/>
                <a:gd name="connsiteX215" fmla="*/ 1169211 w 2447898"/>
                <a:gd name="connsiteY215" fmla="*/ 21025 h 1332922"/>
                <a:gd name="connsiteX216" fmla="*/ 1175267 w 2447898"/>
                <a:gd name="connsiteY216" fmla="*/ 16647 h 1332922"/>
                <a:gd name="connsiteX217" fmla="*/ 1176042 w 2447898"/>
                <a:gd name="connsiteY217" fmla="*/ 16123 h 1332922"/>
                <a:gd name="connsiteX218" fmla="*/ 1176798 w 2447898"/>
                <a:gd name="connsiteY218" fmla="*/ 15625 h 1332922"/>
                <a:gd name="connsiteX219" fmla="*/ 1178321 w 2447898"/>
                <a:gd name="connsiteY219" fmla="*/ 14629 h 1332922"/>
                <a:gd name="connsiteX220" fmla="*/ 1181349 w 2447898"/>
                <a:gd name="connsiteY220" fmla="*/ 12767 h 1332922"/>
                <a:gd name="connsiteX221" fmla="*/ 1182098 w 2447898"/>
                <a:gd name="connsiteY221" fmla="*/ 12321 h 1332922"/>
                <a:gd name="connsiteX222" fmla="*/ 1182880 w 2447898"/>
                <a:gd name="connsiteY222" fmla="*/ 11876 h 1332922"/>
                <a:gd name="connsiteX223" fmla="*/ 1184377 w 2447898"/>
                <a:gd name="connsiteY223" fmla="*/ 11011 h 1332922"/>
                <a:gd name="connsiteX224" fmla="*/ 1187431 w 2447898"/>
                <a:gd name="connsiteY224" fmla="*/ 9385 h 1332922"/>
                <a:gd name="connsiteX225" fmla="*/ 1188180 w 2447898"/>
                <a:gd name="connsiteY225" fmla="*/ 9018 h 1332922"/>
                <a:gd name="connsiteX226" fmla="*/ 1188935 w 2447898"/>
                <a:gd name="connsiteY226" fmla="*/ 8625 h 1332922"/>
                <a:gd name="connsiteX227" fmla="*/ 1190459 w 2447898"/>
                <a:gd name="connsiteY227" fmla="*/ 7891 h 1332922"/>
                <a:gd name="connsiteX228" fmla="*/ 1193487 w 2447898"/>
                <a:gd name="connsiteY228" fmla="*/ 6527 h 1332922"/>
                <a:gd name="connsiteX229" fmla="*/ 1194262 w 2447898"/>
                <a:gd name="connsiteY229" fmla="*/ 6213 h 1332922"/>
                <a:gd name="connsiteX230" fmla="*/ 1195018 w 2447898"/>
                <a:gd name="connsiteY230" fmla="*/ 5899 h 1332922"/>
                <a:gd name="connsiteX231" fmla="*/ 1196541 w 2447898"/>
                <a:gd name="connsiteY231" fmla="*/ 5295 h 1332922"/>
                <a:gd name="connsiteX232" fmla="*/ 1199569 w 2447898"/>
                <a:gd name="connsiteY232" fmla="*/ 4195 h 1332922"/>
                <a:gd name="connsiteX233" fmla="*/ 1200318 w 2447898"/>
                <a:gd name="connsiteY233" fmla="*/ 3932 h 1332922"/>
                <a:gd name="connsiteX234" fmla="*/ 1201073 w 2447898"/>
                <a:gd name="connsiteY234" fmla="*/ 3697 h 1332922"/>
                <a:gd name="connsiteX235" fmla="*/ 1202544 w 2447898"/>
                <a:gd name="connsiteY235" fmla="*/ 3224 h 1332922"/>
                <a:gd name="connsiteX236" fmla="*/ 1204048 w 2447898"/>
                <a:gd name="connsiteY236" fmla="*/ 2805 h 1332922"/>
                <a:gd name="connsiteX237" fmla="*/ 1205526 w 2447898"/>
                <a:gd name="connsiteY237" fmla="*/ 2385 h 1332922"/>
                <a:gd name="connsiteX238" fmla="*/ 1207023 w 2447898"/>
                <a:gd name="connsiteY238" fmla="*/ 2019 h 1332922"/>
                <a:gd name="connsiteX239" fmla="*/ 1208500 w 2447898"/>
                <a:gd name="connsiteY239" fmla="*/ 1678 h 1332922"/>
                <a:gd name="connsiteX240" fmla="*/ 1209998 w 2447898"/>
                <a:gd name="connsiteY240" fmla="*/ 1363 h 1332922"/>
                <a:gd name="connsiteX241" fmla="*/ 1211475 w 2447898"/>
                <a:gd name="connsiteY241" fmla="*/ 1101 h 1332922"/>
                <a:gd name="connsiteX242" fmla="*/ 1212979 w 2447898"/>
                <a:gd name="connsiteY242" fmla="*/ 839 h 1332922"/>
                <a:gd name="connsiteX243" fmla="*/ 1213701 w 2447898"/>
                <a:gd name="connsiteY243" fmla="*/ 734 h 1332922"/>
                <a:gd name="connsiteX244" fmla="*/ 1214450 w 2447898"/>
                <a:gd name="connsiteY244" fmla="*/ 629 h 1332922"/>
                <a:gd name="connsiteX245" fmla="*/ 1215199 w 2447898"/>
                <a:gd name="connsiteY245" fmla="*/ 550 h 1332922"/>
                <a:gd name="connsiteX246" fmla="*/ 1215954 w 2447898"/>
                <a:gd name="connsiteY246" fmla="*/ 446 h 1332922"/>
                <a:gd name="connsiteX247" fmla="*/ 1216676 w 2447898"/>
                <a:gd name="connsiteY247" fmla="*/ 367 h 1332922"/>
                <a:gd name="connsiteX248" fmla="*/ 1217425 w 2447898"/>
                <a:gd name="connsiteY248" fmla="*/ 288 h 1332922"/>
                <a:gd name="connsiteX249" fmla="*/ 1218929 w 2447898"/>
                <a:gd name="connsiteY249" fmla="*/ 183 h 1332922"/>
                <a:gd name="connsiteX250" fmla="*/ 1219651 w 2447898"/>
                <a:gd name="connsiteY250" fmla="*/ 131 h 1332922"/>
                <a:gd name="connsiteX251" fmla="*/ 1220406 w 2447898"/>
                <a:gd name="connsiteY251" fmla="*/ 79 h 1332922"/>
                <a:gd name="connsiteX252" fmla="*/ 1221904 w 2447898"/>
                <a:gd name="connsiteY252" fmla="*/ 26 h 1332922"/>
                <a:gd name="connsiteX253" fmla="*/ 1222633 w 2447898"/>
                <a:gd name="connsiteY253" fmla="*/ 0 h 1332922"/>
                <a:gd name="connsiteX254" fmla="*/ 1224878 w 2447898"/>
                <a:gd name="connsiteY254" fmla="*/ 0 h 1332922"/>
                <a:gd name="connsiteX255" fmla="*/ 1225607 w 2447898"/>
                <a:gd name="connsiteY255" fmla="*/ 26 h 1332922"/>
                <a:gd name="connsiteX256" fmla="*/ 1227860 w 2447898"/>
                <a:gd name="connsiteY256" fmla="*/ 105 h 1332922"/>
                <a:gd name="connsiteX257" fmla="*/ 1228609 w 2447898"/>
                <a:gd name="connsiteY257" fmla="*/ 157 h 1332922"/>
                <a:gd name="connsiteX258" fmla="*/ 1229331 w 2447898"/>
                <a:gd name="connsiteY258" fmla="*/ 209 h 1332922"/>
                <a:gd name="connsiteX259" fmla="*/ 1230086 w 2447898"/>
                <a:gd name="connsiteY259" fmla="*/ 262 h 1332922"/>
                <a:gd name="connsiteX260" fmla="*/ 1231583 w 2447898"/>
                <a:gd name="connsiteY260" fmla="*/ 419 h 1332922"/>
                <a:gd name="connsiteX261" fmla="*/ 1232312 w 2447898"/>
                <a:gd name="connsiteY261" fmla="*/ 498 h 1332922"/>
                <a:gd name="connsiteX262" fmla="*/ 1233061 w 2447898"/>
                <a:gd name="connsiteY262" fmla="*/ 577 h 1332922"/>
                <a:gd name="connsiteX263" fmla="*/ 1233810 w 2447898"/>
                <a:gd name="connsiteY263" fmla="*/ 681 h 1332922"/>
                <a:gd name="connsiteX264" fmla="*/ 1235287 w 2447898"/>
                <a:gd name="connsiteY264" fmla="*/ 917 h 1332922"/>
                <a:gd name="connsiteX265" fmla="*/ 1236036 w 2447898"/>
                <a:gd name="connsiteY265" fmla="*/ 1022 h 1332922"/>
                <a:gd name="connsiteX266" fmla="*/ 1236785 w 2447898"/>
                <a:gd name="connsiteY266" fmla="*/ 1153 h 1332922"/>
                <a:gd name="connsiteX267" fmla="*/ 1238262 w 2447898"/>
                <a:gd name="connsiteY267" fmla="*/ 1442 h 1332922"/>
                <a:gd name="connsiteX268" fmla="*/ 1239766 w 2447898"/>
                <a:gd name="connsiteY268" fmla="*/ 1756 h 1332922"/>
                <a:gd name="connsiteX269" fmla="*/ 1241237 w 2447898"/>
                <a:gd name="connsiteY269" fmla="*/ 2123 h 1332922"/>
                <a:gd name="connsiteX270" fmla="*/ 1242741 w 2447898"/>
                <a:gd name="connsiteY270" fmla="*/ 2491 h 1332922"/>
                <a:gd name="connsiteX271" fmla="*/ 1244212 w 2447898"/>
                <a:gd name="connsiteY271" fmla="*/ 2910 h 1332922"/>
                <a:gd name="connsiteX272" fmla="*/ 1247193 w 2447898"/>
                <a:gd name="connsiteY272" fmla="*/ 3827 h 1332922"/>
                <a:gd name="connsiteX273" fmla="*/ 1248021 w 2447898"/>
                <a:gd name="connsiteY273" fmla="*/ 4089 h 1332922"/>
                <a:gd name="connsiteX274" fmla="*/ 1250426 w 2447898"/>
                <a:gd name="connsiteY274" fmla="*/ 4954 h 1332922"/>
                <a:gd name="connsiteX275" fmla="*/ 1253660 w 2447898"/>
                <a:gd name="connsiteY275" fmla="*/ 6239 h 1332922"/>
                <a:gd name="connsiteX276" fmla="*/ 1255263 w 2447898"/>
                <a:gd name="connsiteY276" fmla="*/ 6921 h 1332922"/>
                <a:gd name="connsiteX277" fmla="*/ 1256893 w 2447898"/>
                <a:gd name="connsiteY277" fmla="*/ 7655 h 1332922"/>
                <a:gd name="connsiteX278" fmla="*/ 1260133 w 2447898"/>
                <a:gd name="connsiteY278" fmla="*/ 9228 h 1332922"/>
                <a:gd name="connsiteX279" fmla="*/ 1261736 w 2447898"/>
                <a:gd name="connsiteY279" fmla="*/ 10067 h 1332922"/>
                <a:gd name="connsiteX280" fmla="*/ 1263339 w 2447898"/>
                <a:gd name="connsiteY280" fmla="*/ 10932 h 1332922"/>
                <a:gd name="connsiteX281" fmla="*/ 1266572 w 2447898"/>
                <a:gd name="connsiteY281" fmla="*/ 12793 h 1332922"/>
                <a:gd name="connsiteX282" fmla="*/ 1273046 w 2447898"/>
                <a:gd name="connsiteY282" fmla="*/ 16935 h 1332922"/>
                <a:gd name="connsiteX283" fmla="*/ 1273847 w 2447898"/>
                <a:gd name="connsiteY283" fmla="*/ 17486 h 1332922"/>
                <a:gd name="connsiteX284" fmla="*/ 1274649 w 2447898"/>
                <a:gd name="connsiteY284" fmla="*/ 18063 h 1332922"/>
                <a:gd name="connsiteX285" fmla="*/ 1276279 w 2447898"/>
                <a:gd name="connsiteY285" fmla="*/ 19216 h 1332922"/>
                <a:gd name="connsiteX286" fmla="*/ 1279492 w 2447898"/>
                <a:gd name="connsiteY286" fmla="*/ 21654 h 1332922"/>
                <a:gd name="connsiteX287" fmla="*/ 1285959 w 2447898"/>
                <a:gd name="connsiteY287" fmla="*/ 26924 h 1332922"/>
                <a:gd name="connsiteX288" fmla="*/ 1286760 w 2447898"/>
                <a:gd name="connsiteY288" fmla="*/ 27605 h 1332922"/>
                <a:gd name="connsiteX289" fmla="*/ 1287562 w 2447898"/>
                <a:gd name="connsiteY289" fmla="*/ 28313 h 1332922"/>
                <a:gd name="connsiteX290" fmla="*/ 1289192 w 2447898"/>
                <a:gd name="connsiteY290" fmla="*/ 29755 h 1332922"/>
                <a:gd name="connsiteX291" fmla="*/ 1292405 w 2447898"/>
                <a:gd name="connsiteY291" fmla="*/ 32744 h 1332922"/>
                <a:gd name="connsiteX292" fmla="*/ 1298872 w 2447898"/>
                <a:gd name="connsiteY292" fmla="*/ 39114 h 1332922"/>
                <a:gd name="connsiteX293" fmla="*/ 1300376 w 2447898"/>
                <a:gd name="connsiteY293" fmla="*/ 40687 h 1332922"/>
                <a:gd name="connsiteX294" fmla="*/ 1301880 w 2447898"/>
                <a:gd name="connsiteY294" fmla="*/ 42287 h 1332922"/>
                <a:gd name="connsiteX295" fmla="*/ 1304907 w 2447898"/>
                <a:gd name="connsiteY295" fmla="*/ 45563 h 1332922"/>
                <a:gd name="connsiteX296" fmla="*/ 1310937 w 2447898"/>
                <a:gd name="connsiteY296" fmla="*/ 52458 h 1332922"/>
                <a:gd name="connsiteX297" fmla="*/ 1322995 w 2447898"/>
                <a:gd name="connsiteY297" fmla="*/ 67585 h 1332922"/>
                <a:gd name="connsiteX298" fmla="*/ 1323744 w 2447898"/>
                <a:gd name="connsiteY298" fmla="*/ 68581 h 1332922"/>
                <a:gd name="connsiteX299" fmla="*/ 1325996 w 2447898"/>
                <a:gd name="connsiteY299" fmla="*/ 71648 h 1332922"/>
                <a:gd name="connsiteX300" fmla="*/ 1329024 w 2447898"/>
                <a:gd name="connsiteY300" fmla="*/ 75816 h 1332922"/>
                <a:gd name="connsiteX301" fmla="*/ 1335027 w 2447898"/>
                <a:gd name="connsiteY301" fmla="*/ 84468 h 1332922"/>
                <a:gd name="connsiteX302" fmla="*/ 1347092 w 2447898"/>
                <a:gd name="connsiteY302" fmla="*/ 103029 h 1332922"/>
                <a:gd name="connsiteX303" fmla="*/ 1347920 w 2447898"/>
                <a:gd name="connsiteY303" fmla="*/ 104339 h 1332922"/>
                <a:gd name="connsiteX304" fmla="*/ 1348722 w 2447898"/>
                <a:gd name="connsiteY304" fmla="*/ 105677 h 1332922"/>
                <a:gd name="connsiteX305" fmla="*/ 1350351 w 2447898"/>
                <a:gd name="connsiteY305" fmla="*/ 108351 h 1332922"/>
                <a:gd name="connsiteX306" fmla="*/ 1353638 w 2447898"/>
                <a:gd name="connsiteY306" fmla="*/ 113751 h 1332922"/>
                <a:gd name="connsiteX307" fmla="*/ 1360157 w 2447898"/>
                <a:gd name="connsiteY307" fmla="*/ 124946 h 1332922"/>
                <a:gd name="connsiteX308" fmla="*/ 1373229 w 2447898"/>
                <a:gd name="connsiteY308" fmla="*/ 148592 h 1332922"/>
                <a:gd name="connsiteX309" fmla="*/ 1399367 w 2447898"/>
                <a:gd name="connsiteY309" fmla="*/ 200683 h 1332922"/>
                <a:gd name="connsiteX310" fmla="*/ 1400168 w 2447898"/>
                <a:gd name="connsiteY310" fmla="*/ 202361 h 1332922"/>
                <a:gd name="connsiteX311" fmla="*/ 1402580 w 2447898"/>
                <a:gd name="connsiteY311" fmla="*/ 207473 h 1332922"/>
                <a:gd name="connsiteX312" fmla="*/ 1405760 w 2447898"/>
                <a:gd name="connsiteY312" fmla="*/ 214342 h 1332922"/>
                <a:gd name="connsiteX313" fmla="*/ 1412180 w 2447898"/>
                <a:gd name="connsiteY313" fmla="*/ 228315 h 1332922"/>
                <a:gd name="connsiteX314" fmla="*/ 1425014 w 2447898"/>
                <a:gd name="connsiteY314" fmla="*/ 257153 h 1332922"/>
                <a:gd name="connsiteX315" fmla="*/ 1450667 w 2447898"/>
                <a:gd name="connsiteY315" fmla="*/ 317922 h 1332922"/>
                <a:gd name="connsiteX316" fmla="*/ 1498516 w 2447898"/>
                <a:gd name="connsiteY316" fmla="*/ 438934 h 1332922"/>
                <a:gd name="connsiteX317" fmla="*/ 1550434 w 2447898"/>
                <a:gd name="connsiteY317" fmla="*/ 574789 h 1332922"/>
                <a:gd name="connsiteX318" fmla="*/ 1598859 w 2447898"/>
                <a:gd name="connsiteY318" fmla="*/ 699183 h 1332922"/>
                <a:gd name="connsiteX319" fmla="*/ 1646377 w 2447898"/>
                <a:gd name="connsiteY319" fmla="*/ 813637 h 1332922"/>
                <a:gd name="connsiteX320" fmla="*/ 1697903 w 2447898"/>
                <a:gd name="connsiteY320" fmla="*/ 925267 h 1332922"/>
                <a:gd name="connsiteX321" fmla="*/ 1699407 w 2447898"/>
                <a:gd name="connsiteY321" fmla="*/ 928307 h 1332922"/>
                <a:gd name="connsiteX322" fmla="*/ 1700904 w 2447898"/>
                <a:gd name="connsiteY322" fmla="*/ 931320 h 1332922"/>
                <a:gd name="connsiteX323" fmla="*/ 1703906 w 2447898"/>
                <a:gd name="connsiteY323" fmla="*/ 937300 h 1332922"/>
                <a:gd name="connsiteX324" fmla="*/ 1709908 w 2447898"/>
                <a:gd name="connsiteY324" fmla="*/ 949125 h 1332922"/>
                <a:gd name="connsiteX325" fmla="*/ 1721947 w 2447898"/>
                <a:gd name="connsiteY325" fmla="*/ 972091 h 1332922"/>
                <a:gd name="connsiteX326" fmla="*/ 1745990 w 2447898"/>
                <a:gd name="connsiteY326" fmla="*/ 1015319 h 1332922"/>
                <a:gd name="connsiteX327" fmla="*/ 1746792 w 2447898"/>
                <a:gd name="connsiteY327" fmla="*/ 1016735 h 1332922"/>
                <a:gd name="connsiteX328" fmla="*/ 1747594 w 2447898"/>
                <a:gd name="connsiteY328" fmla="*/ 1018124 h 1332922"/>
                <a:gd name="connsiteX329" fmla="*/ 1749224 w 2447898"/>
                <a:gd name="connsiteY329" fmla="*/ 1020903 h 1332922"/>
                <a:gd name="connsiteX330" fmla="*/ 1752483 w 2447898"/>
                <a:gd name="connsiteY330" fmla="*/ 1026406 h 1332922"/>
                <a:gd name="connsiteX331" fmla="*/ 1759009 w 2447898"/>
                <a:gd name="connsiteY331" fmla="*/ 1037238 h 1332922"/>
                <a:gd name="connsiteX332" fmla="*/ 1772048 w 2447898"/>
                <a:gd name="connsiteY332" fmla="*/ 1058076 h 1332922"/>
                <a:gd name="connsiteX333" fmla="*/ 1798113 w 2447898"/>
                <a:gd name="connsiteY333" fmla="*/ 1096593 h 1332922"/>
                <a:gd name="connsiteX334" fmla="*/ 1799617 w 2447898"/>
                <a:gd name="connsiteY334" fmla="*/ 1098686 h 1332922"/>
                <a:gd name="connsiteX335" fmla="*/ 1801141 w 2447898"/>
                <a:gd name="connsiteY335" fmla="*/ 1100807 h 1332922"/>
                <a:gd name="connsiteX336" fmla="*/ 1804195 w 2447898"/>
                <a:gd name="connsiteY336" fmla="*/ 1104955 h 1332922"/>
                <a:gd name="connsiteX337" fmla="*/ 1810277 w 2447898"/>
                <a:gd name="connsiteY337" fmla="*/ 1113129 h 1332922"/>
                <a:gd name="connsiteX338" fmla="*/ 1822442 w 2447898"/>
                <a:gd name="connsiteY338" fmla="*/ 1128780 h 1332922"/>
                <a:gd name="connsiteX339" fmla="*/ 1823190 w 2447898"/>
                <a:gd name="connsiteY339" fmla="*/ 1129726 h 1332922"/>
                <a:gd name="connsiteX340" fmla="*/ 1823966 w 2447898"/>
                <a:gd name="connsiteY340" fmla="*/ 1130673 h 1332922"/>
                <a:gd name="connsiteX341" fmla="*/ 1825469 w 2447898"/>
                <a:gd name="connsiteY341" fmla="*/ 1132558 h 1332922"/>
                <a:gd name="connsiteX342" fmla="*/ 1828524 w 2447898"/>
                <a:gd name="connsiteY342" fmla="*/ 1136256 h 1332922"/>
                <a:gd name="connsiteX343" fmla="*/ 1834606 w 2447898"/>
                <a:gd name="connsiteY343" fmla="*/ 1143545 h 1332922"/>
                <a:gd name="connsiteX344" fmla="*/ 1846770 w 2447898"/>
                <a:gd name="connsiteY344" fmla="*/ 1157464 h 1332922"/>
                <a:gd name="connsiteX345" fmla="*/ 1847519 w 2447898"/>
                <a:gd name="connsiteY345" fmla="*/ 1158303 h 1332922"/>
                <a:gd name="connsiteX346" fmla="*/ 1848268 w 2447898"/>
                <a:gd name="connsiteY346" fmla="*/ 1159115 h 1332922"/>
                <a:gd name="connsiteX347" fmla="*/ 1849745 w 2447898"/>
                <a:gd name="connsiteY347" fmla="*/ 1160766 h 1332922"/>
                <a:gd name="connsiteX348" fmla="*/ 1852746 w 2447898"/>
                <a:gd name="connsiteY348" fmla="*/ 1163987 h 1332922"/>
                <a:gd name="connsiteX349" fmla="*/ 1858703 w 2447898"/>
                <a:gd name="connsiteY349" fmla="*/ 1170309 h 1332922"/>
                <a:gd name="connsiteX350" fmla="*/ 1870629 w 2447898"/>
                <a:gd name="connsiteY350" fmla="*/ 1182397 h 1332922"/>
                <a:gd name="connsiteX351" fmla="*/ 1871384 w 2447898"/>
                <a:gd name="connsiteY351" fmla="*/ 1183128 h 1332922"/>
                <a:gd name="connsiteX352" fmla="*/ 1872132 w 2447898"/>
                <a:gd name="connsiteY352" fmla="*/ 1183839 h 1332922"/>
                <a:gd name="connsiteX353" fmla="*/ 1873610 w 2447898"/>
                <a:gd name="connsiteY353" fmla="*/ 1185276 h 1332922"/>
                <a:gd name="connsiteX354" fmla="*/ 1876611 w 2447898"/>
                <a:gd name="connsiteY354" fmla="*/ 1188135 h 1332922"/>
                <a:gd name="connsiteX355" fmla="*/ 1882561 w 2447898"/>
                <a:gd name="connsiteY355" fmla="*/ 1193718 h 1332922"/>
                <a:gd name="connsiteX356" fmla="*/ 1894493 w 2447898"/>
                <a:gd name="connsiteY356" fmla="*/ 1204309 h 1332922"/>
                <a:gd name="connsiteX357" fmla="*/ 1895295 w 2447898"/>
                <a:gd name="connsiteY357" fmla="*/ 1205020 h 1332922"/>
                <a:gd name="connsiteX358" fmla="*/ 1896097 w 2447898"/>
                <a:gd name="connsiteY358" fmla="*/ 1205698 h 1332922"/>
                <a:gd name="connsiteX359" fmla="*/ 1897727 w 2447898"/>
                <a:gd name="connsiteY359" fmla="*/ 1207060 h 1332922"/>
                <a:gd name="connsiteX360" fmla="*/ 1900960 w 2447898"/>
                <a:gd name="connsiteY360" fmla="*/ 1209765 h 1332922"/>
                <a:gd name="connsiteX361" fmla="*/ 1907433 w 2447898"/>
                <a:gd name="connsiteY361" fmla="*/ 1215034 h 1332922"/>
                <a:gd name="connsiteX362" fmla="*/ 1920372 w 2447898"/>
                <a:gd name="connsiteY362" fmla="*/ 1224966 h 1332922"/>
                <a:gd name="connsiteX363" fmla="*/ 1921976 w 2447898"/>
                <a:gd name="connsiteY363" fmla="*/ 1226174 h 1332922"/>
                <a:gd name="connsiteX364" fmla="*/ 1923606 w 2447898"/>
                <a:gd name="connsiteY364" fmla="*/ 1227355 h 1332922"/>
                <a:gd name="connsiteX365" fmla="*/ 1926845 w 2447898"/>
                <a:gd name="connsiteY365" fmla="*/ 1229664 h 1332922"/>
                <a:gd name="connsiteX366" fmla="*/ 1933312 w 2447898"/>
                <a:gd name="connsiteY366" fmla="*/ 1234174 h 1332922"/>
                <a:gd name="connsiteX367" fmla="*/ 1946252 w 2447898"/>
                <a:gd name="connsiteY367" fmla="*/ 1242664 h 1332922"/>
                <a:gd name="connsiteX368" fmla="*/ 1949253 w 2447898"/>
                <a:gd name="connsiteY368" fmla="*/ 1244550 h 1332922"/>
                <a:gd name="connsiteX369" fmla="*/ 1952281 w 2447898"/>
                <a:gd name="connsiteY369" fmla="*/ 1246389 h 1332922"/>
                <a:gd name="connsiteX370" fmla="*/ 1958316 w 2447898"/>
                <a:gd name="connsiteY370" fmla="*/ 1249979 h 1332922"/>
                <a:gd name="connsiteX371" fmla="*/ 1970401 w 2447898"/>
                <a:gd name="connsiteY371" fmla="*/ 1256744 h 1332922"/>
                <a:gd name="connsiteX372" fmla="*/ 1971150 w 2447898"/>
                <a:gd name="connsiteY372" fmla="*/ 1257160 h 1332922"/>
                <a:gd name="connsiteX373" fmla="*/ 1971899 w 2447898"/>
                <a:gd name="connsiteY373" fmla="*/ 1257556 h 1332922"/>
                <a:gd name="connsiteX374" fmla="*/ 1973429 w 2447898"/>
                <a:gd name="connsiteY374" fmla="*/ 1258368 h 1332922"/>
                <a:gd name="connsiteX375" fmla="*/ 1976430 w 2447898"/>
                <a:gd name="connsiteY375" fmla="*/ 1259939 h 1332922"/>
                <a:gd name="connsiteX376" fmla="*/ 1982486 w 2447898"/>
                <a:gd name="connsiteY376" fmla="*/ 1263006 h 1332922"/>
                <a:gd name="connsiteX377" fmla="*/ 1994544 w 2447898"/>
                <a:gd name="connsiteY377" fmla="*/ 1268778 h 1332922"/>
                <a:gd name="connsiteX378" fmla="*/ 1996201 w 2447898"/>
                <a:gd name="connsiteY378" fmla="*/ 1269509 h 1332922"/>
                <a:gd name="connsiteX379" fmla="*/ 1997837 w 2447898"/>
                <a:gd name="connsiteY379" fmla="*/ 1270241 h 1332922"/>
                <a:gd name="connsiteX380" fmla="*/ 2001097 w 2447898"/>
                <a:gd name="connsiteY380" fmla="*/ 1271684 h 1332922"/>
                <a:gd name="connsiteX381" fmla="*/ 2007643 w 2447898"/>
                <a:gd name="connsiteY381" fmla="*/ 1274489 h 1332922"/>
                <a:gd name="connsiteX382" fmla="*/ 2020741 w 2447898"/>
                <a:gd name="connsiteY382" fmla="*/ 1279683 h 1332922"/>
                <a:gd name="connsiteX383" fmla="*/ 2021543 w 2447898"/>
                <a:gd name="connsiteY383" fmla="*/ 1279999 h 1332922"/>
                <a:gd name="connsiteX384" fmla="*/ 2022371 w 2447898"/>
                <a:gd name="connsiteY384" fmla="*/ 1280308 h 1332922"/>
                <a:gd name="connsiteX385" fmla="*/ 2024001 w 2447898"/>
                <a:gd name="connsiteY385" fmla="*/ 1280912 h 1332922"/>
                <a:gd name="connsiteX386" fmla="*/ 2027287 w 2447898"/>
                <a:gd name="connsiteY386" fmla="*/ 1282120 h 1332922"/>
                <a:gd name="connsiteX387" fmla="*/ 2033807 w 2447898"/>
                <a:gd name="connsiteY387" fmla="*/ 1284428 h 1332922"/>
                <a:gd name="connsiteX388" fmla="*/ 2046905 w 2447898"/>
                <a:gd name="connsiteY388" fmla="*/ 1288724 h 1332922"/>
                <a:gd name="connsiteX389" fmla="*/ 2047707 w 2447898"/>
                <a:gd name="connsiteY389" fmla="*/ 1288985 h 1332922"/>
                <a:gd name="connsiteX390" fmla="*/ 2048509 w 2447898"/>
                <a:gd name="connsiteY390" fmla="*/ 1289227 h 1332922"/>
                <a:gd name="connsiteX391" fmla="*/ 2050112 w 2447898"/>
                <a:gd name="connsiteY391" fmla="*/ 1289724 h 1332922"/>
                <a:gd name="connsiteX392" fmla="*/ 2053319 w 2447898"/>
                <a:gd name="connsiteY392" fmla="*/ 1290690 h 1332922"/>
                <a:gd name="connsiteX393" fmla="*/ 2059765 w 2447898"/>
                <a:gd name="connsiteY393" fmla="*/ 1292556 h 1332922"/>
                <a:gd name="connsiteX394" fmla="*/ 2072605 w 2447898"/>
                <a:gd name="connsiteY394" fmla="*/ 1296039 h 1332922"/>
                <a:gd name="connsiteX395" fmla="*/ 2073407 w 2447898"/>
                <a:gd name="connsiteY395" fmla="*/ 1296227 h 1332922"/>
                <a:gd name="connsiteX396" fmla="*/ 2075812 w 2447898"/>
                <a:gd name="connsiteY396" fmla="*/ 1296851 h 1332922"/>
                <a:gd name="connsiteX397" fmla="*/ 2079019 w 2447898"/>
                <a:gd name="connsiteY397" fmla="*/ 1297643 h 1332922"/>
                <a:gd name="connsiteX398" fmla="*/ 2085439 w 2447898"/>
                <a:gd name="connsiteY398" fmla="*/ 1299160 h 1332922"/>
                <a:gd name="connsiteX399" fmla="*/ 2098306 w 2447898"/>
                <a:gd name="connsiteY399" fmla="*/ 1301992 h 1332922"/>
                <a:gd name="connsiteX400" fmla="*/ 2099803 w 2447898"/>
                <a:gd name="connsiteY400" fmla="*/ 1302307 h 1332922"/>
                <a:gd name="connsiteX401" fmla="*/ 2101307 w 2447898"/>
                <a:gd name="connsiteY401" fmla="*/ 1302596 h 1332922"/>
                <a:gd name="connsiteX402" fmla="*/ 2104282 w 2447898"/>
                <a:gd name="connsiteY402" fmla="*/ 1303200 h 1332922"/>
                <a:gd name="connsiteX403" fmla="*/ 2110285 w 2447898"/>
                <a:gd name="connsiteY403" fmla="*/ 1304374 h 1332922"/>
                <a:gd name="connsiteX404" fmla="*/ 2122270 w 2447898"/>
                <a:gd name="connsiteY404" fmla="*/ 1306529 h 1332922"/>
                <a:gd name="connsiteX405" fmla="*/ 2123019 w 2447898"/>
                <a:gd name="connsiteY405" fmla="*/ 1306656 h 1332922"/>
                <a:gd name="connsiteX406" fmla="*/ 2123767 w 2447898"/>
                <a:gd name="connsiteY406" fmla="*/ 1306764 h 1332922"/>
                <a:gd name="connsiteX407" fmla="*/ 2125271 w 2447898"/>
                <a:gd name="connsiteY407" fmla="*/ 1307025 h 1332922"/>
                <a:gd name="connsiteX408" fmla="*/ 2128273 w 2447898"/>
                <a:gd name="connsiteY408" fmla="*/ 1307522 h 1332922"/>
                <a:gd name="connsiteX409" fmla="*/ 2134249 w 2447898"/>
                <a:gd name="connsiteY409" fmla="*/ 1308468 h 1332922"/>
                <a:gd name="connsiteX410" fmla="*/ 2146234 w 2447898"/>
                <a:gd name="connsiteY410" fmla="*/ 1310227 h 1332922"/>
                <a:gd name="connsiteX411" fmla="*/ 2147062 w 2447898"/>
                <a:gd name="connsiteY411" fmla="*/ 1310327 h 1332922"/>
                <a:gd name="connsiteX412" fmla="*/ 2147864 w 2447898"/>
                <a:gd name="connsiteY412" fmla="*/ 1310435 h 1332922"/>
                <a:gd name="connsiteX413" fmla="*/ 2149494 w 2447898"/>
                <a:gd name="connsiteY413" fmla="*/ 1310670 h 1332922"/>
                <a:gd name="connsiteX414" fmla="*/ 2152727 w 2447898"/>
                <a:gd name="connsiteY414" fmla="*/ 1311086 h 1332922"/>
                <a:gd name="connsiteX415" fmla="*/ 2159253 w 2447898"/>
                <a:gd name="connsiteY415" fmla="*/ 1311925 h 1332922"/>
                <a:gd name="connsiteX416" fmla="*/ 2172246 w 2447898"/>
                <a:gd name="connsiteY416" fmla="*/ 1313448 h 1332922"/>
                <a:gd name="connsiteX417" fmla="*/ 2173047 w 2447898"/>
                <a:gd name="connsiteY417" fmla="*/ 1313529 h 1332922"/>
                <a:gd name="connsiteX418" fmla="*/ 2173849 w 2447898"/>
                <a:gd name="connsiteY418" fmla="*/ 1313629 h 1332922"/>
                <a:gd name="connsiteX419" fmla="*/ 2175479 w 2447898"/>
                <a:gd name="connsiteY419" fmla="*/ 1313790 h 1332922"/>
                <a:gd name="connsiteX420" fmla="*/ 2178739 w 2447898"/>
                <a:gd name="connsiteY420" fmla="*/ 1314133 h 1332922"/>
                <a:gd name="connsiteX421" fmla="*/ 2185238 w 2447898"/>
                <a:gd name="connsiteY421" fmla="*/ 1314784 h 1332922"/>
                <a:gd name="connsiteX422" fmla="*/ 2198231 w 2447898"/>
                <a:gd name="connsiteY422" fmla="*/ 1315992 h 1332922"/>
                <a:gd name="connsiteX423" fmla="*/ 2198980 w 2447898"/>
                <a:gd name="connsiteY423" fmla="*/ 1316045 h 1332922"/>
                <a:gd name="connsiteX424" fmla="*/ 2199755 w 2447898"/>
                <a:gd name="connsiteY424" fmla="*/ 1316119 h 1332922"/>
                <a:gd name="connsiteX425" fmla="*/ 2201259 w 2447898"/>
                <a:gd name="connsiteY425" fmla="*/ 1316253 h 1332922"/>
                <a:gd name="connsiteX426" fmla="*/ 2204286 w 2447898"/>
                <a:gd name="connsiteY426" fmla="*/ 1316488 h 1332922"/>
                <a:gd name="connsiteX427" fmla="*/ 2210369 w 2447898"/>
                <a:gd name="connsiteY427" fmla="*/ 1316985 h 1332922"/>
                <a:gd name="connsiteX428" fmla="*/ 2222506 w 2447898"/>
                <a:gd name="connsiteY428" fmla="*/ 1317878 h 1332922"/>
                <a:gd name="connsiteX429" fmla="*/ 2224004 w 2447898"/>
                <a:gd name="connsiteY429" fmla="*/ 1317985 h 1332922"/>
                <a:gd name="connsiteX430" fmla="*/ 2225534 w 2447898"/>
                <a:gd name="connsiteY430" fmla="*/ 1318065 h 1332922"/>
                <a:gd name="connsiteX431" fmla="*/ 2228562 w 2447898"/>
                <a:gd name="connsiteY431" fmla="*/ 1318273 h 1332922"/>
                <a:gd name="connsiteX432" fmla="*/ 2234618 w 2447898"/>
                <a:gd name="connsiteY432" fmla="*/ 1318663 h 1332922"/>
                <a:gd name="connsiteX433" fmla="*/ 2246756 w 2447898"/>
                <a:gd name="connsiteY433" fmla="*/ 1319347 h 1332922"/>
                <a:gd name="connsiteX434" fmla="*/ 2247504 w 2447898"/>
                <a:gd name="connsiteY434" fmla="*/ 1319401 h 1332922"/>
                <a:gd name="connsiteX435" fmla="*/ 2248253 w 2447898"/>
                <a:gd name="connsiteY435" fmla="*/ 1319428 h 1332922"/>
                <a:gd name="connsiteX436" fmla="*/ 2249731 w 2447898"/>
                <a:gd name="connsiteY436" fmla="*/ 1319502 h 1332922"/>
                <a:gd name="connsiteX437" fmla="*/ 2258662 w 2447898"/>
                <a:gd name="connsiteY437" fmla="*/ 1319978 h 1332922"/>
                <a:gd name="connsiteX438" fmla="*/ 2259410 w 2447898"/>
                <a:gd name="connsiteY438" fmla="*/ 1320005 h 1332922"/>
                <a:gd name="connsiteX439" fmla="*/ 2260133 w 2447898"/>
                <a:gd name="connsiteY439" fmla="*/ 1320025 h 1332922"/>
                <a:gd name="connsiteX440" fmla="*/ 2261636 w 2447898"/>
                <a:gd name="connsiteY440" fmla="*/ 1320106 h 1332922"/>
                <a:gd name="connsiteX441" fmla="*/ 2264611 w 2447898"/>
                <a:gd name="connsiteY441" fmla="*/ 1320240 h 1332922"/>
                <a:gd name="connsiteX442" fmla="*/ 2270541 w 2447898"/>
                <a:gd name="connsiteY442" fmla="*/ 1320502 h 1332922"/>
                <a:gd name="connsiteX443" fmla="*/ 2271290 w 2447898"/>
                <a:gd name="connsiteY443" fmla="*/ 1320528 h 1332922"/>
                <a:gd name="connsiteX444" fmla="*/ 2272038 w 2447898"/>
                <a:gd name="connsiteY444" fmla="*/ 1320575 h 1332922"/>
                <a:gd name="connsiteX445" fmla="*/ 2273516 w 2447898"/>
                <a:gd name="connsiteY445" fmla="*/ 1320629 h 1332922"/>
                <a:gd name="connsiteX446" fmla="*/ 2276491 w 2447898"/>
                <a:gd name="connsiteY446" fmla="*/ 1320736 h 1332922"/>
                <a:gd name="connsiteX447" fmla="*/ 2282447 w 2447898"/>
                <a:gd name="connsiteY447" fmla="*/ 1320971 h 1332922"/>
                <a:gd name="connsiteX448" fmla="*/ 2294346 w 2447898"/>
                <a:gd name="connsiteY448" fmla="*/ 1321394 h 1332922"/>
                <a:gd name="connsiteX449" fmla="*/ 2297560 w 2447898"/>
                <a:gd name="connsiteY449" fmla="*/ 1321495 h 1332922"/>
                <a:gd name="connsiteX450" fmla="*/ 2300793 w 2447898"/>
                <a:gd name="connsiteY450" fmla="*/ 1321602 h 1332922"/>
                <a:gd name="connsiteX451" fmla="*/ 2307239 w 2447898"/>
                <a:gd name="connsiteY451" fmla="*/ 1321810 h 1332922"/>
                <a:gd name="connsiteX452" fmla="*/ 2308041 w 2447898"/>
                <a:gd name="connsiteY452" fmla="*/ 1321837 h 1332922"/>
                <a:gd name="connsiteX453" fmla="*/ 2308869 w 2447898"/>
                <a:gd name="connsiteY453" fmla="*/ 1321864 h 1332922"/>
                <a:gd name="connsiteX454" fmla="*/ 2310473 w 2447898"/>
                <a:gd name="connsiteY454" fmla="*/ 1321891 h 1332922"/>
                <a:gd name="connsiteX455" fmla="*/ 2313706 w 2447898"/>
                <a:gd name="connsiteY455" fmla="*/ 1321991 h 1332922"/>
                <a:gd name="connsiteX456" fmla="*/ 2320152 w 2447898"/>
                <a:gd name="connsiteY456" fmla="*/ 1322153 h 1332922"/>
                <a:gd name="connsiteX457" fmla="*/ 2321756 w 2447898"/>
                <a:gd name="connsiteY457" fmla="*/ 1322206 h 1332922"/>
                <a:gd name="connsiteX458" fmla="*/ 2323386 w 2447898"/>
                <a:gd name="connsiteY458" fmla="*/ 1322233 h 1332922"/>
                <a:gd name="connsiteX459" fmla="*/ 2326599 w 2447898"/>
                <a:gd name="connsiteY459" fmla="*/ 1322307 h 1332922"/>
                <a:gd name="connsiteX460" fmla="*/ 2333039 w 2447898"/>
                <a:gd name="connsiteY460" fmla="*/ 1322468 h 1332922"/>
                <a:gd name="connsiteX461" fmla="*/ 2345952 w 2447898"/>
                <a:gd name="connsiteY461" fmla="*/ 1322730 h 1332922"/>
                <a:gd name="connsiteX462" fmla="*/ 2346707 w 2447898"/>
                <a:gd name="connsiteY462" fmla="*/ 1322730 h 1332922"/>
                <a:gd name="connsiteX463" fmla="*/ 2347456 w 2447898"/>
                <a:gd name="connsiteY463" fmla="*/ 1322757 h 1332922"/>
                <a:gd name="connsiteX464" fmla="*/ 2348960 w 2447898"/>
                <a:gd name="connsiteY464" fmla="*/ 1322783 h 1332922"/>
                <a:gd name="connsiteX465" fmla="*/ 2351988 w 2447898"/>
                <a:gd name="connsiteY465" fmla="*/ 1322830 h 1332922"/>
                <a:gd name="connsiteX466" fmla="*/ 2357990 w 2447898"/>
                <a:gd name="connsiteY466" fmla="*/ 1322938 h 1332922"/>
                <a:gd name="connsiteX467" fmla="*/ 2358739 w 2447898"/>
                <a:gd name="connsiteY467" fmla="*/ 1322965 h 1332922"/>
                <a:gd name="connsiteX468" fmla="*/ 2359514 w 2447898"/>
                <a:gd name="connsiteY468" fmla="*/ 1322965 h 1332922"/>
                <a:gd name="connsiteX469" fmla="*/ 2364020 w 2447898"/>
                <a:gd name="connsiteY469" fmla="*/ 1323045 h 1332922"/>
                <a:gd name="connsiteX470" fmla="*/ 2370049 w 2447898"/>
                <a:gd name="connsiteY470" fmla="*/ 1323119 h 1332922"/>
                <a:gd name="connsiteX471" fmla="*/ 2370798 w 2447898"/>
                <a:gd name="connsiteY471" fmla="*/ 1323146 h 1332922"/>
                <a:gd name="connsiteX472" fmla="*/ 2371553 w 2447898"/>
                <a:gd name="connsiteY472" fmla="*/ 1323146 h 1332922"/>
                <a:gd name="connsiteX473" fmla="*/ 2373050 w 2447898"/>
                <a:gd name="connsiteY473" fmla="*/ 1323173 h 1332922"/>
                <a:gd name="connsiteX474" fmla="*/ 2376052 w 2447898"/>
                <a:gd name="connsiteY474" fmla="*/ 1323200 h 1332922"/>
                <a:gd name="connsiteX475" fmla="*/ 2382087 w 2447898"/>
                <a:gd name="connsiteY475" fmla="*/ 1323280 h 1332922"/>
                <a:gd name="connsiteX476" fmla="*/ 2394119 w 2447898"/>
                <a:gd name="connsiteY476" fmla="*/ 1323434 h 1332922"/>
                <a:gd name="connsiteX477" fmla="*/ 2394974 w 2447898"/>
                <a:gd name="connsiteY477" fmla="*/ 1323434 h 1332922"/>
                <a:gd name="connsiteX478" fmla="*/ 2395802 w 2447898"/>
                <a:gd name="connsiteY478" fmla="*/ 1323461 h 1332922"/>
                <a:gd name="connsiteX479" fmla="*/ 2397485 w 2447898"/>
                <a:gd name="connsiteY479" fmla="*/ 1323461 h 1332922"/>
                <a:gd name="connsiteX480" fmla="*/ 2400850 w 2447898"/>
                <a:gd name="connsiteY480" fmla="*/ 1323515 h 1332922"/>
                <a:gd name="connsiteX481" fmla="*/ 2407575 w 2447898"/>
                <a:gd name="connsiteY481" fmla="*/ 1323569 h 1332922"/>
                <a:gd name="connsiteX482" fmla="*/ 2408404 w 2447898"/>
                <a:gd name="connsiteY482" fmla="*/ 1323569 h 1332922"/>
                <a:gd name="connsiteX483" fmla="*/ 2409258 w 2447898"/>
                <a:gd name="connsiteY483" fmla="*/ 1323595 h 1332922"/>
                <a:gd name="connsiteX484" fmla="*/ 2410941 w 2447898"/>
                <a:gd name="connsiteY484" fmla="*/ 1323595 h 1332922"/>
                <a:gd name="connsiteX485" fmla="*/ 2414280 w 2447898"/>
                <a:gd name="connsiteY485" fmla="*/ 1323649 h 1332922"/>
                <a:gd name="connsiteX486" fmla="*/ 2421012 w 2447898"/>
                <a:gd name="connsiteY486" fmla="*/ 1323696 h 1332922"/>
                <a:gd name="connsiteX487" fmla="*/ 2422688 w 2447898"/>
                <a:gd name="connsiteY487" fmla="*/ 1323696 h 1332922"/>
                <a:gd name="connsiteX488" fmla="*/ 2424371 w 2447898"/>
                <a:gd name="connsiteY488" fmla="*/ 1323723 h 1332922"/>
                <a:gd name="connsiteX489" fmla="*/ 2427737 w 2447898"/>
                <a:gd name="connsiteY489" fmla="*/ 1323750 h 1332922"/>
                <a:gd name="connsiteX490" fmla="*/ 2434442 w 2447898"/>
                <a:gd name="connsiteY490" fmla="*/ 1323777 h 1332922"/>
                <a:gd name="connsiteX491" fmla="*/ 2435296 w 2447898"/>
                <a:gd name="connsiteY491" fmla="*/ 1323804 h 1332922"/>
                <a:gd name="connsiteX492" fmla="*/ 2437807 w 2447898"/>
                <a:gd name="connsiteY492" fmla="*/ 1323804 h 1332922"/>
                <a:gd name="connsiteX493" fmla="*/ 2441173 w 2447898"/>
                <a:gd name="connsiteY493" fmla="*/ 1323830 h 1332922"/>
                <a:gd name="connsiteX494" fmla="*/ 2442021 w 2447898"/>
                <a:gd name="connsiteY494" fmla="*/ 1323830 h 1332922"/>
                <a:gd name="connsiteX495" fmla="*/ 2442849 w 2447898"/>
                <a:gd name="connsiteY495" fmla="*/ 1323857 h 1332922"/>
                <a:gd name="connsiteX496" fmla="*/ 2446215 w 2447898"/>
                <a:gd name="connsiteY496" fmla="*/ 1323857 h 1332922"/>
                <a:gd name="connsiteX497" fmla="*/ 2447043 w 2447898"/>
                <a:gd name="connsiteY497" fmla="*/ 1323884 h 1332922"/>
                <a:gd name="connsiteX498" fmla="*/ 2447898 w 2447898"/>
                <a:gd name="connsiteY498" fmla="*/ 1323884 h 1332922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653645 w 2447898"/>
                <a:gd name="connsiteY162" fmla="*/ 1091136 h 1323884"/>
                <a:gd name="connsiteX163" fmla="*/ 564409 w 2447898"/>
                <a:gd name="connsiteY163" fmla="*/ 1296797 h 1323884"/>
                <a:gd name="connsiteX164" fmla="*/ 582519 w 2447898"/>
                <a:gd name="connsiteY164" fmla="*/ 1313737 h 1323884"/>
                <a:gd name="connsiteX165" fmla="*/ 541746 w 2447898"/>
                <a:gd name="connsiteY165" fmla="*/ 1309971 h 1323884"/>
                <a:gd name="connsiteX166" fmla="*/ 546627 w 2447898"/>
                <a:gd name="connsiteY166" fmla="*/ 1314932 h 1323884"/>
                <a:gd name="connsiteX167" fmla="*/ 598087 w 2447898"/>
                <a:gd name="connsiteY167" fmla="*/ 1307213 h 1323884"/>
                <a:gd name="connsiteX168" fmla="*/ 609848 w 2447898"/>
                <a:gd name="connsiteY168" fmla="*/ 1294909 h 1323884"/>
                <a:gd name="connsiteX169" fmla="*/ 708795 w 2447898"/>
                <a:gd name="connsiteY169" fmla="*/ 1303323 h 1323884"/>
                <a:gd name="connsiteX170" fmla="*/ 788365 w 2447898"/>
                <a:gd name="connsiteY170" fmla="*/ 1310134 h 1323884"/>
                <a:gd name="connsiteX171" fmla="*/ 869213 w 2447898"/>
                <a:gd name="connsiteY171" fmla="*/ 1308707 h 1323884"/>
                <a:gd name="connsiteX172" fmla="*/ 898734 w 2447898"/>
                <a:gd name="connsiteY172" fmla="*/ 571454 h 1323884"/>
                <a:gd name="connsiteX173" fmla="*/ 947106 w 2447898"/>
                <a:gd name="connsiteY173" fmla="*/ 444807 h 1323884"/>
                <a:gd name="connsiteX174" fmla="*/ 999514 w 2447898"/>
                <a:gd name="connsiteY174" fmla="*/ 312337 h 1323884"/>
                <a:gd name="connsiteX175" fmla="*/ 1002720 w 2447898"/>
                <a:gd name="connsiteY175" fmla="*/ 304577 h 1323884"/>
                <a:gd name="connsiteX176" fmla="*/ 1005934 w 2447898"/>
                <a:gd name="connsiteY176" fmla="*/ 296843 h 1323884"/>
                <a:gd name="connsiteX177" fmla="*/ 1012374 w 2447898"/>
                <a:gd name="connsiteY177" fmla="*/ 281586 h 1323884"/>
                <a:gd name="connsiteX178" fmla="*/ 1025240 w 2447898"/>
                <a:gd name="connsiteY178" fmla="*/ 251778 h 1323884"/>
                <a:gd name="connsiteX179" fmla="*/ 1050960 w 2447898"/>
                <a:gd name="connsiteY179" fmla="*/ 195597 h 1323884"/>
                <a:gd name="connsiteX180" fmla="*/ 1051716 w 2447898"/>
                <a:gd name="connsiteY180" fmla="*/ 194024 h 1323884"/>
                <a:gd name="connsiteX181" fmla="*/ 1052438 w 2447898"/>
                <a:gd name="connsiteY181" fmla="*/ 192478 h 1323884"/>
                <a:gd name="connsiteX182" fmla="*/ 1053942 w 2447898"/>
                <a:gd name="connsiteY182" fmla="*/ 189384 h 1323884"/>
                <a:gd name="connsiteX183" fmla="*/ 1056943 w 2447898"/>
                <a:gd name="connsiteY183" fmla="*/ 183224 h 1323884"/>
                <a:gd name="connsiteX184" fmla="*/ 1062946 w 2447898"/>
                <a:gd name="connsiteY184" fmla="*/ 171190 h 1323884"/>
                <a:gd name="connsiteX185" fmla="*/ 1074958 w 2447898"/>
                <a:gd name="connsiteY185" fmla="*/ 148042 h 1323884"/>
                <a:gd name="connsiteX186" fmla="*/ 1075706 w 2447898"/>
                <a:gd name="connsiteY186" fmla="*/ 146652 h 1323884"/>
                <a:gd name="connsiteX187" fmla="*/ 1076455 w 2447898"/>
                <a:gd name="connsiteY187" fmla="*/ 145237 h 1323884"/>
                <a:gd name="connsiteX188" fmla="*/ 1080960 w 2447898"/>
                <a:gd name="connsiteY188" fmla="*/ 136978 h 1323884"/>
                <a:gd name="connsiteX189" fmla="*/ 1086937 w 2447898"/>
                <a:gd name="connsiteY189" fmla="*/ 126282 h 1323884"/>
                <a:gd name="connsiteX190" fmla="*/ 1098949 w 2447898"/>
                <a:gd name="connsiteY190" fmla="*/ 106017 h 1323884"/>
                <a:gd name="connsiteX191" fmla="*/ 1099750 w 2447898"/>
                <a:gd name="connsiteY191" fmla="*/ 104680 h 1323884"/>
                <a:gd name="connsiteX192" fmla="*/ 1100578 w 2447898"/>
                <a:gd name="connsiteY192" fmla="*/ 103369 h 1323884"/>
                <a:gd name="connsiteX193" fmla="*/ 1102208 w 2447898"/>
                <a:gd name="connsiteY193" fmla="*/ 100774 h 1323884"/>
                <a:gd name="connsiteX194" fmla="*/ 1105441 w 2447898"/>
                <a:gd name="connsiteY194" fmla="*/ 95662 h 1323884"/>
                <a:gd name="connsiteX195" fmla="*/ 1111961 w 2447898"/>
                <a:gd name="connsiteY195" fmla="*/ 85778 h 1323884"/>
                <a:gd name="connsiteX196" fmla="*/ 1112769 w 2447898"/>
                <a:gd name="connsiteY196" fmla="*/ 84572 h 1323884"/>
                <a:gd name="connsiteX197" fmla="*/ 1113597 w 2447898"/>
                <a:gd name="connsiteY197" fmla="*/ 83393 h 1323884"/>
                <a:gd name="connsiteX198" fmla="*/ 1115201 w 2447898"/>
                <a:gd name="connsiteY198" fmla="*/ 81034 h 1323884"/>
                <a:gd name="connsiteX199" fmla="*/ 1118460 w 2447898"/>
                <a:gd name="connsiteY199" fmla="*/ 76393 h 1323884"/>
                <a:gd name="connsiteX200" fmla="*/ 1124953 w 2447898"/>
                <a:gd name="connsiteY200" fmla="*/ 67506 h 1323884"/>
                <a:gd name="connsiteX201" fmla="*/ 1125782 w 2447898"/>
                <a:gd name="connsiteY201" fmla="*/ 66431 h 1323884"/>
                <a:gd name="connsiteX202" fmla="*/ 1126590 w 2447898"/>
                <a:gd name="connsiteY202" fmla="*/ 65356 h 1323884"/>
                <a:gd name="connsiteX203" fmla="*/ 1128220 w 2447898"/>
                <a:gd name="connsiteY203" fmla="*/ 63233 h 1323884"/>
                <a:gd name="connsiteX204" fmla="*/ 1131479 w 2447898"/>
                <a:gd name="connsiteY204" fmla="*/ 59117 h 1323884"/>
                <a:gd name="connsiteX205" fmla="*/ 1137972 w 2447898"/>
                <a:gd name="connsiteY205" fmla="*/ 51252 h 1323884"/>
                <a:gd name="connsiteX206" fmla="*/ 1150991 w 2447898"/>
                <a:gd name="connsiteY206" fmla="*/ 37122 h 1323884"/>
                <a:gd name="connsiteX207" fmla="*/ 1152495 w 2447898"/>
                <a:gd name="connsiteY207" fmla="*/ 35601 h 1323884"/>
                <a:gd name="connsiteX208" fmla="*/ 1154019 w 2447898"/>
                <a:gd name="connsiteY208" fmla="*/ 34133 h 1323884"/>
                <a:gd name="connsiteX209" fmla="*/ 1157047 w 2447898"/>
                <a:gd name="connsiteY209" fmla="*/ 31249 h 1323884"/>
                <a:gd name="connsiteX210" fmla="*/ 1163129 w 2447898"/>
                <a:gd name="connsiteY210" fmla="*/ 25901 h 1323884"/>
                <a:gd name="connsiteX211" fmla="*/ 1163878 w 2447898"/>
                <a:gd name="connsiteY211" fmla="*/ 25246 h 1323884"/>
                <a:gd name="connsiteX212" fmla="*/ 1164660 w 2447898"/>
                <a:gd name="connsiteY212" fmla="*/ 24616 h 1323884"/>
                <a:gd name="connsiteX213" fmla="*/ 1166157 w 2447898"/>
                <a:gd name="connsiteY213" fmla="*/ 23384 h 1323884"/>
                <a:gd name="connsiteX214" fmla="*/ 1169211 w 2447898"/>
                <a:gd name="connsiteY214" fmla="*/ 21025 h 1323884"/>
                <a:gd name="connsiteX215" fmla="*/ 1175267 w 2447898"/>
                <a:gd name="connsiteY215" fmla="*/ 16647 h 1323884"/>
                <a:gd name="connsiteX216" fmla="*/ 1176042 w 2447898"/>
                <a:gd name="connsiteY216" fmla="*/ 16123 h 1323884"/>
                <a:gd name="connsiteX217" fmla="*/ 1176798 w 2447898"/>
                <a:gd name="connsiteY217" fmla="*/ 15625 h 1323884"/>
                <a:gd name="connsiteX218" fmla="*/ 1178321 w 2447898"/>
                <a:gd name="connsiteY218" fmla="*/ 14629 h 1323884"/>
                <a:gd name="connsiteX219" fmla="*/ 1181349 w 2447898"/>
                <a:gd name="connsiteY219" fmla="*/ 12767 h 1323884"/>
                <a:gd name="connsiteX220" fmla="*/ 1182098 w 2447898"/>
                <a:gd name="connsiteY220" fmla="*/ 12321 h 1323884"/>
                <a:gd name="connsiteX221" fmla="*/ 1182880 w 2447898"/>
                <a:gd name="connsiteY221" fmla="*/ 11876 h 1323884"/>
                <a:gd name="connsiteX222" fmla="*/ 1184377 w 2447898"/>
                <a:gd name="connsiteY222" fmla="*/ 11011 h 1323884"/>
                <a:gd name="connsiteX223" fmla="*/ 1187431 w 2447898"/>
                <a:gd name="connsiteY223" fmla="*/ 9385 h 1323884"/>
                <a:gd name="connsiteX224" fmla="*/ 1188180 w 2447898"/>
                <a:gd name="connsiteY224" fmla="*/ 9018 h 1323884"/>
                <a:gd name="connsiteX225" fmla="*/ 1188935 w 2447898"/>
                <a:gd name="connsiteY225" fmla="*/ 8625 h 1323884"/>
                <a:gd name="connsiteX226" fmla="*/ 1190459 w 2447898"/>
                <a:gd name="connsiteY226" fmla="*/ 7891 h 1323884"/>
                <a:gd name="connsiteX227" fmla="*/ 1193487 w 2447898"/>
                <a:gd name="connsiteY227" fmla="*/ 6527 h 1323884"/>
                <a:gd name="connsiteX228" fmla="*/ 1194262 w 2447898"/>
                <a:gd name="connsiteY228" fmla="*/ 6213 h 1323884"/>
                <a:gd name="connsiteX229" fmla="*/ 1195018 w 2447898"/>
                <a:gd name="connsiteY229" fmla="*/ 5899 h 1323884"/>
                <a:gd name="connsiteX230" fmla="*/ 1196541 w 2447898"/>
                <a:gd name="connsiteY230" fmla="*/ 5295 h 1323884"/>
                <a:gd name="connsiteX231" fmla="*/ 1199569 w 2447898"/>
                <a:gd name="connsiteY231" fmla="*/ 4195 h 1323884"/>
                <a:gd name="connsiteX232" fmla="*/ 1200318 w 2447898"/>
                <a:gd name="connsiteY232" fmla="*/ 3932 h 1323884"/>
                <a:gd name="connsiteX233" fmla="*/ 1201073 w 2447898"/>
                <a:gd name="connsiteY233" fmla="*/ 3697 h 1323884"/>
                <a:gd name="connsiteX234" fmla="*/ 1202544 w 2447898"/>
                <a:gd name="connsiteY234" fmla="*/ 3224 h 1323884"/>
                <a:gd name="connsiteX235" fmla="*/ 1204048 w 2447898"/>
                <a:gd name="connsiteY235" fmla="*/ 2805 h 1323884"/>
                <a:gd name="connsiteX236" fmla="*/ 1205526 w 2447898"/>
                <a:gd name="connsiteY236" fmla="*/ 2385 h 1323884"/>
                <a:gd name="connsiteX237" fmla="*/ 1207023 w 2447898"/>
                <a:gd name="connsiteY237" fmla="*/ 2019 h 1323884"/>
                <a:gd name="connsiteX238" fmla="*/ 1208500 w 2447898"/>
                <a:gd name="connsiteY238" fmla="*/ 1678 h 1323884"/>
                <a:gd name="connsiteX239" fmla="*/ 1209998 w 2447898"/>
                <a:gd name="connsiteY239" fmla="*/ 1363 h 1323884"/>
                <a:gd name="connsiteX240" fmla="*/ 1211475 w 2447898"/>
                <a:gd name="connsiteY240" fmla="*/ 1101 h 1323884"/>
                <a:gd name="connsiteX241" fmla="*/ 1212979 w 2447898"/>
                <a:gd name="connsiteY241" fmla="*/ 839 h 1323884"/>
                <a:gd name="connsiteX242" fmla="*/ 1213701 w 2447898"/>
                <a:gd name="connsiteY242" fmla="*/ 734 h 1323884"/>
                <a:gd name="connsiteX243" fmla="*/ 1214450 w 2447898"/>
                <a:gd name="connsiteY243" fmla="*/ 629 h 1323884"/>
                <a:gd name="connsiteX244" fmla="*/ 1215199 w 2447898"/>
                <a:gd name="connsiteY244" fmla="*/ 550 h 1323884"/>
                <a:gd name="connsiteX245" fmla="*/ 1215954 w 2447898"/>
                <a:gd name="connsiteY245" fmla="*/ 446 h 1323884"/>
                <a:gd name="connsiteX246" fmla="*/ 1216676 w 2447898"/>
                <a:gd name="connsiteY246" fmla="*/ 367 h 1323884"/>
                <a:gd name="connsiteX247" fmla="*/ 1217425 w 2447898"/>
                <a:gd name="connsiteY247" fmla="*/ 288 h 1323884"/>
                <a:gd name="connsiteX248" fmla="*/ 1218929 w 2447898"/>
                <a:gd name="connsiteY248" fmla="*/ 183 h 1323884"/>
                <a:gd name="connsiteX249" fmla="*/ 1219651 w 2447898"/>
                <a:gd name="connsiteY249" fmla="*/ 131 h 1323884"/>
                <a:gd name="connsiteX250" fmla="*/ 1220406 w 2447898"/>
                <a:gd name="connsiteY250" fmla="*/ 79 h 1323884"/>
                <a:gd name="connsiteX251" fmla="*/ 1221904 w 2447898"/>
                <a:gd name="connsiteY251" fmla="*/ 26 h 1323884"/>
                <a:gd name="connsiteX252" fmla="*/ 1222633 w 2447898"/>
                <a:gd name="connsiteY252" fmla="*/ 0 h 1323884"/>
                <a:gd name="connsiteX253" fmla="*/ 1224878 w 2447898"/>
                <a:gd name="connsiteY253" fmla="*/ 0 h 1323884"/>
                <a:gd name="connsiteX254" fmla="*/ 1225607 w 2447898"/>
                <a:gd name="connsiteY254" fmla="*/ 26 h 1323884"/>
                <a:gd name="connsiteX255" fmla="*/ 1227860 w 2447898"/>
                <a:gd name="connsiteY255" fmla="*/ 105 h 1323884"/>
                <a:gd name="connsiteX256" fmla="*/ 1228609 w 2447898"/>
                <a:gd name="connsiteY256" fmla="*/ 157 h 1323884"/>
                <a:gd name="connsiteX257" fmla="*/ 1229331 w 2447898"/>
                <a:gd name="connsiteY257" fmla="*/ 209 h 1323884"/>
                <a:gd name="connsiteX258" fmla="*/ 1230086 w 2447898"/>
                <a:gd name="connsiteY258" fmla="*/ 262 h 1323884"/>
                <a:gd name="connsiteX259" fmla="*/ 1231583 w 2447898"/>
                <a:gd name="connsiteY259" fmla="*/ 419 h 1323884"/>
                <a:gd name="connsiteX260" fmla="*/ 1232312 w 2447898"/>
                <a:gd name="connsiteY260" fmla="*/ 498 h 1323884"/>
                <a:gd name="connsiteX261" fmla="*/ 1233061 w 2447898"/>
                <a:gd name="connsiteY261" fmla="*/ 577 h 1323884"/>
                <a:gd name="connsiteX262" fmla="*/ 1233810 w 2447898"/>
                <a:gd name="connsiteY262" fmla="*/ 681 h 1323884"/>
                <a:gd name="connsiteX263" fmla="*/ 1235287 w 2447898"/>
                <a:gd name="connsiteY263" fmla="*/ 917 h 1323884"/>
                <a:gd name="connsiteX264" fmla="*/ 1236036 w 2447898"/>
                <a:gd name="connsiteY264" fmla="*/ 1022 h 1323884"/>
                <a:gd name="connsiteX265" fmla="*/ 1236785 w 2447898"/>
                <a:gd name="connsiteY265" fmla="*/ 1153 h 1323884"/>
                <a:gd name="connsiteX266" fmla="*/ 1238262 w 2447898"/>
                <a:gd name="connsiteY266" fmla="*/ 1442 h 1323884"/>
                <a:gd name="connsiteX267" fmla="*/ 1239766 w 2447898"/>
                <a:gd name="connsiteY267" fmla="*/ 1756 h 1323884"/>
                <a:gd name="connsiteX268" fmla="*/ 1241237 w 2447898"/>
                <a:gd name="connsiteY268" fmla="*/ 2123 h 1323884"/>
                <a:gd name="connsiteX269" fmla="*/ 1242741 w 2447898"/>
                <a:gd name="connsiteY269" fmla="*/ 2491 h 1323884"/>
                <a:gd name="connsiteX270" fmla="*/ 1244212 w 2447898"/>
                <a:gd name="connsiteY270" fmla="*/ 2910 h 1323884"/>
                <a:gd name="connsiteX271" fmla="*/ 1247193 w 2447898"/>
                <a:gd name="connsiteY271" fmla="*/ 3827 h 1323884"/>
                <a:gd name="connsiteX272" fmla="*/ 1248021 w 2447898"/>
                <a:gd name="connsiteY272" fmla="*/ 4089 h 1323884"/>
                <a:gd name="connsiteX273" fmla="*/ 1250426 w 2447898"/>
                <a:gd name="connsiteY273" fmla="*/ 4954 h 1323884"/>
                <a:gd name="connsiteX274" fmla="*/ 1253660 w 2447898"/>
                <a:gd name="connsiteY274" fmla="*/ 6239 h 1323884"/>
                <a:gd name="connsiteX275" fmla="*/ 1255263 w 2447898"/>
                <a:gd name="connsiteY275" fmla="*/ 6921 h 1323884"/>
                <a:gd name="connsiteX276" fmla="*/ 1256893 w 2447898"/>
                <a:gd name="connsiteY276" fmla="*/ 7655 h 1323884"/>
                <a:gd name="connsiteX277" fmla="*/ 1260133 w 2447898"/>
                <a:gd name="connsiteY277" fmla="*/ 9228 h 1323884"/>
                <a:gd name="connsiteX278" fmla="*/ 1261736 w 2447898"/>
                <a:gd name="connsiteY278" fmla="*/ 10067 h 1323884"/>
                <a:gd name="connsiteX279" fmla="*/ 1263339 w 2447898"/>
                <a:gd name="connsiteY279" fmla="*/ 10932 h 1323884"/>
                <a:gd name="connsiteX280" fmla="*/ 1266572 w 2447898"/>
                <a:gd name="connsiteY280" fmla="*/ 12793 h 1323884"/>
                <a:gd name="connsiteX281" fmla="*/ 1273046 w 2447898"/>
                <a:gd name="connsiteY281" fmla="*/ 16935 h 1323884"/>
                <a:gd name="connsiteX282" fmla="*/ 1273847 w 2447898"/>
                <a:gd name="connsiteY282" fmla="*/ 17486 h 1323884"/>
                <a:gd name="connsiteX283" fmla="*/ 1274649 w 2447898"/>
                <a:gd name="connsiteY283" fmla="*/ 18063 h 1323884"/>
                <a:gd name="connsiteX284" fmla="*/ 1276279 w 2447898"/>
                <a:gd name="connsiteY284" fmla="*/ 19216 h 1323884"/>
                <a:gd name="connsiteX285" fmla="*/ 1279492 w 2447898"/>
                <a:gd name="connsiteY285" fmla="*/ 21654 h 1323884"/>
                <a:gd name="connsiteX286" fmla="*/ 1285959 w 2447898"/>
                <a:gd name="connsiteY286" fmla="*/ 26924 h 1323884"/>
                <a:gd name="connsiteX287" fmla="*/ 1286760 w 2447898"/>
                <a:gd name="connsiteY287" fmla="*/ 27605 h 1323884"/>
                <a:gd name="connsiteX288" fmla="*/ 1287562 w 2447898"/>
                <a:gd name="connsiteY288" fmla="*/ 28313 h 1323884"/>
                <a:gd name="connsiteX289" fmla="*/ 1289192 w 2447898"/>
                <a:gd name="connsiteY289" fmla="*/ 29755 h 1323884"/>
                <a:gd name="connsiteX290" fmla="*/ 1292405 w 2447898"/>
                <a:gd name="connsiteY290" fmla="*/ 32744 h 1323884"/>
                <a:gd name="connsiteX291" fmla="*/ 1298872 w 2447898"/>
                <a:gd name="connsiteY291" fmla="*/ 39114 h 1323884"/>
                <a:gd name="connsiteX292" fmla="*/ 1300376 w 2447898"/>
                <a:gd name="connsiteY292" fmla="*/ 40687 h 1323884"/>
                <a:gd name="connsiteX293" fmla="*/ 1301880 w 2447898"/>
                <a:gd name="connsiteY293" fmla="*/ 42287 h 1323884"/>
                <a:gd name="connsiteX294" fmla="*/ 1304907 w 2447898"/>
                <a:gd name="connsiteY294" fmla="*/ 45563 h 1323884"/>
                <a:gd name="connsiteX295" fmla="*/ 1310937 w 2447898"/>
                <a:gd name="connsiteY295" fmla="*/ 52458 h 1323884"/>
                <a:gd name="connsiteX296" fmla="*/ 1322995 w 2447898"/>
                <a:gd name="connsiteY296" fmla="*/ 67585 h 1323884"/>
                <a:gd name="connsiteX297" fmla="*/ 1323744 w 2447898"/>
                <a:gd name="connsiteY297" fmla="*/ 68581 h 1323884"/>
                <a:gd name="connsiteX298" fmla="*/ 1325996 w 2447898"/>
                <a:gd name="connsiteY298" fmla="*/ 71648 h 1323884"/>
                <a:gd name="connsiteX299" fmla="*/ 1329024 w 2447898"/>
                <a:gd name="connsiteY299" fmla="*/ 75816 h 1323884"/>
                <a:gd name="connsiteX300" fmla="*/ 1335027 w 2447898"/>
                <a:gd name="connsiteY300" fmla="*/ 84468 h 1323884"/>
                <a:gd name="connsiteX301" fmla="*/ 1347092 w 2447898"/>
                <a:gd name="connsiteY301" fmla="*/ 103029 h 1323884"/>
                <a:gd name="connsiteX302" fmla="*/ 1347920 w 2447898"/>
                <a:gd name="connsiteY302" fmla="*/ 104339 h 1323884"/>
                <a:gd name="connsiteX303" fmla="*/ 1348722 w 2447898"/>
                <a:gd name="connsiteY303" fmla="*/ 105677 h 1323884"/>
                <a:gd name="connsiteX304" fmla="*/ 1350351 w 2447898"/>
                <a:gd name="connsiteY304" fmla="*/ 108351 h 1323884"/>
                <a:gd name="connsiteX305" fmla="*/ 1353638 w 2447898"/>
                <a:gd name="connsiteY305" fmla="*/ 113751 h 1323884"/>
                <a:gd name="connsiteX306" fmla="*/ 1360157 w 2447898"/>
                <a:gd name="connsiteY306" fmla="*/ 124946 h 1323884"/>
                <a:gd name="connsiteX307" fmla="*/ 1373229 w 2447898"/>
                <a:gd name="connsiteY307" fmla="*/ 148592 h 1323884"/>
                <a:gd name="connsiteX308" fmla="*/ 1399367 w 2447898"/>
                <a:gd name="connsiteY308" fmla="*/ 200683 h 1323884"/>
                <a:gd name="connsiteX309" fmla="*/ 1400168 w 2447898"/>
                <a:gd name="connsiteY309" fmla="*/ 202361 h 1323884"/>
                <a:gd name="connsiteX310" fmla="*/ 1402580 w 2447898"/>
                <a:gd name="connsiteY310" fmla="*/ 207473 h 1323884"/>
                <a:gd name="connsiteX311" fmla="*/ 1405760 w 2447898"/>
                <a:gd name="connsiteY311" fmla="*/ 214342 h 1323884"/>
                <a:gd name="connsiteX312" fmla="*/ 1412180 w 2447898"/>
                <a:gd name="connsiteY312" fmla="*/ 228315 h 1323884"/>
                <a:gd name="connsiteX313" fmla="*/ 1425014 w 2447898"/>
                <a:gd name="connsiteY313" fmla="*/ 257153 h 1323884"/>
                <a:gd name="connsiteX314" fmla="*/ 1450667 w 2447898"/>
                <a:gd name="connsiteY314" fmla="*/ 317922 h 1323884"/>
                <a:gd name="connsiteX315" fmla="*/ 1498516 w 2447898"/>
                <a:gd name="connsiteY315" fmla="*/ 438934 h 1323884"/>
                <a:gd name="connsiteX316" fmla="*/ 1550434 w 2447898"/>
                <a:gd name="connsiteY316" fmla="*/ 574789 h 1323884"/>
                <a:gd name="connsiteX317" fmla="*/ 1598859 w 2447898"/>
                <a:gd name="connsiteY317" fmla="*/ 699183 h 1323884"/>
                <a:gd name="connsiteX318" fmla="*/ 1646377 w 2447898"/>
                <a:gd name="connsiteY318" fmla="*/ 813637 h 1323884"/>
                <a:gd name="connsiteX319" fmla="*/ 1697903 w 2447898"/>
                <a:gd name="connsiteY319" fmla="*/ 925267 h 1323884"/>
                <a:gd name="connsiteX320" fmla="*/ 1699407 w 2447898"/>
                <a:gd name="connsiteY320" fmla="*/ 928307 h 1323884"/>
                <a:gd name="connsiteX321" fmla="*/ 1700904 w 2447898"/>
                <a:gd name="connsiteY321" fmla="*/ 931320 h 1323884"/>
                <a:gd name="connsiteX322" fmla="*/ 1703906 w 2447898"/>
                <a:gd name="connsiteY322" fmla="*/ 937300 h 1323884"/>
                <a:gd name="connsiteX323" fmla="*/ 1709908 w 2447898"/>
                <a:gd name="connsiteY323" fmla="*/ 949125 h 1323884"/>
                <a:gd name="connsiteX324" fmla="*/ 1721947 w 2447898"/>
                <a:gd name="connsiteY324" fmla="*/ 972091 h 1323884"/>
                <a:gd name="connsiteX325" fmla="*/ 1745990 w 2447898"/>
                <a:gd name="connsiteY325" fmla="*/ 1015319 h 1323884"/>
                <a:gd name="connsiteX326" fmla="*/ 1746792 w 2447898"/>
                <a:gd name="connsiteY326" fmla="*/ 1016735 h 1323884"/>
                <a:gd name="connsiteX327" fmla="*/ 1747594 w 2447898"/>
                <a:gd name="connsiteY327" fmla="*/ 1018124 h 1323884"/>
                <a:gd name="connsiteX328" fmla="*/ 1749224 w 2447898"/>
                <a:gd name="connsiteY328" fmla="*/ 1020903 h 1323884"/>
                <a:gd name="connsiteX329" fmla="*/ 1752483 w 2447898"/>
                <a:gd name="connsiteY329" fmla="*/ 1026406 h 1323884"/>
                <a:gd name="connsiteX330" fmla="*/ 1759009 w 2447898"/>
                <a:gd name="connsiteY330" fmla="*/ 1037238 h 1323884"/>
                <a:gd name="connsiteX331" fmla="*/ 1772048 w 2447898"/>
                <a:gd name="connsiteY331" fmla="*/ 1058076 h 1323884"/>
                <a:gd name="connsiteX332" fmla="*/ 1798113 w 2447898"/>
                <a:gd name="connsiteY332" fmla="*/ 1096593 h 1323884"/>
                <a:gd name="connsiteX333" fmla="*/ 1799617 w 2447898"/>
                <a:gd name="connsiteY333" fmla="*/ 1098686 h 1323884"/>
                <a:gd name="connsiteX334" fmla="*/ 1801141 w 2447898"/>
                <a:gd name="connsiteY334" fmla="*/ 1100807 h 1323884"/>
                <a:gd name="connsiteX335" fmla="*/ 1804195 w 2447898"/>
                <a:gd name="connsiteY335" fmla="*/ 1104955 h 1323884"/>
                <a:gd name="connsiteX336" fmla="*/ 1810277 w 2447898"/>
                <a:gd name="connsiteY336" fmla="*/ 1113129 h 1323884"/>
                <a:gd name="connsiteX337" fmla="*/ 1822442 w 2447898"/>
                <a:gd name="connsiteY337" fmla="*/ 1128780 h 1323884"/>
                <a:gd name="connsiteX338" fmla="*/ 1823190 w 2447898"/>
                <a:gd name="connsiteY338" fmla="*/ 1129726 h 1323884"/>
                <a:gd name="connsiteX339" fmla="*/ 1823966 w 2447898"/>
                <a:gd name="connsiteY339" fmla="*/ 1130673 h 1323884"/>
                <a:gd name="connsiteX340" fmla="*/ 1825469 w 2447898"/>
                <a:gd name="connsiteY340" fmla="*/ 1132558 h 1323884"/>
                <a:gd name="connsiteX341" fmla="*/ 1828524 w 2447898"/>
                <a:gd name="connsiteY341" fmla="*/ 1136256 h 1323884"/>
                <a:gd name="connsiteX342" fmla="*/ 1834606 w 2447898"/>
                <a:gd name="connsiteY342" fmla="*/ 1143545 h 1323884"/>
                <a:gd name="connsiteX343" fmla="*/ 1846770 w 2447898"/>
                <a:gd name="connsiteY343" fmla="*/ 1157464 h 1323884"/>
                <a:gd name="connsiteX344" fmla="*/ 1847519 w 2447898"/>
                <a:gd name="connsiteY344" fmla="*/ 1158303 h 1323884"/>
                <a:gd name="connsiteX345" fmla="*/ 1848268 w 2447898"/>
                <a:gd name="connsiteY345" fmla="*/ 1159115 h 1323884"/>
                <a:gd name="connsiteX346" fmla="*/ 1849745 w 2447898"/>
                <a:gd name="connsiteY346" fmla="*/ 1160766 h 1323884"/>
                <a:gd name="connsiteX347" fmla="*/ 1852746 w 2447898"/>
                <a:gd name="connsiteY347" fmla="*/ 1163987 h 1323884"/>
                <a:gd name="connsiteX348" fmla="*/ 1858703 w 2447898"/>
                <a:gd name="connsiteY348" fmla="*/ 1170309 h 1323884"/>
                <a:gd name="connsiteX349" fmla="*/ 1870629 w 2447898"/>
                <a:gd name="connsiteY349" fmla="*/ 1182397 h 1323884"/>
                <a:gd name="connsiteX350" fmla="*/ 1871384 w 2447898"/>
                <a:gd name="connsiteY350" fmla="*/ 1183128 h 1323884"/>
                <a:gd name="connsiteX351" fmla="*/ 1872132 w 2447898"/>
                <a:gd name="connsiteY351" fmla="*/ 1183839 h 1323884"/>
                <a:gd name="connsiteX352" fmla="*/ 1873610 w 2447898"/>
                <a:gd name="connsiteY352" fmla="*/ 1185276 h 1323884"/>
                <a:gd name="connsiteX353" fmla="*/ 1876611 w 2447898"/>
                <a:gd name="connsiteY353" fmla="*/ 1188135 h 1323884"/>
                <a:gd name="connsiteX354" fmla="*/ 1882561 w 2447898"/>
                <a:gd name="connsiteY354" fmla="*/ 1193718 h 1323884"/>
                <a:gd name="connsiteX355" fmla="*/ 1894493 w 2447898"/>
                <a:gd name="connsiteY355" fmla="*/ 1204309 h 1323884"/>
                <a:gd name="connsiteX356" fmla="*/ 1895295 w 2447898"/>
                <a:gd name="connsiteY356" fmla="*/ 1205020 h 1323884"/>
                <a:gd name="connsiteX357" fmla="*/ 1896097 w 2447898"/>
                <a:gd name="connsiteY357" fmla="*/ 1205698 h 1323884"/>
                <a:gd name="connsiteX358" fmla="*/ 1897727 w 2447898"/>
                <a:gd name="connsiteY358" fmla="*/ 1207060 h 1323884"/>
                <a:gd name="connsiteX359" fmla="*/ 1900960 w 2447898"/>
                <a:gd name="connsiteY359" fmla="*/ 1209765 h 1323884"/>
                <a:gd name="connsiteX360" fmla="*/ 1907433 w 2447898"/>
                <a:gd name="connsiteY360" fmla="*/ 1215034 h 1323884"/>
                <a:gd name="connsiteX361" fmla="*/ 1920372 w 2447898"/>
                <a:gd name="connsiteY361" fmla="*/ 1224966 h 1323884"/>
                <a:gd name="connsiteX362" fmla="*/ 1921976 w 2447898"/>
                <a:gd name="connsiteY362" fmla="*/ 1226174 h 1323884"/>
                <a:gd name="connsiteX363" fmla="*/ 1923606 w 2447898"/>
                <a:gd name="connsiteY363" fmla="*/ 1227355 h 1323884"/>
                <a:gd name="connsiteX364" fmla="*/ 1926845 w 2447898"/>
                <a:gd name="connsiteY364" fmla="*/ 1229664 h 1323884"/>
                <a:gd name="connsiteX365" fmla="*/ 1933312 w 2447898"/>
                <a:gd name="connsiteY365" fmla="*/ 1234174 h 1323884"/>
                <a:gd name="connsiteX366" fmla="*/ 1946252 w 2447898"/>
                <a:gd name="connsiteY366" fmla="*/ 1242664 h 1323884"/>
                <a:gd name="connsiteX367" fmla="*/ 1949253 w 2447898"/>
                <a:gd name="connsiteY367" fmla="*/ 1244550 h 1323884"/>
                <a:gd name="connsiteX368" fmla="*/ 1952281 w 2447898"/>
                <a:gd name="connsiteY368" fmla="*/ 1246389 h 1323884"/>
                <a:gd name="connsiteX369" fmla="*/ 1958316 w 2447898"/>
                <a:gd name="connsiteY369" fmla="*/ 1249979 h 1323884"/>
                <a:gd name="connsiteX370" fmla="*/ 1970401 w 2447898"/>
                <a:gd name="connsiteY370" fmla="*/ 1256744 h 1323884"/>
                <a:gd name="connsiteX371" fmla="*/ 1971150 w 2447898"/>
                <a:gd name="connsiteY371" fmla="*/ 1257160 h 1323884"/>
                <a:gd name="connsiteX372" fmla="*/ 1971899 w 2447898"/>
                <a:gd name="connsiteY372" fmla="*/ 1257556 h 1323884"/>
                <a:gd name="connsiteX373" fmla="*/ 1973429 w 2447898"/>
                <a:gd name="connsiteY373" fmla="*/ 1258368 h 1323884"/>
                <a:gd name="connsiteX374" fmla="*/ 1976430 w 2447898"/>
                <a:gd name="connsiteY374" fmla="*/ 1259939 h 1323884"/>
                <a:gd name="connsiteX375" fmla="*/ 1982486 w 2447898"/>
                <a:gd name="connsiteY375" fmla="*/ 1263006 h 1323884"/>
                <a:gd name="connsiteX376" fmla="*/ 1994544 w 2447898"/>
                <a:gd name="connsiteY376" fmla="*/ 1268778 h 1323884"/>
                <a:gd name="connsiteX377" fmla="*/ 1996201 w 2447898"/>
                <a:gd name="connsiteY377" fmla="*/ 1269509 h 1323884"/>
                <a:gd name="connsiteX378" fmla="*/ 1997837 w 2447898"/>
                <a:gd name="connsiteY378" fmla="*/ 1270241 h 1323884"/>
                <a:gd name="connsiteX379" fmla="*/ 2001097 w 2447898"/>
                <a:gd name="connsiteY379" fmla="*/ 1271684 h 1323884"/>
                <a:gd name="connsiteX380" fmla="*/ 2007643 w 2447898"/>
                <a:gd name="connsiteY380" fmla="*/ 1274489 h 1323884"/>
                <a:gd name="connsiteX381" fmla="*/ 2020741 w 2447898"/>
                <a:gd name="connsiteY381" fmla="*/ 1279683 h 1323884"/>
                <a:gd name="connsiteX382" fmla="*/ 2021543 w 2447898"/>
                <a:gd name="connsiteY382" fmla="*/ 1279999 h 1323884"/>
                <a:gd name="connsiteX383" fmla="*/ 2022371 w 2447898"/>
                <a:gd name="connsiteY383" fmla="*/ 1280308 h 1323884"/>
                <a:gd name="connsiteX384" fmla="*/ 2024001 w 2447898"/>
                <a:gd name="connsiteY384" fmla="*/ 1280912 h 1323884"/>
                <a:gd name="connsiteX385" fmla="*/ 2027287 w 2447898"/>
                <a:gd name="connsiteY385" fmla="*/ 1282120 h 1323884"/>
                <a:gd name="connsiteX386" fmla="*/ 2033807 w 2447898"/>
                <a:gd name="connsiteY386" fmla="*/ 1284428 h 1323884"/>
                <a:gd name="connsiteX387" fmla="*/ 2046905 w 2447898"/>
                <a:gd name="connsiteY387" fmla="*/ 1288724 h 1323884"/>
                <a:gd name="connsiteX388" fmla="*/ 2047707 w 2447898"/>
                <a:gd name="connsiteY388" fmla="*/ 1288985 h 1323884"/>
                <a:gd name="connsiteX389" fmla="*/ 2048509 w 2447898"/>
                <a:gd name="connsiteY389" fmla="*/ 1289227 h 1323884"/>
                <a:gd name="connsiteX390" fmla="*/ 2050112 w 2447898"/>
                <a:gd name="connsiteY390" fmla="*/ 1289724 h 1323884"/>
                <a:gd name="connsiteX391" fmla="*/ 2053319 w 2447898"/>
                <a:gd name="connsiteY391" fmla="*/ 1290690 h 1323884"/>
                <a:gd name="connsiteX392" fmla="*/ 2059765 w 2447898"/>
                <a:gd name="connsiteY392" fmla="*/ 1292556 h 1323884"/>
                <a:gd name="connsiteX393" fmla="*/ 2072605 w 2447898"/>
                <a:gd name="connsiteY393" fmla="*/ 1296039 h 1323884"/>
                <a:gd name="connsiteX394" fmla="*/ 2073407 w 2447898"/>
                <a:gd name="connsiteY394" fmla="*/ 1296227 h 1323884"/>
                <a:gd name="connsiteX395" fmla="*/ 2075812 w 2447898"/>
                <a:gd name="connsiteY395" fmla="*/ 1296851 h 1323884"/>
                <a:gd name="connsiteX396" fmla="*/ 2079019 w 2447898"/>
                <a:gd name="connsiteY396" fmla="*/ 1297643 h 1323884"/>
                <a:gd name="connsiteX397" fmla="*/ 2085439 w 2447898"/>
                <a:gd name="connsiteY397" fmla="*/ 1299160 h 1323884"/>
                <a:gd name="connsiteX398" fmla="*/ 2098306 w 2447898"/>
                <a:gd name="connsiteY398" fmla="*/ 1301992 h 1323884"/>
                <a:gd name="connsiteX399" fmla="*/ 2099803 w 2447898"/>
                <a:gd name="connsiteY399" fmla="*/ 1302307 h 1323884"/>
                <a:gd name="connsiteX400" fmla="*/ 2101307 w 2447898"/>
                <a:gd name="connsiteY400" fmla="*/ 1302596 h 1323884"/>
                <a:gd name="connsiteX401" fmla="*/ 2104282 w 2447898"/>
                <a:gd name="connsiteY401" fmla="*/ 1303200 h 1323884"/>
                <a:gd name="connsiteX402" fmla="*/ 2110285 w 2447898"/>
                <a:gd name="connsiteY402" fmla="*/ 1304374 h 1323884"/>
                <a:gd name="connsiteX403" fmla="*/ 2122270 w 2447898"/>
                <a:gd name="connsiteY403" fmla="*/ 1306529 h 1323884"/>
                <a:gd name="connsiteX404" fmla="*/ 2123019 w 2447898"/>
                <a:gd name="connsiteY404" fmla="*/ 1306656 h 1323884"/>
                <a:gd name="connsiteX405" fmla="*/ 2123767 w 2447898"/>
                <a:gd name="connsiteY405" fmla="*/ 1306764 h 1323884"/>
                <a:gd name="connsiteX406" fmla="*/ 2125271 w 2447898"/>
                <a:gd name="connsiteY406" fmla="*/ 1307025 h 1323884"/>
                <a:gd name="connsiteX407" fmla="*/ 2128273 w 2447898"/>
                <a:gd name="connsiteY407" fmla="*/ 1307522 h 1323884"/>
                <a:gd name="connsiteX408" fmla="*/ 2134249 w 2447898"/>
                <a:gd name="connsiteY408" fmla="*/ 1308468 h 1323884"/>
                <a:gd name="connsiteX409" fmla="*/ 2146234 w 2447898"/>
                <a:gd name="connsiteY409" fmla="*/ 1310227 h 1323884"/>
                <a:gd name="connsiteX410" fmla="*/ 2147062 w 2447898"/>
                <a:gd name="connsiteY410" fmla="*/ 1310327 h 1323884"/>
                <a:gd name="connsiteX411" fmla="*/ 2147864 w 2447898"/>
                <a:gd name="connsiteY411" fmla="*/ 1310435 h 1323884"/>
                <a:gd name="connsiteX412" fmla="*/ 2149494 w 2447898"/>
                <a:gd name="connsiteY412" fmla="*/ 1310670 h 1323884"/>
                <a:gd name="connsiteX413" fmla="*/ 2152727 w 2447898"/>
                <a:gd name="connsiteY413" fmla="*/ 1311086 h 1323884"/>
                <a:gd name="connsiteX414" fmla="*/ 2159253 w 2447898"/>
                <a:gd name="connsiteY414" fmla="*/ 1311925 h 1323884"/>
                <a:gd name="connsiteX415" fmla="*/ 2172246 w 2447898"/>
                <a:gd name="connsiteY415" fmla="*/ 1313448 h 1323884"/>
                <a:gd name="connsiteX416" fmla="*/ 2173047 w 2447898"/>
                <a:gd name="connsiteY416" fmla="*/ 1313529 h 1323884"/>
                <a:gd name="connsiteX417" fmla="*/ 2173849 w 2447898"/>
                <a:gd name="connsiteY417" fmla="*/ 1313629 h 1323884"/>
                <a:gd name="connsiteX418" fmla="*/ 2175479 w 2447898"/>
                <a:gd name="connsiteY418" fmla="*/ 1313790 h 1323884"/>
                <a:gd name="connsiteX419" fmla="*/ 2178739 w 2447898"/>
                <a:gd name="connsiteY419" fmla="*/ 1314133 h 1323884"/>
                <a:gd name="connsiteX420" fmla="*/ 2185238 w 2447898"/>
                <a:gd name="connsiteY420" fmla="*/ 1314784 h 1323884"/>
                <a:gd name="connsiteX421" fmla="*/ 2198231 w 2447898"/>
                <a:gd name="connsiteY421" fmla="*/ 1315992 h 1323884"/>
                <a:gd name="connsiteX422" fmla="*/ 2198980 w 2447898"/>
                <a:gd name="connsiteY422" fmla="*/ 1316045 h 1323884"/>
                <a:gd name="connsiteX423" fmla="*/ 2199755 w 2447898"/>
                <a:gd name="connsiteY423" fmla="*/ 1316119 h 1323884"/>
                <a:gd name="connsiteX424" fmla="*/ 2201259 w 2447898"/>
                <a:gd name="connsiteY424" fmla="*/ 1316253 h 1323884"/>
                <a:gd name="connsiteX425" fmla="*/ 2204286 w 2447898"/>
                <a:gd name="connsiteY425" fmla="*/ 1316488 h 1323884"/>
                <a:gd name="connsiteX426" fmla="*/ 2210369 w 2447898"/>
                <a:gd name="connsiteY426" fmla="*/ 1316985 h 1323884"/>
                <a:gd name="connsiteX427" fmla="*/ 2222506 w 2447898"/>
                <a:gd name="connsiteY427" fmla="*/ 1317878 h 1323884"/>
                <a:gd name="connsiteX428" fmla="*/ 2224004 w 2447898"/>
                <a:gd name="connsiteY428" fmla="*/ 1317985 h 1323884"/>
                <a:gd name="connsiteX429" fmla="*/ 2225534 w 2447898"/>
                <a:gd name="connsiteY429" fmla="*/ 1318065 h 1323884"/>
                <a:gd name="connsiteX430" fmla="*/ 2228562 w 2447898"/>
                <a:gd name="connsiteY430" fmla="*/ 1318273 h 1323884"/>
                <a:gd name="connsiteX431" fmla="*/ 2234618 w 2447898"/>
                <a:gd name="connsiteY431" fmla="*/ 1318663 h 1323884"/>
                <a:gd name="connsiteX432" fmla="*/ 2246756 w 2447898"/>
                <a:gd name="connsiteY432" fmla="*/ 1319347 h 1323884"/>
                <a:gd name="connsiteX433" fmla="*/ 2247504 w 2447898"/>
                <a:gd name="connsiteY433" fmla="*/ 1319401 h 1323884"/>
                <a:gd name="connsiteX434" fmla="*/ 2248253 w 2447898"/>
                <a:gd name="connsiteY434" fmla="*/ 1319428 h 1323884"/>
                <a:gd name="connsiteX435" fmla="*/ 2249731 w 2447898"/>
                <a:gd name="connsiteY435" fmla="*/ 1319502 h 1323884"/>
                <a:gd name="connsiteX436" fmla="*/ 2258662 w 2447898"/>
                <a:gd name="connsiteY436" fmla="*/ 1319978 h 1323884"/>
                <a:gd name="connsiteX437" fmla="*/ 2259410 w 2447898"/>
                <a:gd name="connsiteY437" fmla="*/ 1320005 h 1323884"/>
                <a:gd name="connsiteX438" fmla="*/ 2260133 w 2447898"/>
                <a:gd name="connsiteY438" fmla="*/ 1320025 h 1323884"/>
                <a:gd name="connsiteX439" fmla="*/ 2261636 w 2447898"/>
                <a:gd name="connsiteY439" fmla="*/ 1320106 h 1323884"/>
                <a:gd name="connsiteX440" fmla="*/ 2264611 w 2447898"/>
                <a:gd name="connsiteY440" fmla="*/ 1320240 h 1323884"/>
                <a:gd name="connsiteX441" fmla="*/ 2270541 w 2447898"/>
                <a:gd name="connsiteY441" fmla="*/ 1320502 h 1323884"/>
                <a:gd name="connsiteX442" fmla="*/ 2271290 w 2447898"/>
                <a:gd name="connsiteY442" fmla="*/ 1320528 h 1323884"/>
                <a:gd name="connsiteX443" fmla="*/ 2272038 w 2447898"/>
                <a:gd name="connsiteY443" fmla="*/ 1320575 h 1323884"/>
                <a:gd name="connsiteX444" fmla="*/ 2273516 w 2447898"/>
                <a:gd name="connsiteY444" fmla="*/ 1320629 h 1323884"/>
                <a:gd name="connsiteX445" fmla="*/ 2276491 w 2447898"/>
                <a:gd name="connsiteY445" fmla="*/ 1320736 h 1323884"/>
                <a:gd name="connsiteX446" fmla="*/ 2282447 w 2447898"/>
                <a:gd name="connsiteY446" fmla="*/ 1320971 h 1323884"/>
                <a:gd name="connsiteX447" fmla="*/ 2294346 w 2447898"/>
                <a:gd name="connsiteY447" fmla="*/ 1321394 h 1323884"/>
                <a:gd name="connsiteX448" fmla="*/ 2297560 w 2447898"/>
                <a:gd name="connsiteY448" fmla="*/ 1321495 h 1323884"/>
                <a:gd name="connsiteX449" fmla="*/ 2300793 w 2447898"/>
                <a:gd name="connsiteY449" fmla="*/ 1321602 h 1323884"/>
                <a:gd name="connsiteX450" fmla="*/ 2307239 w 2447898"/>
                <a:gd name="connsiteY450" fmla="*/ 1321810 h 1323884"/>
                <a:gd name="connsiteX451" fmla="*/ 2308041 w 2447898"/>
                <a:gd name="connsiteY451" fmla="*/ 1321837 h 1323884"/>
                <a:gd name="connsiteX452" fmla="*/ 2308869 w 2447898"/>
                <a:gd name="connsiteY452" fmla="*/ 1321864 h 1323884"/>
                <a:gd name="connsiteX453" fmla="*/ 2310473 w 2447898"/>
                <a:gd name="connsiteY453" fmla="*/ 1321891 h 1323884"/>
                <a:gd name="connsiteX454" fmla="*/ 2313706 w 2447898"/>
                <a:gd name="connsiteY454" fmla="*/ 1321991 h 1323884"/>
                <a:gd name="connsiteX455" fmla="*/ 2320152 w 2447898"/>
                <a:gd name="connsiteY455" fmla="*/ 1322153 h 1323884"/>
                <a:gd name="connsiteX456" fmla="*/ 2321756 w 2447898"/>
                <a:gd name="connsiteY456" fmla="*/ 1322206 h 1323884"/>
                <a:gd name="connsiteX457" fmla="*/ 2323386 w 2447898"/>
                <a:gd name="connsiteY457" fmla="*/ 1322233 h 1323884"/>
                <a:gd name="connsiteX458" fmla="*/ 2326599 w 2447898"/>
                <a:gd name="connsiteY458" fmla="*/ 1322307 h 1323884"/>
                <a:gd name="connsiteX459" fmla="*/ 2333039 w 2447898"/>
                <a:gd name="connsiteY459" fmla="*/ 1322468 h 1323884"/>
                <a:gd name="connsiteX460" fmla="*/ 2345952 w 2447898"/>
                <a:gd name="connsiteY460" fmla="*/ 1322730 h 1323884"/>
                <a:gd name="connsiteX461" fmla="*/ 2346707 w 2447898"/>
                <a:gd name="connsiteY461" fmla="*/ 1322730 h 1323884"/>
                <a:gd name="connsiteX462" fmla="*/ 2347456 w 2447898"/>
                <a:gd name="connsiteY462" fmla="*/ 1322757 h 1323884"/>
                <a:gd name="connsiteX463" fmla="*/ 2348960 w 2447898"/>
                <a:gd name="connsiteY463" fmla="*/ 1322783 h 1323884"/>
                <a:gd name="connsiteX464" fmla="*/ 2351988 w 2447898"/>
                <a:gd name="connsiteY464" fmla="*/ 1322830 h 1323884"/>
                <a:gd name="connsiteX465" fmla="*/ 2357990 w 2447898"/>
                <a:gd name="connsiteY465" fmla="*/ 1322938 h 1323884"/>
                <a:gd name="connsiteX466" fmla="*/ 2358739 w 2447898"/>
                <a:gd name="connsiteY466" fmla="*/ 1322965 h 1323884"/>
                <a:gd name="connsiteX467" fmla="*/ 2359514 w 2447898"/>
                <a:gd name="connsiteY467" fmla="*/ 1322965 h 1323884"/>
                <a:gd name="connsiteX468" fmla="*/ 2364020 w 2447898"/>
                <a:gd name="connsiteY468" fmla="*/ 1323045 h 1323884"/>
                <a:gd name="connsiteX469" fmla="*/ 2370049 w 2447898"/>
                <a:gd name="connsiteY469" fmla="*/ 1323119 h 1323884"/>
                <a:gd name="connsiteX470" fmla="*/ 2370798 w 2447898"/>
                <a:gd name="connsiteY470" fmla="*/ 1323146 h 1323884"/>
                <a:gd name="connsiteX471" fmla="*/ 2371553 w 2447898"/>
                <a:gd name="connsiteY471" fmla="*/ 1323146 h 1323884"/>
                <a:gd name="connsiteX472" fmla="*/ 2373050 w 2447898"/>
                <a:gd name="connsiteY472" fmla="*/ 1323173 h 1323884"/>
                <a:gd name="connsiteX473" fmla="*/ 2376052 w 2447898"/>
                <a:gd name="connsiteY473" fmla="*/ 1323200 h 1323884"/>
                <a:gd name="connsiteX474" fmla="*/ 2382087 w 2447898"/>
                <a:gd name="connsiteY474" fmla="*/ 1323280 h 1323884"/>
                <a:gd name="connsiteX475" fmla="*/ 2394119 w 2447898"/>
                <a:gd name="connsiteY475" fmla="*/ 1323434 h 1323884"/>
                <a:gd name="connsiteX476" fmla="*/ 2394974 w 2447898"/>
                <a:gd name="connsiteY476" fmla="*/ 1323434 h 1323884"/>
                <a:gd name="connsiteX477" fmla="*/ 2395802 w 2447898"/>
                <a:gd name="connsiteY477" fmla="*/ 1323461 h 1323884"/>
                <a:gd name="connsiteX478" fmla="*/ 2397485 w 2447898"/>
                <a:gd name="connsiteY478" fmla="*/ 1323461 h 1323884"/>
                <a:gd name="connsiteX479" fmla="*/ 2400850 w 2447898"/>
                <a:gd name="connsiteY479" fmla="*/ 1323515 h 1323884"/>
                <a:gd name="connsiteX480" fmla="*/ 2407575 w 2447898"/>
                <a:gd name="connsiteY480" fmla="*/ 1323569 h 1323884"/>
                <a:gd name="connsiteX481" fmla="*/ 2408404 w 2447898"/>
                <a:gd name="connsiteY481" fmla="*/ 1323569 h 1323884"/>
                <a:gd name="connsiteX482" fmla="*/ 2409258 w 2447898"/>
                <a:gd name="connsiteY482" fmla="*/ 1323595 h 1323884"/>
                <a:gd name="connsiteX483" fmla="*/ 2410941 w 2447898"/>
                <a:gd name="connsiteY483" fmla="*/ 1323595 h 1323884"/>
                <a:gd name="connsiteX484" fmla="*/ 2414280 w 2447898"/>
                <a:gd name="connsiteY484" fmla="*/ 1323649 h 1323884"/>
                <a:gd name="connsiteX485" fmla="*/ 2421012 w 2447898"/>
                <a:gd name="connsiteY485" fmla="*/ 1323696 h 1323884"/>
                <a:gd name="connsiteX486" fmla="*/ 2422688 w 2447898"/>
                <a:gd name="connsiteY486" fmla="*/ 1323696 h 1323884"/>
                <a:gd name="connsiteX487" fmla="*/ 2424371 w 2447898"/>
                <a:gd name="connsiteY487" fmla="*/ 1323723 h 1323884"/>
                <a:gd name="connsiteX488" fmla="*/ 2427737 w 2447898"/>
                <a:gd name="connsiteY488" fmla="*/ 1323750 h 1323884"/>
                <a:gd name="connsiteX489" fmla="*/ 2434442 w 2447898"/>
                <a:gd name="connsiteY489" fmla="*/ 1323777 h 1323884"/>
                <a:gd name="connsiteX490" fmla="*/ 2435296 w 2447898"/>
                <a:gd name="connsiteY490" fmla="*/ 1323804 h 1323884"/>
                <a:gd name="connsiteX491" fmla="*/ 2437807 w 2447898"/>
                <a:gd name="connsiteY491" fmla="*/ 1323804 h 1323884"/>
                <a:gd name="connsiteX492" fmla="*/ 2441173 w 2447898"/>
                <a:gd name="connsiteY492" fmla="*/ 1323830 h 1323884"/>
                <a:gd name="connsiteX493" fmla="*/ 2442021 w 2447898"/>
                <a:gd name="connsiteY493" fmla="*/ 1323830 h 1323884"/>
                <a:gd name="connsiteX494" fmla="*/ 2442849 w 2447898"/>
                <a:gd name="connsiteY494" fmla="*/ 1323857 h 1323884"/>
                <a:gd name="connsiteX495" fmla="*/ 2446215 w 2447898"/>
                <a:gd name="connsiteY495" fmla="*/ 1323857 h 1323884"/>
                <a:gd name="connsiteX496" fmla="*/ 2447043 w 2447898"/>
                <a:gd name="connsiteY496" fmla="*/ 1323884 h 1323884"/>
                <a:gd name="connsiteX497" fmla="*/ 2447898 w 2447898"/>
                <a:gd name="connsiteY497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564409 w 2447898"/>
                <a:gd name="connsiteY162" fmla="*/ 1296797 h 1323884"/>
                <a:gd name="connsiteX163" fmla="*/ 582519 w 2447898"/>
                <a:gd name="connsiteY163" fmla="*/ 1313737 h 1323884"/>
                <a:gd name="connsiteX164" fmla="*/ 541746 w 2447898"/>
                <a:gd name="connsiteY164" fmla="*/ 1309971 h 1323884"/>
                <a:gd name="connsiteX165" fmla="*/ 546627 w 2447898"/>
                <a:gd name="connsiteY165" fmla="*/ 1314932 h 1323884"/>
                <a:gd name="connsiteX166" fmla="*/ 598087 w 2447898"/>
                <a:gd name="connsiteY166" fmla="*/ 1307213 h 1323884"/>
                <a:gd name="connsiteX167" fmla="*/ 609848 w 2447898"/>
                <a:gd name="connsiteY167" fmla="*/ 1294909 h 1323884"/>
                <a:gd name="connsiteX168" fmla="*/ 708795 w 2447898"/>
                <a:gd name="connsiteY168" fmla="*/ 1303323 h 1323884"/>
                <a:gd name="connsiteX169" fmla="*/ 788365 w 2447898"/>
                <a:gd name="connsiteY169" fmla="*/ 1310134 h 1323884"/>
                <a:gd name="connsiteX170" fmla="*/ 869213 w 2447898"/>
                <a:gd name="connsiteY170" fmla="*/ 1308707 h 1323884"/>
                <a:gd name="connsiteX171" fmla="*/ 898734 w 2447898"/>
                <a:gd name="connsiteY171" fmla="*/ 571454 h 1323884"/>
                <a:gd name="connsiteX172" fmla="*/ 947106 w 2447898"/>
                <a:gd name="connsiteY172" fmla="*/ 444807 h 1323884"/>
                <a:gd name="connsiteX173" fmla="*/ 999514 w 2447898"/>
                <a:gd name="connsiteY173" fmla="*/ 312337 h 1323884"/>
                <a:gd name="connsiteX174" fmla="*/ 1002720 w 2447898"/>
                <a:gd name="connsiteY174" fmla="*/ 304577 h 1323884"/>
                <a:gd name="connsiteX175" fmla="*/ 1005934 w 2447898"/>
                <a:gd name="connsiteY175" fmla="*/ 296843 h 1323884"/>
                <a:gd name="connsiteX176" fmla="*/ 1012374 w 2447898"/>
                <a:gd name="connsiteY176" fmla="*/ 281586 h 1323884"/>
                <a:gd name="connsiteX177" fmla="*/ 1025240 w 2447898"/>
                <a:gd name="connsiteY177" fmla="*/ 251778 h 1323884"/>
                <a:gd name="connsiteX178" fmla="*/ 1050960 w 2447898"/>
                <a:gd name="connsiteY178" fmla="*/ 195597 h 1323884"/>
                <a:gd name="connsiteX179" fmla="*/ 1051716 w 2447898"/>
                <a:gd name="connsiteY179" fmla="*/ 194024 h 1323884"/>
                <a:gd name="connsiteX180" fmla="*/ 1052438 w 2447898"/>
                <a:gd name="connsiteY180" fmla="*/ 192478 h 1323884"/>
                <a:gd name="connsiteX181" fmla="*/ 1053942 w 2447898"/>
                <a:gd name="connsiteY181" fmla="*/ 189384 h 1323884"/>
                <a:gd name="connsiteX182" fmla="*/ 1056943 w 2447898"/>
                <a:gd name="connsiteY182" fmla="*/ 183224 h 1323884"/>
                <a:gd name="connsiteX183" fmla="*/ 1062946 w 2447898"/>
                <a:gd name="connsiteY183" fmla="*/ 171190 h 1323884"/>
                <a:gd name="connsiteX184" fmla="*/ 1074958 w 2447898"/>
                <a:gd name="connsiteY184" fmla="*/ 148042 h 1323884"/>
                <a:gd name="connsiteX185" fmla="*/ 1075706 w 2447898"/>
                <a:gd name="connsiteY185" fmla="*/ 146652 h 1323884"/>
                <a:gd name="connsiteX186" fmla="*/ 1076455 w 2447898"/>
                <a:gd name="connsiteY186" fmla="*/ 145237 h 1323884"/>
                <a:gd name="connsiteX187" fmla="*/ 1080960 w 2447898"/>
                <a:gd name="connsiteY187" fmla="*/ 136978 h 1323884"/>
                <a:gd name="connsiteX188" fmla="*/ 1086937 w 2447898"/>
                <a:gd name="connsiteY188" fmla="*/ 126282 h 1323884"/>
                <a:gd name="connsiteX189" fmla="*/ 1098949 w 2447898"/>
                <a:gd name="connsiteY189" fmla="*/ 106017 h 1323884"/>
                <a:gd name="connsiteX190" fmla="*/ 1099750 w 2447898"/>
                <a:gd name="connsiteY190" fmla="*/ 104680 h 1323884"/>
                <a:gd name="connsiteX191" fmla="*/ 1100578 w 2447898"/>
                <a:gd name="connsiteY191" fmla="*/ 103369 h 1323884"/>
                <a:gd name="connsiteX192" fmla="*/ 1102208 w 2447898"/>
                <a:gd name="connsiteY192" fmla="*/ 100774 h 1323884"/>
                <a:gd name="connsiteX193" fmla="*/ 1105441 w 2447898"/>
                <a:gd name="connsiteY193" fmla="*/ 95662 h 1323884"/>
                <a:gd name="connsiteX194" fmla="*/ 1111961 w 2447898"/>
                <a:gd name="connsiteY194" fmla="*/ 85778 h 1323884"/>
                <a:gd name="connsiteX195" fmla="*/ 1112769 w 2447898"/>
                <a:gd name="connsiteY195" fmla="*/ 84572 h 1323884"/>
                <a:gd name="connsiteX196" fmla="*/ 1113597 w 2447898"/>
                <a:gd name="connsiteY196" fmla="*/ 83393 h 1323884"/>
                <a:gd name="connsiteX197" fmla="*/ 1115201 w 2447898"/>
                <a:gd name="connsiteY197" fmla="*/ 81034 h 1323884"/>
                <a:gd name="connsiteX198" fmla="*/ 1118460 w 2447898"/>
                <a:gd name="connsiteY198" fmla="*/ 76393 h 1323884"/>
                <a:gd name="connsiteX199" fmla="*/ 1124953 w 2447898"/>
                <a:gd name="connsiteY199" fmla="*/ 67506 h 1323884"/>
                <a:gd name="connsiteX200" fmla="*/ 1125782 w 2447898"/>
                <a:gd name="connsiteY200" fmla="*/ 66431 h 1323884"/>
                <a:gd name="connsiteX201" fmla="*/ 1126590 w 2447898"/>
                <a:gd name="connsiteY201" fmla="*/ 65356 h 1323884"/>
                <a:gd name="connsiteX202" fmla="*/ 1128220 w 2447898"/>
                <a:gd name="connsiteY202" fmla="*/ 63233 h 1323884"/>
                <a:gd name="connsiteX203" fmla="*/ 1131479 w 2447898"/>
                <a:gd name="connsiteY203" fmla="*/ 59117 h 1323884"/>
                <a:gd name="connsiteX204" fmla="*/ 1137972 w 2447898"/>
                <a:gd name="connsiteY204" fmla="*/ 51252 h 1323884"/>
                <a:gd name="connsiteX205" fmla="*/ 1150991 w 2447898"/>
                <a:gd name="connsiteY205" fmla="*/ 37122 h 1323884"/>
                <a:gd name="connsiteX206" fmla="*/ 1152495 w 2447898"/>
                <a:gd name="connsiteY206" fmla="*/ 35601 h 1323884"/>
                <a:gd name="connsiteX207" fmla="*/ 1154019 w 2447898"/>
                <a:gd name="connsiteY207" fmla="*/ 34133 h 1323884"/>
                <a:gd name="connsiteX208" fmla="*/ 1157047 w 2447898"/>
                <a:gd name="connsiteY208" fmla="*/ 31249 h 1323884"/>
                <a:gd name="connsiteX209" fmla="*/ 1163129 w 2447898"/>
                <a:gd name="connsiteY209" fmla="*/ 25901 h 1323884"/>
                <a:gd name="connsiteX210" fmla="*/ 1163878 w 2447898"/>
                <a:gd name="connsiteY210" fmla="*/ 25246 h 1323884"/>
                <a:gd name="connsiteX211" fmla="*/ 1164660 w 2447898"/>
                <a:gd name="connsiteY211" fmla="*/ 24616 h 1323884"/>
                <a:gd name="connsiteX212" fmla="*/ 1166157 w 2447898"/>
                <a:gd name="connsiteY212" fmla="*/ 23384 h 1323884"/>
                <a:gd name="connsiteX213" fmla="*/ 1169211 w 2447898"/>
                <a:gd name="connsiteY213" fmla="*/ 21025 h 1323884"/>
                <a:gd name="connsiteX214" fmla="*/ 1175267 w 2447898"/>
                <a:gd name="connsiteY214" fmla="*/ 16647 h 1323884"/>
                <a:gd name="connsiteX215" fmla="*/ 1176042 w 2447898"/>
                <a:gd name="connsiteY215" fmla="*/ 16123 h 1323884"/>
                <a:gd name="connsiteX216" fmla="*/ 1176798 w 2447898"/>
                <a:gd name="connsiteY216" fmla="*/ 15625 h 1323884"/>
                <a:gd name="connsiteX217" fmla="*/ 1178321 w 2447898"/>
                <a:gd name="connsiteY217" fmla="*/ 14629 h 1323884"/>
                <a:gd name="connsiteX218" fmla="*/ 1181349 w 2447898"/>
                <a:gd name="connsiteY218" fmla="*/ 12767 h 1323884"/>
                <a:gd name="connsiteX219" fmla="*/ 1182098 w 2447898"/>
                <a:gd name="connsiteY219" fmla="*/ 12321 h 1323884"/>
                <a:gd name="connsiteX220" fmla="*/ 1182880 w 2447898"/>
                <a:gd name="connsiteY220" fmla="*/ 11876 h 1323884"/>
                <a:gd name="connsiteX221" fmla="*/ 1184377 w 2447898"/>
                <a:gd name="connsiteY221" fmla="*/ 11011 h 1323884"/>
                <a:gd name="connsiteX222" fmla="*/ 1187431 w 2447898"/>
                <a:gd name="connsiteY222" fmla="*/ 9385 h 1323884"/>
                <a:gd name="connsiteX223" fmla="*/ 1188180 w 2447898"/>
                <a:gd name="connsiteY223" fmla="*/ 9018 h 1323884"/>
                <a:gd name="connsiteX224" fmla="*/ 1188935 w 2447898"/>
                <a:gd name="connsiteY224" fmla="*/ 8625 h 1323884"/>
                <a:gd name="connsiteX225" fmla="*/ 1190459 w 2447898"/>
                <a:gd name="connsiteY225" fmla="*/ 7891 h 1323884"/>
                <a:gd name="connsiteX226" fmla="*/ 1193487 w 2447898"/>
                <a:gd name="connsiteY226" fmla="*/ 6527 h 1323884"/>
                <a:gd name="connsiteX227" fmla="*/ 1194262 w 2447898"/>
                <a:gd name="connsiteY227" fmla="*/ 6213 h 1323884"/>
                <a:gd name="connsiteX228" fmla="*/ 1195018 w 2447898"/>
                <a:gd name="connsiteY228" fmla="*/ 5899 h 1323884"/>
                <a:gd name="connsiteX229" fmla="*/ 1196541 w 2447898"/>
                <a:gd name="connsiteY229" fmla="*/ 5295 h 1323884"/>
                <a:gd name="connsiteX230" fmla="*/ 1199569 w 2447898"/>
                <a:gd name="connsiteY230" fmla="*/ 4195 h 1323884"/>
                <a:gd name="connsiteX231" fmla="*/ 1200318 w 2447898"/>
                <a:gd name="connsiteY231" fmla="*/ 3932 h 1323884"/>
                <a:gd name="connsiteX232" fmla="*/ 1201073 w 2447898"/>
                <a:gd name="connsiteY232" fmla="*/ 3697 h 1323884"/>
                <a:gd name="connsiteX233" fmla="*/ 1202544 w 2447898"/>
                <a:gd name="connsiteY233" fmla="*/ 3224 h 1323884"/>
                <a:gd name="connsiteX234" fmla="*/ 1204048 w 2447898"/>
                <a:gd name="connsiteY234" fmla="*/ 2805 h 1323884"/>
                <a:gd name="connsiteX235" fmla="*/ 1205526 w 2447898"/>
                <a:gd name="connsiteY235" fmla="*/ 2385 h 1323884"/>
                <a:gd name="connsiteX236" fmla="*/ 1207023 w 2447898"/>
                <a:gd name="connsiteY236" fmla="*/ 2019 h 1323884"/>
                <a:gd name="connsiteX237" fmla="*/ 1208500 w 2447898"/>
                <a:gd name="connsiteY237" fmla="*/ 1678 h 1323884"/>
                <a:gd name="connsiteX238" fmla="*/ 1209998 w 2447898"/>
                <a:gd name="connsiteY238" fmla="*/ 1363 h 1323884"/>
                <a:gd name="connsiteX239" fmla="*/ 1211475 w 2447898"/>
                <a:gd name="connsiteY239" fmla="*/ 1101 h 1323884"/>
                <a:gd name="connsiteX240" fmla="*/ 1212979 w 2447898"/>
                <a:gd name="connsiteY240" fmla="*/ 839 h 1323884"/>
                <a:gd name="connsiteX241" fmla="*/ 1213701 w 2447898"/>
                <a:gd name="connsiteY241" fmla="*/ 734 h 1323884"/>
                <a:gd name="connsiteX242" fmla="*/ 1214450 w 2447898"/>
                <a:gd name="connsiteY242" fmla="*/ 629 h 1323884"/>
                <a:gd name="connsiteX243" fmla="*/ 1215199 w 2447898"/>
                <a:gd name="connsiteY243" fmla="*/ 550 h 1323884"/>
                <a:gd name="connsiteX244" fmla="*/ 1215954 w 2447898"/>
                <a:gd name="connsiteY244" fmla="*/ 446 h 1323884"/>
                <a:gd name="connsiteX245" fmla="*/ 1216676 w 2447898"/>
                <a:gd name="connsiteY245" fmla="*/ 367 h 1323884"/>
                <a:gd name="connsiteX246" fmla="*/ 1217425 w 2447898"/>
                <a:gd name="connsiteY246" fmla="*/ 288 h 1323884"/>
                <a:gd name="connsiteX247" fmla="*/ 1218929 w 2447898"/>
                <a:gd name="connsiteY247" fmla="*/ 183 h 1323884"/>
                <a:gd name="connsiteX248" fmla="*/ 1219651 w 2447898"/>
                <a:gd name="connsiteY248" fmla="*/ 131 h 1323884"/>
                <a:gd name="connsiteX249" fmla="*/ 1220406 w 2447898"/>
                <a:gd name="connsiteY249" fmla="*/ 79 h 1323884"/>
                <a:gd name="connsiteX250" fmla="*/ 1221904 w 2447898"/>
                <a:gd name="connsiteY250" fmla="*/ 26 h 1323884"/>
                <a:gd name="connsiteX251" fmla="*/ 1222633 w 2447898"/>
                <a:gd name="connsiteY251" fmla="*/ 0 h 1323884"/>
                <a:gd name="connsiteX252" fmla="*/ 1224878 w 2447898"/>
                <a:gd name="connsiteY252" fmla="*/ 0 h 1323884"/>
                <a:gd name="connsiteX253" fmla="*/ 1225607 w 2447898"/>
                <a:gd name="connsiteY253" fmla="*/ 26 h 1323884"/>
                <a:gd name="connsiteX254" fmla="*/ 1227860 w 2447898"/>
                <a:gd name="connsiteY254" fmla="*/ 105 h 1323884"/>
                <a:gd name="connsiteX255" fmla="*/ 1228609 w 2447898"/>
                <a:gd name="connsiteY255" fmla="*/ 157 h 1323884"/>
                <a:gd name="connsiteX256" fmla="*/ 1229331 w 2447898"/>
                <a:gd name="connsiteY256" fmla="*/ 209 h 1323884"/>
                <a:gd name="connsiteX257" fmla="*/ 1230086 w 2447898"/>
                <a:gd name="connsiteY257" fmla="*/ 262 h 1323884"/>
                <a:gd name="connsiteX258" fmla="*/ 1231583 w 2447898"/>
                <a:gd name="connsiteY258" fmla="*/ 419 h 1323884"/>
                <a:gd name="connsiteX259" fmla="*/ 1232312 w 2447898"/>
                <a:gd name="connsiteY259" fmla="*/ 498 h 1323884"/>
                <a:gd name="connsiteX260" fmla="*/ 1233061 w 2447898"/>
                <a:gd name="connsiteY260" fmla="*/ 577 h 1323884"/>
                <a:gd name="connsiteX261" fmla="*/ 1233810 w 2447898"/>
                <a:gd name="connsiteY261" fmla="*/ 681 h 1323884"/>
                <a:gd name="connsiteX262" fmla="*/ 1235287 w 2447898"/>
                <a:gd name="connsiteY262" fmla="*/ 917 h 1323884"/>
                <a:gd name="connsiteX263" fmla="*/ 1236036 w 2447898"/>
                <a:gd name="connsiteY263" fmla="*/ 1022 h 1323884"/>
                <a:gd name="connsiteX264" fmla="*/ 1236785 w 2447898"/>
                <a:gd name="connsiteY264" fmla="*/ 1153 h 1323884"/>
                <a:gd name="connsiteX265" fmla="*/ 1238262 w 2447898"/>
                <a:gd name="connsiteY265" fmla="*/ 1442 h 1323884"/>
                <a:gd name="connsiteX266" fmla="*/ 1239766 w 2447898"/>
                <a:gd name="connsiteY266" fmla="*/ 1756 h 1323884"/>
                <a:gd name="connsiteX267" fmla="*/ 1241237 w 2447898"/>
                <a:gd name="connsiteY267" fmla="*/ 2123 h 1323884"/>
                <a:gd name="connsiteX268" fmla="*/ 1242741 w 2447898"/>
                <a:gd name="connsiteY268" fmla="*/ 2491 h 1323884"/>
                <a:gd name="connsiteX269" fmla="*/ 1244212 w 2447898"/>
                <a:gd name="connsiteY269" fmla="*/ 2910 h 1323884"/>
                <a:gd name="connsiteX270" fmla="*/ 1247193 w 2447898"/>
                <a:gd name="connsiteY270" fmla="*/ 3827 h 1323884"/>
                <a:gd name="connsiteX271" fmla="*/ 1248021 w 2447898"/>
                <a:gd name="connsiteY271" fmla="*/ 4089 h 1323884"/>
                <a:gd name="connsiteX272" fmla="*/ 1250426 w 2447898"/>
                <a:gd name="connsiteY272" fmla="*/ 4954 h 1323884"/>
                <a:gd name="connsiteX273" fmla="*/ 1253660 w 2447898"/>
                <a:gd name="connsiteY273" fmla="*/ 6239 h 1323884"/>
                <a:gd name="connsiteX274" fmla="*/ 1255263 w 2447898"/>
                <a:gd name="connsiteY274" fmla="*/ 6921 h 1323884"/>
                <a:gd name="connsiteX275" fmla="*/ 1256893 w 2447898"/>
                <a:gd name="connsiteY275" fmla="*/ 7655 h 1323884"/>
                <a:gd name="connsiteX276" fmla="*/ 1260133 w 2447898"/>
                <a:gd name="connsiteY276" fmla="*/ 9228 h 1323884"/>
                <a:gd name="connsiteX277" fmla="*/ 1261736 w 2447898"/>
                <a:gd name="connsiteY277" fmla="*/ 10067 h 1323884"/>
                <a:gd name="connsiteX278" fmla="*/ 1263339 w 2447898"/>
                <a:gd name="connsiteY278" fmla="*/ 10932 h 1323884"/>
                <a:gd name="connsiteX279" fmla="*/ 1266572 w 2447898"/>
                <a:gd name="connsiteY279" fmla="*/ 12793 h 1323884"/>
                <a:gd name="connsiteX280" fmla="*/ 1273046 w 2447898"/>
                <a:gd name="connsiteY280" fmla="*/ 16935 h 1323884"/>
                <a:gd name="connsiteX281" fmla="*/ 1273847 w 2447898"/>
                <a:gd name="connsiteY281" fmla="*/ 17486 h 1323884"/>
                <a:gd name="connsiteX282" fmla="*/ 1274649 w 2447898"/>
                <a:gd name="connsiteY282" fmla="*/ 18063 h 1323884"/>
                <a:gd name="connsiteX283" fmla="*/ 1276279 w 2447898"/>
                <a:gd name="connsiteY283" fmla="*/ 19216 h 1323884"/>
                <a:gd name="connsiteX284" fmla="*/ 1279492 w 2447898"/>
                <a:gd name="connsiteY284" fmla="*/ 21654 h 1323884"/>
                <a:gd name="connsiteX285" fmla="*/ 1285959 w 2447898"/>
                <a:gd name="connsiteY285" fmla="*/ 26924 h 1323884"/>
                <a:gd name="connsiteX286" fmla="*/ 1286760 w 2447898"/>
                <a:gd name="connsiteY286" fmla="*/ 27605 h 1323884"/>
                <a:gd name="connsiteX287" fmla="*/ 1287562 w 2447898"/>
                <a:gd name="connsiteY287" fmla="*/ 28313 h 1323884"/>
                <a:gd name="connsiteX288" fmla="*/ 1289192 w 2447898"/>
                <a:gd name="connsiteY288" fmla="*/ 29755 h 1323884"/>
                <a:gd name="connsiteX289" fmla="*/ 1292405 w 2447898"/>
                <a:gd name="connsiteY289" fmla="*/ 32744 h 1323884"/>
                <a:gd name="connsiteX290" fmla="*/ 1298872 w 2447898"/>
                <a:gd name="connsiteY290" fmla="*/ 39114 h 1323884"/>
                <a:gd name="connsiteX291" fmla="*/ 1300376 w 2447898"/>
                <a:gd name="connsiteY291" fmla="*/ 40687 h 1323884"/>
                <a:gd name="connsiteX292" fmla="*/ 1301880 w 2447898"/>
                <a:gd name="connsiteY292" fmla="*/ 42287 h 1323884"/>
                <a:gd name="connsiteX293" fmla="*/ 1304907 w 2447898"/>
                <a:gd name="connsiteY293" fmla="*/ 45563 h 1323884"/>
                <a:gd name="connsiteX294" fmla="*/ 1310937 w 2447898"/>
                <a:gd name="connsiteY294" fmla="*/ 52458 h 1323884"/>
                <a:gd name="connsiteX295" fmla="*/ 1322995 w 2447898"/>
                <a:gd name="connsiteY295" fmla="*/ 67585 h 1323884"/>
                <a:gd name="connsiteX296" fmla="*/ 1323744 w 2447898"/>
                <a:gd name="connsiteY296" fmla="*/ 68581 h 1323884"/>
                <a:gd name="connsiteX297" fmla="*/ 1325996 w 2447898"/>
                <a:gd name="connsiteY297" fmla="*/ 71648 h 1323884"/>
                <a:gd name="connsiteX298" fmla="*/ 1329024 w 2447898"/>
                <a:gd name="connsiteY298" fmla="*/ 75816 h 1323884"/>
                <a:gd name="connsiteX299" fmla="*/ 1335027 w 2447898"/>
                <a:gd name="connsiteY299" fmla="*/ 84468 h 1323884"/>
                <a:gd name="connsiteX300" fmla="*/ 1347092 w 2447898"/>
                <a:gd name="connsiteY300" fmla="*/ 103029 h 1323884"/>
                <a:gd name="connsiteX301" fmla="*/ 1347920 w 2447898"/>
                <a:gd name="connsiteY301" fmla="*/ 104339 h 1323884"/>
                <a:gd name="connsiteX302" fmla="*/ 1348722 w 2447898"/>
                <a:gd name="connsiteY302" fmla="*/ 105677 h 1323884"/>
                <a:gd name="connsiteX303" fmla="*/ 1350351 w 2447898"/>
                <a:gd name="connsiteY303" fmla="*/ 108351 h 1323884"/>
                <a:gd name="connsiteX304" fmla="*/ 1353638 w 2447898"/>
                <a:gd name="connsiteY304" fmla="*/ 113751 h 1323884"/>
                <a:gd name="connsiteX305" fmla="*/ 1360157 w 2447898"/>
                <a:gd name="connsiteY305" fmla="*/ 124946 h 1323884"/>
                <a:gd name="connsiteX306" fmla="*/ 1373229 w 2447898"/>
                <a:gd name="connsiteY306" fmla="*/ 148592 h 1323884"/>
                <a:gd name="connsiteX307" fmla="*/ 1399367 w 2447898"/>
                <a:gd name="connsiteY307" fmla="*/ 200683 h 1323884"/>
                <a:gd name="connsiteX308" fmla="*/ 1400168 w 2447898"/>
                <a:gd name="connsiteY308" fmla="*/ 202361 h 1323884"/>
                <a:gd name="connsiteX309" fmla="*/ 1402580 w 2447898"/>
                <a:gd name="connsiteY309" fmla="*/ 207473 h 1323884"/>
                <a:gd name="connsiteX310" fmla="*/ 1405760 w 2447898"/>
                <a:gd name="connsiteY310" fmla="*/ 214342 h 1323884"/>
                <a:gd name="connsiteX311" fmla="*/ 1412180 w 2447898"/>
                <a:gd name="connsiteY311" fmla="*/ 228315 h 1323884"/>
                <a:gd name="connsiteX312" fmla="*/ 1425014 w 2447898"/>
                <a:gd name="connsiteY312" fmla="*/ 257153 h 1323884"/>
                <a:gd name="connsiteX313" fmla="*/ 1450667 w 2447898"/>
                <a:gd name="connsiteY313" fmla="*/ 317922 h 1323884"/>
                <a:gd name="connsiteX314" fmla="*/ 1498516 w 2447898"/>
                <a:gd name="connsiteY314" fmla="*/ 438934 h 1323884"/>
                <a:gd name="connsiteX315" fmla="*/ 1550434 w 2447898"/>
                <a:gd name="connsiteY315" fmla="*/ 574789 h 1323884"/>
                <a:gd name="connsiteX316" fmla="*/ 1598859 w 2447898"/>
                <a:gd name="connsiteY316" fmla="*/ 699183 h 1323884"/>
                <a:gd name="connsiteX317" fmla="*/ 1646377 w 2447898"/>
                <a:gd name="connsiteY317" fmla="*/ 813637 h 1323884"/>
                <a:gd name="connsiteX318" fmla="*/ 1697903 w 2447898"/>
                <a:gd name="connsiteY318" fmla="*/ 925267 h 1323884"/>
                <a:gd name="connsiteX319" fmla="*/ 1699407 w 2447898"/>
                <a:gd name="connsiteY319" fmla="*/ 928307 h 1323884"/>
                <a:gd name="connsiteX320" fmla="*/ 1700904 w 2447898"/>
                <a:gd name="connsiteY320" fmla="*/ 931320 h 1323884"/>
                <a:gd name="connsiteX321" fmla="*/ 1703906 w 2447898"/>
                <a:gd name="connsiteY321" fmla="*/ 937300 h 1323884"/>
                <a:gd name="connsiteX322" fmla="*/ 1709908 w 2447898"/>
                <a:gd name="connsiteY322" fmla="*/ 949125 h 1323884"/>
                <a:gd name="connsiteX323" fmla="*/ 1721947 w 2447898"/>
                <a:gd name="connsiteY323" fmla="*/ 972091 h 1323884"/>
                <a:gd name="connsiteX324" fmla="*/ 1745990 w 2447898"/>
                <a:gd name="connsiteY324" fmla="*/ 1015319 h 1323884"/>
                <a:gd name="connsiteX325" fmla="*/ 1746792 w 2447898"/>
                <a:gd name="connsiteY325" fmla="*/ 1016735 h 1323884"/>
                <a:gd name="connsiteX326" fmla="*/ 1747594 w 2447898"/>
                <a:gd name="connsiteY326" fmla="*/ 1018124 h 1323884"/>
                <a:gd name="connsiteX327" fmla="*/ 1749224 w 2447898"/>
                <a:gd name="connsiteY327" fmla="*/ 1020903 h 1323884"/>
                <a:gd name="connsiteX328" fmla="*/ 1752483 w 2447898"/>
                <a:gd name="connsiteY328" fmla="*/ 1026406 h 1323884"/>
                <a:gd name="connsiteX329" fmla="*/ 1759009 w 2447898"/>
                <a:gd name="connsiteY329" fmla="*/ 1037238 h 1323884"/>
                <a:gd name="connsiteX330" fmla="*/ 1772048 w 2447898"/>
                <a:gd name="connsiteY330" fmla="*/ 1058076 h 1323884"/>
                <a:gd name="connsiteX331" fmla="*/ 1798113 w 2447898"/>
                <a:gd name="connsiteY331" fmla="*/ 1096593 h 1323884"/>
                <a:gd name="connsiteX332" fmla="*/ 1799617 w 2447898"/>
                <a:gd name="connsiteY332" fmla="*/ 1098686 h 1323884"/>
                <a:gd name="connsiteX333" fmla="*/ 1801141 w 2447898"/>
                <a:gd name="connsiteY333" fmla="*/ 1100807 h 1323884"/>
                <a:gd name="connsiteX334" fmla="*/ 1804195 w 2447898"/>
                <a:gd name="connsiteY334" fmla="*/ 1104955 h 1323884"/>
                <a:gd name="connsiteX335" fmla="*/ 1810277 w 2447898"/>
                <a:gd name="connsiteY335" fmla="*/ 1113129 h 1323884"/>
                <a:gd name="connsiteX336" fmla="*/ 1822442 w 2447898"/>
                <a:gd name="connsiteY336" fmla="*/ 1128780 h 1323884"/>
                <a:gd name="connsiteX337" fmla="*/ 1823190 w 2447898"/>
                <a:gd name="connsiteY337" fmla="*/ 1129726 h 1323884"/>
                <a:gd name="connsiteX338" fmla="*/ 1823966 w 2447898"/>
                <a:gd name="connsiteY338" fmla="*/ 1130673 h 1323884"/>
                <a:gd name="connsiteX339" fmla="*/ 1825469 w 2447898"/>
                <a:gd name="connsiteY339" fmla="*/ 1132558 h 1323884"/>
                <a:gd name="connsiteX340" fmla="*/ 1828524 w 2447898"/>
                <a:gd name="connsiteY340" fmla="*/ 1136256 h 1323884"/>
                <a:gd name="connsiteX341" fmla="*/ 1834606 w 2447898"/>
                <a:gd name="connsiteY341" fmla="*/ 1143545 h 1323884"/>
                <a:gd name="connsiteX342" fmla="*/ 1846770 w 2447898"/>
                <a:gd name="connsiteY342" fmla="*/ 1157464 h 1323884"/>
                <a:gd name="connsiteX343" fmla="*/ 1847519 w 2447898"/>
                <a:gd name="connsiteY343" fmla="*/ 1158303 h 1323884"/>
                <a:gd name="connsiteX344" fmla="*/ 1848268 w 2447898"/>
                <a:gd name="connsiteY344" fmla="*/ 1159115 h 1323884"/>
                <a:gd name="connsiteX345" fmla="*/ 1849745 w 2447898"/>
                <a:gd name="connsiteY345" fmla="*/ 1160766 h 1323884"/>
                <a:gd name="connsiteX346" fmla="*/ 1852746 w 2447898"/>
                <a:gd name="connsiteY346" fmla="*/ 1163987 h 1323884"/>
                <a:gd name="connsiteX347" fmla="*/ 1858703 w 2447898"/>
                <a:gd name="connsiteY347" fmla="*/ 1170309 h 1323884"/>
                <a:gd name="connsiteX348" fmla="*/ 1870629 w 2447898"/>
                <a:gd name="connsiteY348" fmla="*/ 1182397 h 1323884"/>
                <a:gd name="connsiteX349" fmla="*/ 1871384 w 2447898"/>
                <a:gd name="connsiteY349" fmla="*/ 1183128 h 1323884"/>
                <a:gd name="connsiteX350" fmla="*/ 1872132 w 2447898"/>
                <a:gd name="connsiteY350" fmla="*/ 1183839 h 1323884"/>
                <a:gd name="connsiteX351" fmla="*/ 1873610 w 2447898"/>
                <a:gd name="connsiteY351" fmla="*/ 1185276 h 1323884"/>
                <a:gd name="connsiteX352" fmla="*/ 1876611 w 2447898"/>
                <a:gd name="connsiteY352" fmla="*/ 1188135 h 1323884"/>
                <a:gd name="connsiteX353" fmla="*/ 1882561 w 2447898"/>
                <a:gd name="connsiteY353" fmla="*/ 1193718 h 1323884"/>
                <a:gd name="connsiteX354" fmla="*/ 1894493 w 2447898"/>
                <a:gd name="connsiteY354" fmla="*/ 1204309 h 1323884"/>
                <a:gd name="connsiteX355" fmla="*/ 1895295 w 2447898"/>
                <a:gd name="connsiteY355" fmla="*/ 1205020 h 1323884"/>
                <a:gd name="connsiteX356" fmla="*/ 1896097 w 2447898"/>
                <a:gd name="connsiteY356" fmla="*/ 1205698 h 1323884"/>
                <a:gd name="connsiteX357" fmla="*/ 1897727 w 2447898"/>
                <a:gd name="connsiteY357" fmla="*/ 1207060 h 1323884"/>
                <a:gd name="connsiteX358" fmla="*/ 1900960 w 2447898"/>
                <a:gd name="connsiteY358" fmla="*/ 1209765 h 1323884"/>
                <a:gd name="connsiteX359" fmla="*/ 1907433 w 2447898"/>
                <a:gd name="connsiteY359" fmla="*/ 1215034 h 1323884"/>
                <a:gd name="connsiteX360" fmla="*/ 1920372 w 2447898"/>
                <a:gd name="connsiteY360" fmla="*/ 1224966 h 1323884"/>
                <a:gd name="connsiteX361" fmla="*/ 1921976 w 2447898"/>
                <a:gd name="connsiteY361" fmla="*/ 1226174 h 1323884"/>
                <a:gd name="connsiteX362" fmla="*/ 1923606 w 2447898"/>
                <a:gd name="connsiteY362" fmla="*/ 1227355 h 1323884"/>
                <a:gd name="connsiteX363" fmla="*/ 1926845 w 2447898"/>
                <a:gd name="connsiteY363" fmla="*/ 1229664 h 1323884"/>
                <a:gd name="connsiteX364" fmla="*/ 1933312 w 2447898"/>
                <a:gd name="connsiteY364" fmla="*/ 1234174 h 1323884"/>
                <a:gd name="connsiteX365" fmla="*/ 1946252 w 2447898"/>
                <a:gd name="connsiteY365" fmla="*/ 1242664 h 1323884"/>
                <a:gd name="connsiteX366" fmla="*/ 1949253 w 2447898"/>
                <a:gd name="connsiteY366" fmla="*/ 1244550 h 1323884"/>
                <a:gd name="connsiteX367" fmla="*/ 1952281 w 2447898"/>
                <a:gd name="connsiteY367" fmla="*/ 1246389 h 1323884"/>
                <a:gd name="connsiteX368" fmla="*/ 1958316 w 2447898"/>
                <a:gd name="connsiteY368" fmla="*/ 1249979 h 1323884"/>
                <a:gd name="connsiteX369" fmla="*/ 1970401 w 2447898"/>
                <a:gd name="connsiteY369" fmla="*/ 1256744 h 1323884"/>
                <a:gd name="connsiteX370" fmla="*/ 1971150 w 2447898"/>
                <a:gd name="connsiteY370" fmla="*/ 1257160 h 1323884"/>
                <a:gd name="connsiteX371" fmla="*/ 1971899 w 2447898"/>
                <a:gd name="connsiteY371" fmla="*/ 1257556 h 1323884"/>
                <a:gd name="connsiteX372" fmla="*/ 1973429 w 2447898"/>
                <a:gd name="connsiteY372" fmla="*/ 1258368 h 1323884"/>
                <a:gd name="connsiteX373" fmla="*/ 1976430 w 2447898"/>
                <a:gd name="connsiteY373" fmla="*/ 1259939 h 1323884"/>
                <a:gd name="connsiteX374" fmla="*/ 1982486 w 2447898"/>
                <a:gd name="connsiteY374" fmla="*/ 1263006 h 1323884"/>
                <a:gd name="connsiteX375" fmla="*/ 1994544 w 2447898"/>
                <a:gd name="connsiteY375" fmla="*/ 1268778 h 1323884"/>
                <a:gd name="connsiteX376" fmla="*/ 1996201 w 2447898"/>
                <a:gd name="connsiteY376" fmla="*/ 1269509 h 1323884"/>
                <a:gd name="connsiteX377" fmla="*/ 1997837 w 2447898"/>
                <a:gd name="connsiteY377" fmla="*/ 1270241 h 1323884"/>
                <a:gd name="connsiteX378" fmla="*/ 2001097 w 2447898"/>
                <a:gd name="connsiteY378" fmla="*/ 1271684 h 1323884"/>
                <a:gd name="connsiteX379" fmla="*/ 2007643 w 2447898"/>
                <a:gd name="connsiteY379" fmla="*/ 1274489 h 1323884"/>
                <a:gd name="connsiteX380" fmla="*/ 2020741 w 2447898"/>
                <a:gd name="connsiteY380" fmla="*/ 1279683 h 1323884"/>
                <a:gd name="connsiteX381" fmla="*/ 2021543 w 2447898"/>
                <a:gd name="connsiteY381" fmla="*/ 1279999 h 1323884"/>
                <a:gd name="connsiteX382" fmla="*/ 2022371 w 2447898"/>
                <a:gd name="connsiteY382" fmla="*/ 1280308 h 1323884"/>
                <a:gd name="connsiteX383" fmla="*/ 2024001 w 2447898"/>
                <a:gd name="connsiteY383" fmla="*/ 1280912 h 1323884"/>
                <a:gd name="connsiteX384" fmla="*/ 2027287 w 2447898"/>
                <a:gd name="connsiteY384" fmla="*/ 1282120 h 1323884"/>
                <a:gd name="connsiteX385" fmla="*/ 2033807 w 2447898"/>
                <a:gd name="connsiteY385" fmla="*/ 1284428 h 1323884"/>
                <a:gd name="connsiteX386" fmla="*/ 2046905 w 2447898"/>
                <a:gd name="connsiteY386" fmla="*/ 1288724 h 1323884"/>
                <a:gd name="connsiteX387" fmla="*/ 2047707 w 2447898"/>
                <a:gd name="connsiteY387" fmla="*/ 1288985 h 1323884"/>
                <a:gd name="connsiteX388" fmla="*/ 2048509 w 2447898"/>
                <a:gd name="connsiteY388" fmla="*/ 1289227 h 1323884"/>
                <a:gd name="connsiteX389" fmla="*/ 2050112 w 2447898"/>
                <a:gd name="connsiteY389" fmla="*/ 1289724 h 1323884"/>
                <a:gd name="connsiteX390" fmla="*/ 2053319 w 2447898"/>
                <a:gd name="connsiteY390" fmla="*/ 1290690 h 1323884"/>
                <a:gd name="connsiteX391" fmla="*/ 2059765 w 2447898"/>
                <a:gd name="connsiteY391" fmla="*/ 1292556 h 1323884"/>
                <a:gd name="connsiteX392" fmla="*/ 2072605 w 2447898"/>
                <a:gd name="connsiteY392" fmla="*/ 1296039 h 1323884"/>
                <a:gd name="connsiteX393" fmla="*/ 2073407 w 2447898"/>
                <a:gd name="connsiteY393" fmla="*/ 1296227 h 1323884"/>
                <a:gd name="connsiteX394" fmla="*/ 2075812 w 2447898"/>
                <a:gd name="connsiteY394" fmla="*/ 1296851 h 1323884"/>
                <a:gd name="connsiteX395" fmla="*/ 2079019 w 2447898"/>
                <a:gd name="connsiteY395" fmla="*/ 1297643 h 1323884"/>
                <a:gd name="connsiteX396" fmla="*/ 2085439 w 2447898"/>
                <a:gd name="connsiteY396" fmla="*/ 1299160 h 1323884"/>
                <a:gd name="connsiteX397" fmla="*/ 2098306 w 2447898"/>
                <a:gd name="connsiteY397" fmla="*/ 1301992 h 1323884"/>
                <a:gd name="connsiteX398" fmla="*/ 2099803 w 2447898"/>
                <a:gd name="connsiteY398" fmla="*/ 1302307 h 1323884"/>
                <a:gd name="connsiteX399" fmla="*/ 2101307 w 2447898"/>
                <a:gd name="connsiteY399" fmla="*/ 1302596 h 1323884"/>
                <a:gd name="connsiteX400" fmla="*/ 2104282 w 2447898"/>
                <a:gd name="connsiteY400" fmla="*/ 1303200 h 1323884"/>
                <a:gd name="connsiteX401" fmla="*/ 2110285 w 2447898"/>
                <a:gd name="connsiteY401" fmla="*/ 1304374 h 1323884"/>
                <a:gd name="connsiteX402" fmla="*/ 2122270 w 2447898"/>
                <a:gd name="connsiteY402" fmla="*/ 1306529 h 1323884"/>
                <a:gd name="connsiteX403" fmla="*/ 2123019 w 2447898"/>
                <a:gd name="connsiteY403" fmla="*/ 1306656 h 1323884"/>
                <a:gd name="connsiteX404" fmla="*/ 2123767 w 2447898"/>
                <a:gd name="connsiteY404" fmla="*/ 1306764 h 1323884"/>
                <a:gd name="connsiteX405" fmla="*/ 2125271 w 2447898"/>
                <a:gd name="connsiteY405" fmla="*/ 1307025 h 1323884"/>
                <a:gd name="connsiteX406" fmla="*/ 2128273 w 2447898"/>
                <a:gd name="connsiteY406" fmla="*/ 1307522 h 1323884"/>
                <a:gd name="connsiteX407" fmla="*/ 2134249 w 2447898"/>
                <a:gd name="connsiteY407" fmla="*/ 1308468 h 1323884"/>
                <a:gd name="connsiteX408" fmla="*/ 2146234 w 2447898"/>
                <a:gd name="connsiteY408" fmla="*/ 1310227 h 1323884"/>
                <a:gd name="connsiteX409" fmla="*/ 2147062 w 2447898"/>
                <a:gd name="connsiteY409" fmla="*/ 1310327 h 1323884"/>
                <a:gd name="connsiteX410" fmla="*/ 2147864 w 2447898"/>
                <a:gd name="connsiteY410" fmla="*/ 1310435 h 1323884"/>
                <a:gd name="connsiteX411" fmla="*/ 2149494 w 2447898"/>
                <a:gd name="connsiteY411" fmla="*/ 1310670 h 1323884"/>
                <a:gd name="connsiteX412" fmla="*/ 2152727 w 2447898"/>
                <a:gd name="connsiteY412" fmla="*/ 1311086 h 1323884"/>
                <a:gd name="connsiteX413" fmla="*/ 2159253 w 2447898"/>
                <a:gd name="connsiteY413" fmla="*/ 1311925 h 1323884"/>
                <a:gd name="connsiteX414" fmla="*/ 2172246 w 2447898"/>
                <a:gd name="connsiteY414" fmla="*/ 1313448 h 1323884"/>
                <a:gd name="connsiteX415" fmla="*/ 2173047 w 2447898"/>
                <a:gd name="connsiteY415" fmla="*/ 1313529 h 1323884"/>
                <a:gd name="connsiteX416" fmla="*/ 2173849 w 2447898"/>
                <a:gd name="connsiteY416" fmla="*/ 1313629 h 1323884"/>
                <a:gd name="connsiteX417" fmla="*/ 2175479 w 2447898"/>
                <a:gd name="connsiteY417" fmla="*/ 1313790 h 1323884"/>
                <a:gd name="connsiteX418" fmla="*/ 2178739 w 2447898"/>
                <a:gd name="connsiteY418" fmla="*/ 1314133 h 1323884"/>
                <a:gd name="connsiteX419" fmla="*/ 2185238 w 2447898"/>
                <a:gd name="connsiteY419" fmla="*/ 1314784 h 1323884"/>
                <a:gd name="connsiteX420" fmla="*/ 2198231 w 2447898"/>
                <a:gd name="connsiteY420" fmla="*/ 1315992 h 1323884"/>
                <a:gd name="connsiteX421" fmla="*/ 2198980 w 2447898"/>
                <a:gd name="connsiteY421" fmla="*/ 1316045 h 1323884"/>
                <a:gd name="connsiteX422" fmla="*/ 2199755 w 2447898"/>
                <a:gd name="connsiteY422" fmla="*/ 1316119 h 1323884"/>
                <a:gd name="connsiteX423" fmla="*/ 2201259 w 2447898"/>
                <a:gd name="connsiteY423" fmla="*/ 1316253 h 1323884"/>
                <a:gd name="connsiteX424" fmla="*/ 2204286 w 2447898"/>
                <a:gd name="connsiteY424" fmla="*/ 1316488 h 1323884"/>
                <a:gd name="connsiteX425" fmla="*/ 2210369 w 2447898"/>
                <a:gd name="connsiteY425" fmla="*/ 1316985 h 1323884"/>
                <a:gd name="connsiteX426" fmla="*/ 2222506 w 2447898"/>
                <a:gd name="connsiteY426" fmla="*/ 1317878 h 1323884"/>
                <a:gd name="connsiteX427" fmla="*/ 2224004 w 2447898"/>
                <a:gd name="connsiteY427" fmla="*/ 1317985 h 1323884"/>
                <a:gd name="connsiteX428" fmla="*/ 2225534 w 2447898"/>
                <a:gd name="connsiteY428" fmla="*/ 1318065 h 1323884"/>
                <a:gd name="connsiteX429" fmla="*/ 2228562 w 2447898"/>
                <a:gd name="connsiteY429" fmla="*/ 1318273 h 1323884"/>
                <a:gd name="connsiteX430" fmla="*/ 2234618 w 2447898"/>
                <a:gd name="connsiteY430" fmla="*/ 1318663 h 1323884"/>
                <a:gd name="connsiteX431" fmla="*/ 2246756 w 2447898"/>
                <a:gd name="connsiteY431" fmla="*/ 1319347 h 1323884"/>
                <a:gd name="connsiteX432" fmla="*/ 2247504 w 2447898"/>
                <a:gd name="connsiteY432" fmla="*/ 1319401 h 1323884"/>
                <a:gd name="connsiteX433" fmla="*/ 2248253 w 2447898"/>
                <a:gd name="connsiteY433" fmla="*/ 1319428 h 1323884"/>
                <a:gd name="connsiteX434" fmla="*/ 2249731 w 2447898"/>
                <a:gd name="connsiteY434" fmla="*/ 1319502 h 1323884"/>
                <a:gd name="connsiteX435" fmla="*/ 2258662 w 2447898"/>
                <a:gd name="connsiteY435" fmla="*/ 1319978 h 1323884"/>
                <a:gd name="connsiteX436" fmla="*/ 2259410 w 2447898"/>
                <a:gd name="connsiteY436" fmla="*/ 1320005 h 1323884"/>
                <a:gd name="connsiteX437" fmla="*/ 2260133 w 2447898"/>
                <a:gd name="connsiteY437" fmla="*/ 1320025 h 1323884"/>
                <a:gd name="connsiteX438" fmla="*/ 2261636 w 2447898"/>
                <a:gd name="connsiteY438" fmla="*/ 1320106 h 1323884"/>
                <a:gd name="connsiteX439" fmla="*/ 2264611 w 2447898"/>
                <a:gd name="connsiteY439" fmla="*/ 1320240 h 1323884"/>
                <a:gd name="connsiteX440" fmla="*/ 2270541 w 2447898"/>
                <a:gd name="connsiteY440" fmla="*/ 1320502 h 1323884"/>
                <a:gd name="connsiteX441" fmla="*/ 2271290 w 2447898"/>
                <a:gd name="connsiteY441" fmla="*/ 1320528 h 1323884"/>
                <a:gd name="connsiteX442" fmla="*/ 2272038 w 2447898"/>
                <a:gd name="connsiteY442" fmla="*/ 1320575 h 1323884"/>
                <a:gd name="connsiteX443" fmla="*/ 2273516 w 2447898"/>
                <a:gd name="connsiteY443" fmla="*/ 1320629 h 1323884"/>
                <a:gd name="connsiteX444" fmla="*/ 2276491 w 2447898"/>
                <a:gd name="connsiteY444" fmla="*/ 1320736 h 1323884"/>
                <a:gd name="connsiteX445" fmla="*/ 2282447 w 2447898"/>
                <a:gd name="connsiteY445" fmla="*/ 1320971 h 1323884"/>
                <a:gd name="connsiteX446" fmla="*/ 2294346 w 2447898"/>
                <a:gd name="connsiteY446" fmla="*/ 1321394 h 1323884"/>
                <a:gd name="connsiteX447" fmla="*/ 2297560 w 2447898"/>
                <a:gd name="connsiteY447" fmla="*/ 1321495 h 1323884"/>
                <a:gd name="connsiteX448" fmla="*/ 2300793 w 2447898"/>
                <a:gd name="connsiteY448" fmla="*/ 1321602 h 1323884"/>
                <a:gd name="connsiteX449" fmla="*/ 2307239 w 2447898"/>
                <a:gd name="connsiteY449" fmla="*/ 1321810 h 1323884"/>
                <a:gd name="connsiteX450" fmla="*/ 2308041 w 2447898"/>
                <a:gd name="connsiteY450" fmla="*/ 1321837 h 1323884"/>
                <a:gd name="connsiteX451" fmla="*/ 2308869 w 2447898"/>
                <a:gd name="connsiteY451" fmla="*/ 1321864 h 1323884"/>
                <a:gd name="connsiteX452" fmla="*/ 2310473 w 2447898"/>
                <a:gd name="connsiteY452" fmla="*/ 1321891 h 1323884"/>
                <a:gd name="connsiteX453" fmla="*/ 2313706 w 2447898"/>
                <a:gd name="connsiteY453" fmla="*/ 1321991 h 1323884"/>
                <a:gd name="connsiteX454" fmla="*/ 2320152 w 2447898"/>
                <a:gd name="connsiteY454" fmla="*/ 1322153 h 1323884"/>
                <a:gd name="connsiteX455" fmla="*/ 2321756 w 2447898"/>
                <a:gd name="connsiteY455" fmla="*/ 1322206 h 1323884"/>
                <a:gd name="connsiteX456" fmla="*/ 2323386 w 2447898"/>
                <a:gd name="connsiteY456" fmla="*/ 1322233 h 1323884"/>
                <a:gd name="connsiteX457" fmla="*/ 2326599 w 2447898"/>
                <a:gd name="connsiteY457" fmla="*/ 1322307 h 1323884"/>
                <a:gd name="connsiteX458" fmla="*/ 2333039 w 2447898"/>
                <a:gd name="connsiteY458" fmla="*/ 1322468 h 1323884"/>
                <a:gd name="connsiteX459" fmla="*/ 2345952 w 2447898"/>
                <a:gd name="connsiteY459" fmla="*/ 1322730 h 1323884"/>
                <a:gd name="connsiteX460" fmla="*/ 2346707 w 2447898"/>
                <a:gd name="connsiteY460" fmla="*/ 1322730 h 1323884"/>
                <a:gd name="connsiteX461" fmla="*/ 2347456 w 2447898"/>
                <a:gd name="connsiteY461" fmla="*/ 1322757 h 1323884"/>
                <a:gd name="connsiteX462" fmla="*/ 2348960 w 2447898"/>
                <a:gd name="connsiteY462" fmla="*/ 1322783 h 1323884"/>
                <a:gd name="connsiteX463" fmla="*/ 2351988 w 2447898"/>
                <a:gd name="connsiteY463" fmla="*/ 1322830 h 1323884"/>
                <a:gd name="connsiteX464" fmla="*/ 2357990 w 2447898"/>
                <a:gd name="connsiteY464" fmla="*/ 1322938 h 1323884"/>
                <a:gd name="connsiteX465" fmla="*/ 2358739 w 2447898"/>
                <a:gd name="connsiteY465" fmla="*/ 1322965 h 1323884"/>
                <a:gd name="connsiteX466" fmla="*/ 2359514 w 2447898"/>
                <a:gd name="connsiteY466" fmla="*/ 1322965 h 1323884"/>
                <a:gd name="connsiteX467" fmla="*/ 2364020 w 2447898"/>
                <a:gd name="connsiteY467" fmla="*/ 1323045 h 1323884"/>
                <a:gd name="connsiteX468" fmla="*/ 2370049 w 2447898"/>
                <a:gd name="connsiteY468" fmla="*/ 1323119 h 1323884"/>
                <a:gd name="connsiteX469" fmla="*/ 2370798 w 2447898"/>
                <a:gd name="connsiteY469" fmla="*/ 1323146 h 1323884"/>
                <a:gd name="connsiteX470" fmla="*/ 2371553 w 2447898"/>
                <a:gd name="connsiteY470" fmla="*/ 1323146 h 1323884"/>
                <a:gd name="connsiteX471" fmla="*/ 2373050 w 2447898"/>
                <a:gd name="connsiteY471" fmla="*/ 1323173 h 1323884"/>
                <a:gd name="connsiteX472" fmla="*/ 2376052 w 2447898"/>
                <a:gd name="connsiteY472" fmla="*/ 1323200 h 1323884"/>
                <a:gd name="connsiteX473" fmla="*/ 2382087 w 2447898"/>
                <a:gd name="connsiteY473" fmla="*/ 1323280 h 1323884"/>
                <a:gd name="connsiteX474" fmla="*/ 2394119 w 2447898"/>
                <a:gd name="connsiteY474" fmla="*/ 1323434 h 1323884"/>
                <a:gd name="connsiteX475" fmla="*/ 2394974 w 2447898"/>
                <a:gd name="connsiteY475" fmla="*/ 1323434 h 1323884"/>
                <a:gd name="connsiteX476" fmla="*/ 2395802 w 2447898"/>
                <a:gd name="connsiteY476" fmla="*/ 1323461 h 1323884"/>
                <a:gd name="connsiteX477" fmla="*/ 2397485 w 2447898"/>
                <a:gd name="connsiteY477" fmla="*/ 1323461 h 1323884"/>
                <a:gd name="connsiteX478" fmla="*/ 2400850 w 2447898"/>
                <a:gd name="connsiteY478" fmla="*/ 1323515 h 1323884"/>
                <a:gd name="connsiteX479" fmla="*/ 2407575 w 2447898"/>
                <a:gd name="connsiteY479" fmla="*/ 1323569 h 1323884"/>
                <a:gd name="connsiteX480" fmla="*/ 2408404 w 2447898"/>
                <a:gd name="connsiteY480" fmla="*/ 1323569 h 1323884"/>
                <a:gd name="connsiteX481" fmla="*/ 2409258 w 2447898"/>
                <a:gd name="connsiteY481" fmla="*/ 1323595 h 1323884"/>
                <a:gd name="connsiteX482" fmla="*/ 2410941 w 2447898"/>
                <a:gd name="connsiteY482" fmla="*/ 1323595 h 1323884"/>
                <a:gd name="connsiteX483" fmla="*/ 2414280 w 2447898"/>
                <a:gd name="connsiteY483" fmla="*/ 1323649 h 1323884"/>
                <a:gd name="connsiteX484" fmla="*/ 2421012 w 2447898"/>
                <a:gd name="connsiteY484" fmla="*/ 1323696 h 1323884"/>
                <a:gd name="connsiteX485" fmla="*/ 2422688 w 2447898"/>
                <a:gd name="connsiteY485" fmla="*/ 1323696 h 1323884"/>
                <a:gd name="connsiteX486" fmla="*/ 2424371 w 2447898"/>
                <a:gd name="connsiteY486" fmla="*/ 1323723 h 1323884"/>
                <a:gd name="connsiteX487" fmla="*/ 2427737 w 2447898"/>
                <a:gd name="connsiteY487" fmla="*/ 1323750 h 1323884"/>
                <a:gd name="connsiteX488" fmla="*/ 2434442 w 2447898"/>
                <a:gd name="connsiteY488" fmla="*/ 1323777 h 1323884"/>
                <a:gd name="connsiteX489" fmla="*/ 2435296 w 2447898"/>
                <a:gd name="connsiteY489" fmla="*/ 1323804 h 1323884"/>
                <a:gd name="connsiteX490" fmla="*/ 2437807 w 2447898"/>
                <a:gd name="connsiteY490" fmla="*/ 1323804 h 1323884"/>
                <a:gd name="connsiteX491" fmla="*/ 2441173 w 2447898"/>
                <a:gd name="connsiteY491" fmla="*/ 1323830 h 1323884"/>
                <a:gd name="connsiteX492" fmla="*/ 2442021 w 2447898"/>
                <a:gd name="connsiteY492" fmla="*/ 1323830 h 1323884"/>
                <a:gd name="connsiteX493" fmla="*/ 2442849 w 2447898"/>
                <a:gd name="connsiteY493" fmla="*/ 1323857 h 1323884"/>
                <a:gd name="connsiteX494" fmla="*/ 2446215 w 2447898"/>
                <a:gd name="connsiteY494" fmla="*/ 1323857 h 1323884"/>
                <a:gd name="connsiteX495" fmla="*/ 2447043 w 2447898"/>
                <a:gd name="connsiteY495" fmla="*/ 1323884 h 1323884"/>
                <a:gd name="connsiteX496" fmla="*/ 2447898 w 2447898"/>
                <a:gd name="connsiteY496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564409 w 2447898"/>
                <a:gd name="connsiteY161" fmla="*/ 1296797 h 1323884"/>
                <a:gd name="connsiteX162" fmla="*/ 582519 w 2447898"/>
                <a:gd name="connsiteY162" fmla="*/ 1313737 h 1323884"/>
                <a:gd name="connsiteX163" fmla="*/ 541746 w 2447898"/>
                <a:gd name="connsiteY163" fmla="*/ 1309971 h 1323884"/>
                <a:gd name="connsiteX164" fmla="*/ 546627 w 2447898"/>
                <a:gd name="connsiteY164" fmla="*/ 1314932 h 1323884"/>
                <a:gd name="connsiteX165" fmla="*/ 598087 w 2447898"/>
                <a:gd name="connsiteY165" fmla="*/ 1307213 h 1323884"/>
                <a:gd name="connsiteX166" fmla="*/ 609848 w 2447898"/>
                <a:gd name="connsiteY166" fmla="*/ 1294909 h 1323884"/>
                <a:gd name="connsiteX167" fmla="*/ 708795 w 2447898"/>
                <a:gd name="connsiteY167" fmla="*/ 1303323 h 1323884"/>
                <a:gd name="connsiteX168" fmla="*/ 788365 w 2447898"/>
                <a:gd name="connsiteY168" fmla="*/ 1310134 h 1323884"/>
                <a:gd name="connsiteX169" fmla="*/ 869213 w 2447898"/>
                <a:gd name="connsiteY169" fmla="*/ 1308707 h 1323884"/>
                <a:gd name="connsiteX170" fmla="*/ 898734 w 2447898"/>
                <a:gd name="connsiteY170" fmla="*/ 571454 h 1323884"/>
                <a:gd name="connsiteX171" fmla="*/ 947106 w 2447898"/>
                <a:gd name="connsiteY171" fmla="*/ 444807 h 1323884"/>
                <a:gd name="connsiteX172" fmla="*/ 999514 w 2447898"/>
                <a:gd name="connsiteY172" fmla="*/ 312337 h 1323884"/>
                <a:gd name="connsiteX173" fmla="*/ 1002720 w 2447898"/>
                <a:gd name="connsiteY173" fmla="*/ 304577 h 1323884"/>
                <a:gd name="connsiteX174" fmla="*/ 1005934 w 2447898"/>
                <a:gd name="connsiteY174" fmla="*/ 296843 h 1323884"/>
                <a:gd name="connsiteX175" fmla="*/ 1012374 w 2447898"/>
                <a:gd name="connsiteY175" fmla="*/ 281586 h 1323884"/>
                <a:gd name="connsiteX176" fmla="*/ 1025240 w 2447898"/>
                <a:gd name="connsiteY176" fmla="*/ 251778 h 1323884"/>
                <a:gd name="connsiteX177" fmla="*/ 1050960 w 2447898"/>
                <a:gd name="connsiteY177" fmla="*/ 195597 h 1323884"/>
                <a:gd name="connsiteX178" fmla="*/ 1051716 w 2447898"/>
                <a:gd name="connsiteY178" fmla="*/ 194024 h 1323884"/>
                <a:gd name="connsiteX179" fmla="*/ 1052438 w 2447898"/>
                <a:gd name="connsiteY179" fmla="*/ 192478 h 1323884"/>
                <a:gd name="connsiteX180" fmla="*/ 1053942 w 2447898"/>
                <a:gd name="connsiteY180" fmla="*/ 189384 h 1323884"/>
                <a:gd name="connsiteX181" fmla="*/ 1056943 w 2447898"/>
                <a:gd name="connsiteY181" fmla="*/ 183224 h 1323884"/>
                <a:gd name="connsiteX182" fmla="*/ 1062946 w 2447898"/>
                <a:gd name="connsiteY182" fmla="*/ 171190 h 1323884"/>
                <a:gd name="connsiteX183" fmla="*/ 1074958 w 2447898"/>
                <a:gd name="connsiteY183" fmla="*/ 148042 h 1323884"/>
                <a:gd name="connsiteX184" fmla="*/ 1075706 w 2447898"/>
                <a:gd name="connsiteY184" fmla="*/ 146652 h 1323884"/>
                <a:gd name="connsiteX185" fmla="*/ 1076455 w 2447898"/>
                <a:gd name="connsiteY185" fmla="*/ 145237 h 1323884"/>
                <a:gd name="connsiteX186" fmla="*/ 1080960 w 2447898"/>
                <a:gd name="connsiteY186" fmla="*/ 136978 h 1323884"/>
                <a:gd name="connsiteX187" fmla="*/ 1086937 w 2447898"/>
                <a:gd name="connsiteY187" fmla="*/ 126282 h 1323884"/>
                <a:gd name="connsiteX188" fmla="*/ 1098949 w 2447898"/>
                <a:gd name="connsiteY188" fmla="*/ 106017 h 1323884"/>
                <a:gd name="connsiteX189" fmla="*/ 1099750 w 2447898"/>
                <a:gd name="connsiteY189" fmla="*/ 104680 h 1323884"/>
                <a:gd name="connsiteX190" fmla="*/ 1100578 w 2447898"/>
                <a:gd name="connsiteY190" fmla="*/ 103369 h 1323884"/>
                <a:gd name="connsiteX191" fmla="*/ 1102208 w 2447898"/>
                <a:gd name="connsiteY191" fmla="*/ 100774 h 1323884"/>
                <a:gd name="connsiteX192" fmla="*/ 1105441 w 2447898"/>
                <a:gd name="connsiteY192" fmla="*/ 95662 h 1323884"/>
                <a:gd name="connsiteX193" fmla="*/ 1111961 w 2447898"/>
                <a:gd name="connsiteY193" fmla="*/ 85778 h 1323884"/>
                <a:gd name="connsiteX194" fmla="*/ 1112769 w 2447898"/>
                <a:gd name="connsiteY194" fmla="*/ 84572 h 1323884"/>
                <a:gd name="connsiteX195" fmla="*/ 1113597 w 2447898"/>
                <a:gd name="connsiteY195" fmla="*/ 83393 h 1323884"/>
                <a:gd name="connsiteX196" fmla="*/ 1115201 w 2447898"/>
                <a:gd name="connsiteY196" fmla="*/ 81034 h 1323884"/>
                <a:gd name="connsiteX197" fmla="*/ 1118460 w 2447898"/>
                <a:gd name="connsiteY197" fmla="*/ 76393 h 1323884"/>
                <a:gd name="connsiteX198" fmla="*/ 1124953 w 2447898"/>
                <a:gd name="connsiteY198" fmla="*/ 67506 h 1323884"/>
                <a:gd name="connsiteX199" fmla="*/ 1125782 w 2447898"/>
                <a:gd name="connsiteY199" fmla="*/ 66431 h 1323884"/>
                <a:gd name="connsiteX200" fmla="*/ 1126590 w 2447898"/>
                <a:gd name="connsiteY200" fmla="*/ 65356 h 1323884"/>
                <a:gd name="connsiteX201" fmla="*/ 1128220 w 2447898"/>
                <a:gd name="connsiteY201" fmla="*/ 63233 h 1323884"/>
                <a:gd name="connsiteX202" fmla="*/ 1131479 w 2447898"/>
                <a:gd name="connsiteY202" fmla="*/ 59117 h 1323884"/>
                <a:gd name="connsiteX203" fmla="*/ 1137972 w 2447898"/>
                <a:gd name="connsiteY203" fmla="*/ 51252 h 1323884"/>
                <a:gd name="connsiteX204" fmla="*/ 1150991 w 2447898"/>
                <a:gd name="connsiteY204" fmla="*/ 37122 h 1323884"/>
                <a:gd name="connsiteX205" fmla="*/ 1152495 w 2447898"/>
                <a:gd name="connsiteY205" fmla="*/ 35601 h 1323884"/>
                <a:gd name="connsiteX206" fmla="*/ 1154019 w 2447898"/>
                <a:gd name="connsiteY206" fmla="*/ 34133 h 1323884"/>
                <a:gd name="connsiteX207" fmla="*/ 1157047 w 2447898"/>
                <a:gd name="connsiteY207" fmla="*/ 31249 h 1323884"/>
                <a:gd name="connsiteX208" fmla="*/ 1163129 w 2447898"/>
                <a:gd name="connsiteY208" fmla="*/ 25901 h 1323884"/>
                <a:gd name="connsiteX209" fmla="*/ 1163878 w 2447898"/>
                <a:gd name="connsiteY209" fmla="*/ 25246 h 1323884"/>
                <a:gd name="connsiteX210" fmla="*/ 1164660 w 2447898"/>
                <a:gd name="connsiteY210" fmla="*/ 24616 h 1323884"/>
                <a:gd name="connsiteX211" fmla="*/ 1166157 w 2447898"/>
                <a:gd name="connsiteY211" fmla="*/ 23384 h 1323884"/>
                <a:gd name="connsiteX212" fmla="*/ 1169211 w 2447898"/>
                <a:gd name="connsiteY212" fmla="*/ 21025 h 1323884"/>
                <a:gd name="connsiteX213" fmla="*/ 1175267 w 2447898"/>
                <a:gd name="connsiteY213" fmla="*/ 16647 h 1323884"/>
                <a:gd name="connsiteX214" fmla="*/ 1176042 w 2447898"/>
                <a:gd name="connsiteY214" fmla="*/ 16123 h 1323884"/>
                <a:gd name="connsiteX215" fmla="*/ 1176798 w 2447898"/>
                <a:gd name="connsiteY215" fmla="*/ 15625 h 1323884"/>
                <a:gd name="connsiteX216" fmla="*/ 1178321 w 2447898"/>
                <a:gd name="connsiteY216" fmla="*/ 14629 h 1323884"/>
                <a:gd name="connsiteX217" fmla="*/ 1181349 w 2447898"/>
                <a:gd name="connsiteY217" fmla="*/ 12767 h 1323884"/>
                <a:gd name="connsiteX218" fmla="*/ 1182098 w 2447898"/>
                <a:gd name="connsiteY218" fmla="*/ 12321 h 1323884"/>
                <a:gd name="connsiteX219" fmla="*/ 1182880 w 2447898"/>
                <a:gd name="connsiteY219" fmla="*/ 11876 h 1323884"/>
                <a:gd name="connsiteX220" fmla="*/ 1184377 w 2447898"/>
                <a:gd name="connsiteY220" fmla="*/ 11011 h 1323884"/>
                <a:gd name="connsiteX221" fmla="*/ 1187431 w 2447898"/>
                <a:gd name="connsiteY221" fmla="*/ 9385 h 1323884"/>
                <a:gd name="connsiteX222" fmla="*/ 1188180 w 2447898"/>
                <a:gd name="connsiteY222" fmla="*/ 9018 h 1323884"/>
                <a:gd name="connsiteX223" fmla="*/ 1188935 w 2447898"/>
                <a:gd name="connsiteY223" fmla="*/ 8625 h 1323884"/>
                <a:gd name="connsiteX224" fmla="*/ 1190459 w 2447898"/>
                <a:gd name="connsiteY224" fmla="*/ 7891 h 1323884"/>
                <a:gd name="connsiteX225" fmla="*/ 1193487 w 2447898"/>
                <a:gd name="connsiteY225" fmla="*/ 6527 h 1323884"/>
                <a:gd name="connsiteX226" fmla="*/ 1194262 w 2447898"/>
                <a:gd name="connsiteY226" fmla="*/ 6213 h 1323884"/>
                <a:gd name="connsiteX227" fmla="*/ 1195018 w 2447898"/>
                <a:gd name="connsiteY227" fmla="*/ 5899 h 1323884"/>
                <a:gd name="connsiteX228" fmla="*/ 1196541 w 2447898"/>
                <a:gd name="connsiteY228" fmla="*/ 5295 h 1323884"/>
                <a:gd name="connsiteX229" fmla="*/ 1199569 w 2447898"/>
                <a:gd name="connsiteY229" fmla="*/ 4195 h 1323884"/>
                <a:gd name="connsiteX230" fmla="*/ 1200318 w 2447898"/>
                <a:gd name="connsiteY230" fmla="*/ 3932 h 1323884"/>
                <a:gd name="connsiteX231" fmla="*/ 1201073 w 2447898"/>
                <a:gd name="connsiteY231" fmla="*/ 3697 h 1323884"/>
                <a:gd name="connsiteX232" fmla="*/ 1202544 w 2447898"/>
                <a:gd name="connsiteY232" fmla="*/ 3224 h 1323884"/>
                <a:gd name="connsiteX233" fmla="*/ 1204048 w 2447898"/>
                <a:gd name="connsiteY233" fmla="*/ 2805 h 1323884"/>
                <a:gd name="connsiteX234" fmla="*/ 1205526 w 2447898"/>
                <a:gd name="connsiteY234" fmla="*/ 2385 h 1323884"/>
                <a:gd name="connsiteX235" fmla="*/ 1207023 w 2447898"/>
                <a:gd name="connsiteY235" fmla="*/ 2019 h 1323884"/>
                <a:gd name="connsiteX236" fmla="*/ 1208500 w 2447898"/>
                <a:gd name="connsiteY236" fmla="*/ 1678 h 1323884"/>
                <a:gd name="connsiteX237" fmla="*/ 1209998 w 2447898"/>
                <a:gd name="connsiteY237" fmla="*/ 1363 h 1323884"/>
                <a:gd name="connsiteX238" fmla="*/ 1211475 w 2447898"/>
                <a:gd name="connsiteY238" fmla="*/ 1101 h 1323884"/>
                <a:gd name="connsiteX239" fmla="*/ 1212979 w 2447898"/>
                <a:gd name="connsiteY239" fmla="*/ 839 h 1323884"/>
                <a:gd name="connsiteX240" fmla="*/ 1213701 w 2447898"/>
                <a:gd name="connsiteY240" fmla="*/ 734 h 1323884"/>
                <a:gd name="connsiteX241" fmla="*/ 1214450 w 2447898"/>
                <a:gd name="connsiteY241" fmla="*/ 629 h 1323884"/>
                <a:gd name="connsiteX242" fmla="*/ 1215199 w 2447898"/>
                <a:gd name="connsiteY242" fmla="*/ 550 h 1323884"/>
                <a:gd name="connsiteX243" fmla="*/ 1215954 w 2447898"/>
                <a:gd name="connsiteY243" fmla="*/ 446 h 1323884"/>
                <a:gd name="connsiteX244" fmla="*/ 1216676 w 2447898"/>
                <a:gd name="connsiteY244" fmla="*/ 367 h 1323884"/>
                <a:gd name="connsiteX245" fmla="*/ 1217425 w 2447898"/>
                <a:gd name="connsiteY245" fmla="*/ 288 h 1323884"/>
                <a:gd name="connsiteX246" fmla="*/ 1218929 w 2447898"/>
                <a:gd name="connsiteY246" fmla="*/ 183 h 1323884"/>
                <a:gd name="connsiteX247" fmla="*/ 1219651 w 2447898"/>
                <a:gd name="connsiteY247" fmla="*/ 131 h 1323884"/>
                <a:gd name="connsiteX248" fmla="*/ 1220406 w 2447898"/>
                <a:gd name="connsiteY248" fmla="*/ 79 h 1323884"/>
                <a:gd name="connsiteX249" fmla="*/ 1221904 w 2447898"/>
                <a:gd name="connsiteY249" fmla="*/ 26 h 1323884"/>
                <a:gd name="connsiteX250" fmla="*/ 1222633 w 2447898"/>
                <a:gd name="connsiteY250" fmla="*/ 0 h 1323884"/>
                <a:gd name="connsiteX251" fmla="*/ 1224878 w 2447898"/>
                <a:gd name="connsiteY251" fmla="*/ 0 h 1323884"/>
                <a:gd name="connsiteX252" fmla="*/ 1225607 w 2447898"/>
                <a:gd name="connsiteY252" fmla="*/ 26 h 1323884"/>
                <a:gd name="connsiteX253" fmla="*/ 1227860 w 2447898"/>
                <a:gd name="connsiteY253" fmla="*/ 105 h 1323884"/>
                <a:gd name="connsiteX254" fmla="*/ 1228609 w 2447898"/>
                <a:gd name="connsiteY254" fmla="*/ 157 h 1323884"/>
                <a:gd name="connsiteX255" fmla="*/ 1229331 w 2447898"/>
                <a:gd name="connsiteY255" fmla="*/ 209 h 1323884"/>
                <a:gd name="connsiteX256" fmla="*/ 1230086 w 2447898"/>
                <a:gd name="connsiteY256" fmla="*/ 262 h 1323884"/>
                <a:gd name="connsiteX257" fmla="*/ 1231583 w 2447898"/>
                <a:gd name="connsiteY257" fmla="*/ 419 h 1323884"/>
                <a:gd name="connsiteX258" fmla="*/ 1232312 w 2447898"/>
                <a:gd name="connsiteY258" fmla="*/ 498 h 1323884"/>
                <a:gd name="connsiteX259" fmla="*/ 1233061 w 2447898"/>
                <a:gd name="connsiteY259" fmla="*/ 577 h 1323884"/>
                <a:gd name="connsiteX260" fmla="*/ 1233810 w 2447898"/>
                <a:gd name="connsiteY260" fmla="*/ 681 h 1323884"/>
                <a:gd name="connsiteX261" fmla="*/ 1235287 w 2447898"/>
                <a:gd name="connsiteY261" fmla="*/ 917 h 1323884"/>
                <a:gd name="connsiteX262" fmla="*/ 1236036 w 2447898"/>
                <a:gd name="connsiteY262" fmla="*/ 1022 h 1323884"/>
                <a:gd name="connsiteX263" fmla="*/ 1236785 w 2447898"/>
                <a:gd name="connsiteY263" fmla="*/ 1153 h 1323884"/>
                <a:gd name="connsiteX264" fmla="*/ 1238262 w 2447898"/>
                <a:gd name="connsiteY264" fmla="*/ 1442 h 1323884"/>
                <a:gd name="connsiteX265" fmla="*/ 1239766 w 2447898"/>
                <a:gd name="connsiteY265" fmla="*/ 1756 h 1323884"/>
                <a:gd name="connsiteX266" fmla="*/ 1241237 w 2447898"/>
                <a:gd name="connsiteY266" fmla="*/ 2123 h 1323884"/>
                <a:gd name="connsiteX267" fmla="*/ 1242741 w 2447898"/>
                <a:gd name="connsiteY267" fmla="*/ 2491 h 1323884"/>
                <a:gd name="connsiteX268" fmla="*/ 1244212 w 2447898"/>
                <a:gd name="connsiteY268" fmla="*/ 2910 h 1323884"/>
                <a:gd name="connsiteX269" fmla="*/ 1247193 w 2447898"/>
                <a:gd name="connsiteY269" fmla="*/ 3827 h 1323884"/>
                <a:gd name="connsiteX270" fmla="*/ 1248021 w 2447898"/>
                <a:gd name="connsiteY270" fmla="*/ 4089 h 1323884"/>
                <a:gd name="connsiteX271" fmla="*/ 1250426 w 2447898"/>
                <a:gd name="connsiteY271" fmla="*/ 4954 h 1323884"/>
                <a:gd name="connsiteX272" fmla="*/ 1253660 w 2447898"/>
                <a:gd name="connsiteY272" fmla="*/ 6239 h 1323884"/>
                <a:gd name="connsiteX273" fmla="*/ 1255263 w 2447898"/>
                <a:gd name="connsiteY273" fmla="*/ 6921 h 1323884"/>
                <a:gd name="connsiteX274" fmla="*/ 1256893 w 2447898"/>
                <a:gd name="connsiteY274" fmla="*/ 7655 h 1323884"/>
                <a:gd name="connsiteX275" fmla="*/ 1260133 w 2447898"/>
                <a:gd name="connsiteY275" fmla="*/ 9228 h 1323884"/>
                <a:gd name="connsiteX276" fmla="*/ 1261736 w 2447898"/>
                <a:gd name="connsiteY276" fmla="*/ 10067 h 1323884"/>
                <a:gd name="connsiteX277" fmla="*/ 1263339 w 2447898"/>
                <a:gd name="connsiteY277" fmla="*/ 10932 h 1323884"/>
                <a:gd name="connsiteX278" fmla="*/ 1266572 w 2447898"/>
                <a:gd name="connsiteY278" fmla="*/ 12793 h 1323884"/>
                <a:gd name="connsiteX279" fmla="*/ 1273046 w 2447898"/>
                <a:gd name="connsiteY279" fmla="*/ 16935 h 1323884"/>
                <a:gd name="connsiteX280" fmla="*/ 1273847 w 2447898"/>
                <a:gd name="connsiteY280" fmla="*/ 17486 h 1323884"/>
                <a:gd name="connsiteX281" fmla="*/ 1274649 w 2447898"/>
                <a:gd name="connsiteY281" fmla="*/ 18063 h 1323884"/>
                <a:gd name="connsiteX282" fmla="*/ 1276279 w 2447898"/>
                <a:gd name="connsiteY282" fmla="*/ 19216 h 1323884"/>
                <a:gd name="connsiteX283" fmla="*/ 1279492 w 2447898"/>
                <a:gd name="connsiteY283" fmla="*/ 21654 h 1323884"/>
                <a:gd name="connsiteX284" fmla="*/ 1285959 w 2447898"/>
                <a:gd name="connsiteY284" fmla="*/ 26924 h 1323884"/>
                <a:gd name="connsiteX285" fmla="*/ 1286760 w 2447898"/>
                <a:gd name="connsiteY285" fmla="*/ 27605 h 1323884"/>
                <a:gd name="connsiteX286" fmla="*/ 1287562 w 2447898"/>
                <a:gd name="connsiteY286" fmla="*/ 28313 h 1323884"/>
                <a:gd name="connsiteX287" fmla="*/ 1289192 w 2447898"/>
                <a:gd name="connsiteY287" fmla="*/ 29755 h 1323884"/>
                <a:gd name="connsiteX288" fmla="*/ 1292405 w 2447898"/>
                <a:gd name="connsiteY288" fmla="*/ 32744 h 1323884"/>
                <a:gd name="connsiteX289" fmla="*/ 1298872 w 2447898"/>
                <a:gd name="connsiteY289" fmla="*/ 39114 h 1323884"/>
                <a:gd name="connsiteX290" fmla="*/ 1300376 w 2447898"/>
                <a:gd name="connsiteY290" fmla="*/ 40687 h 1323884"/>
                <a:gd name="connsiteX291" fmla="*/ 1301880 w 2447898"/>
                <a:gd name="connsiteY291" fmla="*/ 42287 h 1323884"/>
                <a:gd name="connsiteX292" fmla="*/ 1304907 w 2447898"/>
                <a:gd name="connsiteY292" fmla="*/ 45563 h 1323884"/>
                <a:gd name="connsiteX293" fmla="*/ 1310937 w 2447898"/>
                <a:gd name="connsiteY293" fmla="*/ 52458 h 1323884"/>
                <a:gd name="connsiteX294" fmla="*/ 1322995 w 2447898"/>
                <a:gd name="connsiteY294" fmla="*/ 67585 h 1323884"/>
                <a:gd name="connsiteX295" fmla="*/ 1323744 w 2447898"/>
                <a:gd name="connsiteY295" fmla="*/ 68581 h 1323884"/>
                <a:gd name="connsiteX296" fmla="*/ 1325996 w 2447898"/>
                <a:gd name="connsiteY296" fmla="*/ 71648 h 1323884"/>
                <a:gd name="connsiteX297" fmla="*/ 1329024 w 2447898"/>
                <a:gd name="connsiteY297" fmla="*/ 75816 h 1323884"/>
                <a:gd name="connsiteX298" fmla="*/ 1335027 w 2447898"/>
                <a:gd name="connsiteY298" fmla="*/ 84468 h 1323884"/>
                <a:gd name="connsiteX299" fmla="*/ 1347092 w 2447898"/>
                <a:gd name="connsiteY299" fmla="*/ 103029 h 1323884"/>
                <a:gd name="connsiteX300" fmla="*/ 1347920 w 2447898"/>
                <a:gd name="connsiteY300" fmla="*/ 104339 h 1323884"/>
                <a:gd name="connsiteX301" fmla="*/ 1348722 w 2447898"/>
                <a:gd name="connsiteY301" fmla="*/ 105677 h 1323884"/>
                <a:gd name="connsiteX302" fmla="*/ 1350351 w 2447898"/>
                <a:gd name="connsiteY302" fmla="*/ 108351 h 1323884"/>
                <a:gd name="connsiteX303" fmla="*/ 1353638 w 2447898"/>
                <a:gd name="connsiteY303" fmla="*/ 113751 h 1323884"/>
                <a:gd name="connsiteX304" fmla="*/ 1360157 w 2447898"/>
                <a:gd name="connsiteY304" fmla="*/ 124946 h 1323884"/>
                <a:gd name="connsiteX305" fmla="*/ 1373229 w 2447898"/>
                <a:gd name="connsiteY305" fmla="*/ 148592 h 1323884"/>
                <a:gd name="connsiteX306" fmla="*/ 1399367 w 2447898"/>
                <a:gd name="connsiteY306" fmla="*/ 200683 h 1323884"/>
                <a:gd name="connsiteX307" fmla="*/ 1400168 w 2447898"/>
                <a:gd name="connsiteY307" fmla="*/ 202361 h 1323884"/>
                <a:gd name="connsiteX308" fmla="*/ 1402580 w 2447898"/>
                <a:gd name="connsiteY308" fmla="*/ 207473 h 1323884"/>
                <a:gd name="connsiteX309" fmla="*/ 1405760 w 2447898"/>
                <a:gd name="connsiteY309" fmla="*/ 214342 h 1323884"/>
                <a:gd name="connsiteX310" fmla="*/ 1412180 w 2447898"/>
                <a:gd name="connsiteY310" fmla="*/ 228315 h 1323884"/>
                <a:gd name="connsiteX311" fmla="*/ 1425014 w 2447898"/>
                <a:gd name="connsiteY311" fmla="*/ 257153 h 1323884"/>
                <a:gd name="connsiteX312" fmla="*/ 1450667 w 2447898"/>
                <a:gd name="connsiteY312" fmla="*/ 317922 h 1323884"/>
                <a:gd name="connsiteX313" fmla="*/ 1498516 w 2447898"/>
                <a:gd name="connsiteY313" fmla="*/ 438934 h 1323884"/>
                <a:gd name="connsiteX314" fmla="*/ 1550434 w 2447898"/>
                <a:gd name="connsiteY314" fmla="*/ 574789 h 1323884"/>
                <a:gd name="connsiteX315" fmla="*/ 1598859 w 2447898"/>
                <a:gd name="connsiteY315" fmla="*/ 699183 h 1323884"/>
                <a:gd name="connsiteX316" fmla="*/ 1646377 w 2447898"/>
                <a:gd name="connsiteY316" fmla="*/ 813637 h 1323884"/>
                <a:gd name="connsiteX317" fmla="*/ 1697903 w 2447898"/>
                <a:gd name="connsiteY317" fmla="*/ 925267 h 1323884"/>
                <a:gd name="connsiteX318" fmla="*/ 1699407 w 2447898"/>
                <a:gd name="connsiteY318" fmla="*/ 928307 h 1323884"/>
                <a:gd name="connsiteX319" fmla="*/ 1700904 w 2447898"/>
                <a:gd name="connsiteY319" fmla="*/ 931320 h 1323884"/>
                <a:gd name="connsiteX320" fmla="*/ 1703906 w 2447898"/>
                <a:gd name="connsiteY320" fmla="*/ 937300 h 1323884"/>
                <a:gd name="connsiteX321" fmla="*/ 1709908 w 2447898"/>
                <a:gd name="connsiteY321" fmla="*/ 949125 h 1323884"/>
                <a:gd name="connsiteX322" fmla="*/ 1721947 w 2447898"/>
                <a:gd name="connsiteY322" fmla="*/ 972091 h 1323884"/>
                <a:gd name="connsiteX323" fmla="*/ 1745990 w 2447898"/>
                <a:gd name="connsiteY323" fmla="*/ 1015319 h 1323884"/>
                <a:gd name="connsiteX324" fmla="*/ 1746792 w 2447898"/>
                <a:gd name="connsiteY324" fmla="*/ 1016735 h 1323884"/>
                <a:gd name="connsiteX325" fmla="*/ 1747594 w 2447898"/>
                <a:gd name="connsiteY325" fmla="*/ 1018124 h 1323884"/>
                <a:gd name="connsiteX326" fmla="*/ 1749224 w 2447898"/>
                <a:gd name="connsiteY326" fmla="*/ 1020903 h 1323884"/>
                <a:gd name="connsiteX327" fmla="*/ 1752483 w 2447898"/>
                <a:gd name="connsiteY327" fmla="*/ 1026406 h 1323884"/>
                <a:gd name="connsiteX328" fmla="*/ 1759009 w 2447898"/>
                <a:gd name="connsiteY328" fmla="*/ 1037238 h 1323884"/>
                <a:gd name="connsiteX329" fmla="*/ 1772048 w 2447898"/>
                <a:gd name="connsiteY329" fmla="*/ 1058076 h 1323884"/>
                <a:gd name="connsiteX330" fmla="*/ 1798113 w 2447898"/>
                <a:gd name="connsiteY330" fmla="*/ 1096593 h 1323884"/>
                <a:gd name="connsiteX331" fmla="*/ 1799617 w 2447898"/>
                <a:gd name="connsiteY331" fmla="*/ 1098686 h 1323884"/>
                <a:gd name="connsiteX332" fmla="*/ 1801141 w 2447898"/>
                <a:gd name="connsiteY332" fmla="*/ 1100807 h 1323884"/>
                <a:gd name="connsiteX333" fmla="*/ 1804195 w 2447898"/>
                <a:gd name="connsiteY333" fmla="*/ 1104955 h 1323884"/>
                <a:gd name="connsiteX334" fmla="*/ 1810277 w 2447898"/>
                <a:gd name="connsiteY334" fmla="*/ 1113129 h 1323884"/>
                <a:gd name="connsiteX335" fmla="*/ 1822442 w 2447898"/>
                <a:gd name="connsiteY335" fmla="*/ 1128780 h 1323884"/>
                <a:gd name="connsiteX336" fmla="*/ 1823190 w 2447898"/>
                <a:gd name="connsiteY336" fmla="*/ 1129726 h 1323884"/>
                <a:gd name="connsiteX337" fmla="*/ 1823966 w 2447898"/>
                <a:gd name="connsiteY337" fmla="*/ 1130673 h 1323884"/>
                <a:gd name="connsiteX338" fmla="*/ 1825469 w 2447898"/>
                <a:gd name="connsiteY338" fmla="*/ 1132558 h 1323884"/>
                <a:gd name="connsiteX339" fmla="*/ 1828524 w 2447898"/>
                <a:gd name="connsiteY339" fmla="*/ 1136256 h 1323884"/>
                <a:gd name="connsiteX340" fmla="*/ 1834606 w 2447898"/>
                <a:gd name="connsiteY340" fmla="*/ 1143545 h 1323884"/>
                <a:gd name="connsiteX341" fmla="*/ 1846770 w 2447898"/>
                <a:gd name="connsiteY341" fmla="*/ 1157464 h 1323884"/>
                <a:gd name="connsiteX342" fmla="*/ 1847519 w 2447898"/>
                <a:gd name="connsiteY342" fmla="*/ 1158303 h 1323884"/>
                <a:gd name="connsiteX343" fmla="*/ 1848268 w 2447898"/>
                <a:gd name="connsiteY343" fmla="*/ 1159115 h 1323884"/>
                <a:gd name="connsiteX344" fmla="*/ 1849745 w 2447898"/>
                <a:gd name="connsiteY344" fmla="*/ 1160766 h 1323884"/>
                <a:gd name="connsiteX345" fmla="*/ 1852746 w 2447898"/>
                <a:gd name="connsiteY345" fmla="*/ 1163987 h 1323884"/>
                <a:gd name="connsiteX346" fmla="*/ 1858703 w 2447898"/>
                <a:gd name="connsiteY346" fmla="*/ 1170309 h 1323884"/>
                <a:gd name="connsiteX347" fmla="*/ 1870629 w 2447898"/>
                <a:gd name="connsiteY347" fmla="*/ 1182397 h 1323884"/>
                <a:gd name="connsiteX348" fmla="*/ 1871384 w 2447898"/>
                <a:gd name="connsiteY348" fmla="*/ 1183128 h 1323884"/>
                <a:gd name="connsiteX349" fmla="*/ 1872132 w 2447898"/>
                <a:gd name="connsiteY349" fmla="*/ 1183839 h 1323884"/>
                <a:gd name="connsiteX350" fmla="*/ 1873610 w 2447898"/>
                <a:gd name="connsiteY350" fmla="*/ 1185276 h 1323884"/>
                <a:gd name="connsiteX351" fmla="*/ 1876611 w 2447898"/>
                <a:gd name="connsiteY351" fmla="*/ 1188135 h 1323884"/>
                <a:gd name="connsiteX352" fmla="*/ 1882561 w 2447898"/>
                <a:gd name="connsiteY352" fmla="*/ 1193718 h 1323884"/>
                <a:gd name="connsiteX353" fmla="*/ 1894493 w 2447898"/>
                <a:gd name="connsiteY353" fmla="*/ 1204309 h 1323884"/>
                <a:gd name="connsiteX354" fmla="*/ 1895295 w 2447898"/>
                <a:gd name="connsiteY354" fmla="*/ 1205020 h 1323884"/>
                <a:gd name="connsiteX355" fmla="*/ 1896097 w 2447898"/>
                <a:gd name="connsiteY355" fmla="*/ 1205698 h 1323884"/>
                <a:gd name="connsiteX356" fmla="*/ 1897727 w 2447898"/>
                <a:gd name="connsiteY356" fmla="*/ 1207060 h 1323884"/>
                <a:gd name="connsiteX357" fmla="*/ 1900960 w 2447898"/>
                <a:gd name="connsiteY357" fmla="*/ 1209765 h 1323884"/>
                <a:gd name="connsiteX358" fmla="*/ 1907433 w 2447898"/>
                <a:gd name="connsiteY358" fmla="*/ 1215034 h 1323884"/>
                <a:gd name="connsiteX359" fmla="*/ 1920372 w 2447898"/>
                <a:gd name="connsiteY359" fmla="*/ 1224966 h 1323884"/>
                <a:gd name="connsiteX360" fmla="*/ 1921976 w 2447898"/>
                <a:gd name="connsiteY360" fmla="*/ 1226174 h 1323884"/>
                <a:gd name="connsiteX361" fmla="*/ 1923606 w 2447898"/>
                <a:gd name="connsiteY361" fmla="*/ 1227355 h 1323884"/>
                <a:gd name="connsiteX362" fmla="*/ 1926845 w 2447898"/>
                <a:gd name="connsiteY362" fmla="*/ 1229664 h 1323884"/>
                <a:gd name="connsiteX363" fmla="*/ 1933312 w 2447898"/>
                <a:gd name="connsiteY363" fmla="*/ 1234174 h 1323884"/>
                <a:gd name="connsiteX364" fmla="*/ 1946252 w 2447898"/>
                <a:gd name="connsiteY364" fmla="*/ 1242664 h 1323884"/>
                <a:gd name="connsiteX365" fmla="*/ 1949253 w 2447898"/>
                <a:gd name="connsiteY365" fmla="*/ 1244550 h 1323884"/>
                <a:gd name="connsiteX366" fmla="*/ 1952281 w 2447898"/>
                <a:gd name="connsiteY366" fmla="*/ 1246389 h 1323884"/>
                <a:gd name="connsiteX367" fmla="*/ 1958316 w 2447898"/>
                <a:gd name="connsiteY367" fmla="*/ 1249979 h 1323884"/>
                <a:gd name="connsiteX368" fmla="*/ 1970401 w 2447898"/>
                <a:gd name="connsiteY368" fmla="*/ 1256744 h 1323884"/>
                <a:gd name="connsiteX369" fmla="*/ 1971150 w 2447898"/>
                <a:gd name="connsiteY369" fmla="*/ 1257160 h 1323884"/>
                <a:gd name="connsiteX370" fmla="*/ 1971899 w 2447898"/>
                <a:gd name="connsiteY370" fmla="*/ 1257556 h 1323884"/>
                <a:gd name="connsiteX371" fmla="*/ 1973429 w 2447898"/>
                <a:gd name="connsiteY371" fmla="*/ 1258368 h 1323884"/>
                <a:gd name="connsiteX372" fmla="*/ 1976430 w 2447898"/>
                <a:gd name="connsiteY372" fmla="*/ 1259939 h 1323884"/>
                <a:gd name="connsiteX373" fmla="*/ 1982486 w 2447898"/>
                <a:gd name="connsiteY373" fmla="*/ 1263006 h 1323884"/>
                <a:gd name="connsiteX374" fmla="*/ 1994544 w 2447898"/>
                <a:gd name="connsiteY374" fmla="*/ 1268778 h 1323884"/>
                <a:gd name="connsiteX375" fmla="*/ 1996201 w 2447898"/>
                <a:gd name="connsiteY375" fmla="*/ 1269509 h 1323884"/>
                <a:gd name="connsiteX376" fmla="*/ 1997837 w 2447898"/>
                <a:gd name="connsiteY376" fmla="*/ 1270241 h 1323884"/>
                <a:gd name="connsiteX377" fmla="*/ 2001097 w 2447898"/>
                <a:gd name="connsiteY377" fmla="*/ 1271684 h 1323884"/>
                <a:gd name="connsiteX378" fmla="*/ 2007643 w 2447898"/>
                <a:gd name="connsiteY378" fmla="*/ 1274489 h 1323884"/>
                <a:gd name="connsiteX379" fmla="*/ 2020741 w 2447898"/>
                <a:gd name="connsiteY379" fmla="*/ 1279683 h 1323884"/>
                <a:gd name="connsiteX380" fmla="*/ 2021543 w 2447898"/>
                <a:gd name="connsiteY380" fmla="*/ 1279999 h 1323884"/>
                <a:gd name="connsiteX381" fmla="*/ 2022371 w 2447898"/>
                <a:gd name="connsiteY381" fmla="*/ 1280308 h 1323884"/>
                <a:gd name="connsiteX382" fmla="*/ 2024001 w 2447898"/>
                <a:gd name="connsiteY382" fmla="*/ 1280912 h 1323884"/>
                <a:gd name="connsiteX383" fmla="*/ 2027287 w 2447898"/>
                <a:gd name="connsiteY383" fmla="*/ 1282120 h 1323884"/>
                <a:gd name="connsiteX384" fmla="*/ 2033807 w 2447898"/>
                <a:gd name="connsiteY384" fmla="*/ 1284428 h 1323884"/>
                <a:gd name="connsiteX385" fmla="*/ 2046905 w 2447898"/>
                <a:gd name="connsiteY385" fmla="*/ 1288724 h 1323884"/>
                <a:gd name="connsiteX386" fmla="*/ 2047707 w 2447898"/>
                <a:gd name="connsiteY386" fmla="*/ 1288985 h 1323884"/>
                <a:gd name="connsiteX387" fmla="*/ 2048509 w 2447898"/>
                <a:gd name="connsiteY387" fmla="*/ 1289227 h 1323884"/>
                <a:gd name="connsiteX388" fmla="*/ 2050112 w 2447898"/>
                <a:gd name="connsiteY388" fmla="*/ 1289724 h 1323884"/>
                <a:gd name="connsiteX389" fmla="*/ 2053319 w 2447898"/>
                <a:gd name="connsiteY389" fmla="*/ 1290690 h 1323884"/>
                <a:gd name="connsiteX390" fmla="*/ 2059765 w 2447898"/>
                <a:gd name="connsiteY390" fmla="*/ 1292556 h 1323884"/>
                <a:gd name="connsiteX391" fmla="*/ 2072605 w 2447898"/>
                <a:gd name="connsiteY391" fmla="*/ 1296039 h 1323884"/>
                <a:gd name="connsiteX392" fmla="*/ 2073407 w 2447898"/>
                <a:gd name="connsiteY392" fmla="*/ 1296227 h 1323884"/>
                <a:gd name="connsiteX393" fmla="*/ 2075812 w 2447898"/>
                <a:gd name="connsiteY393" fmla="*/ 1296851 h 1323884"/>
                <a:gd name="connsiteX394" fmla="*/ 2079019 w 2447898"/>
                <a:gd name="connsiteY394" fmla="*/ 1297643 h 1323884"/>
                <a:gd name="connsiteX395" fmla="*/ 2085439 w 2447898"/>
                <a:gd name="connsiteY395" fmla="*/ 1299160 h 1323884"/>
                <a:gd name="connsiteX396" fmla="*/ 2098306 w 2447898"/>
                <a:gd name="connsiteY396" fmla="*/ 1301992 h 1323884"/>
                <a:gd name="connsiteX397" fmla="*/ 2099803 w 2447898"/>
                <a:gd name="connsiteY397" fmla="*/ 1302307 h 1323884"/>
                <a:gd name="connsiteX398" fmla="*/ 2101307 w 2447898"/>
                <a:gd name="connsiteY398" fmla="*/ 1302596 h 1323884"/>
                <a:gd name="connsiteX399" fmla="*/ 2104282 w 2447898"/>
                <a:gd name="connsiteY399" fmla="*/ 1303200 h 1323884"/>
                <a:gd name="connsiteX400" fmla="*/ 2110285 w 2447898"/>
                <a:gd name="connsiteY400" fmla="*/ 1304374 h 1323884"/>
                <a:gd name="connsiteX401" fmla="*/ 2122270 w 2447898"/>
                <a:gd name="connsiteY401" fmla="*/ 1306529 h 1323884"/>
                <a:gd name="connsiteX402" fmla="*/ 2123019 w 2447898"/>
                <a:gd name="connsiteY402" fmla="*/ 1306656 h 1323884"/>
                <a:gd name="connsiteX403" fmla="*/ 2123767 w 2447898"/>
                <a:gd name="connsiteY403" fmla="*/ 1306764 h 1323884"/>
                <a:gd name="connsiteX404" fmla="*/ 2125271 w 2447898"/>
                <a:gd name="connsiteY404" fmla="*/ 1307025 h 1323884"/>
                <a:gd name="connsiteX405" fmla="*/ 2128273 w 2447898"/>
                <a:gd name="connsiteY405" fmla="*/ 1307522 h 1323884"/>
                <a:gd name="connsiteX406" fmla="*/ 2134249 w 2447898"/>
                <a:gd name="connsiteY406" fmla="*/ 1308468 h 1323884"/>
                <a:gd name="connsiteX407" fmla="*/ 2146234 w 2447898"/>
                <a:gd name="connsiteY407" fmla="*/ 1310227 h 1323884"/>
                <a:gd name="connsiteX408" fmla="*/ 2147062 w 2447898"/>
                <a:gd name="connsiteY408" fmla="*/ 1310327 h 1323884"/>
                <a:gd name="connsiteX409" fmla="*/ 2147864 w 2447898"/>
                <a:gd name="connsiteY409" fmla="*/ 1310435 h 1323884"/>
                <a:gd name="connsiteX410" fmla="*/ 2149494 w 2447898"/>
                <a:gd name="connsiteY410" fmla="*/ 1310670 h 1323884"/>
                <a:gd name="connsiteX411" fmla="*/ 2152727 w 2447898"/>
                <a:gd name="connsiteY411" fmla="*/ 1311086 h 1323884"/>
                <a:gd name="connsiteX412" fmla="*/ 2159253 w 2447898"/>
                <a:gd name="connsiteY412" fmla="*/ 1311925 h 1323884"/>
                <a:gd name="connsiteX413" fmla="*/ 2172246 w 2447898"/>
                <a:gd name="connsiteY413" fmla="*/ 1313448 h 1323884"/>
                <a:gd name="connsiteX414" fmla="*/ 2173047 w 2447898"/>
                <a:gd name="connsiteY414" fmla="*/ 1313529 h 1323884"/>
                <a:gd name="connsiteX415" fmla="*/ 2173849 w 2447898"/>
                <a:gd name="connsiteY415" fmla="*/ 1313629 h 1323884"/>
                <a:gd name="connsiteX416" fmla="*/ 2175479 w 2447898"/>
                <a:gd name="connsiteY416" fmla="*/ 1313790 h 1323884"/>
                <a:gd name="connsiteX417" fmla="*/ 2178739 w 2447898"/>
                <a:gd name="connsiteY417" fmla="*/ 1314133 h 1323884"/>
                <a:gd name="connsiteX418" fmla="*/ 2185238 w 2447898"/>
                <a:gd name="connsiteY418" fmla="*/ 1314784 h 1323884"/>
                <a:gd name="connsiteX419" fmla="*/ 2198231 w 2447898"/>
                <a:gd name="connsiteY419" fmla="*/ 1315992 h 1323884"/>
                <a:gd name="connsiteX420" fmla="*/ 2198980 w 2447898"/>
                <a:gd name="connsiteY420" fmla="*/ 1316045 h 1323884"/>
                <a:gd name="connsiteX421" fmla="*/ 2199755 w 2447898"/>
                <a:gd name="connsiteY421" fmla="*/ 1316119 h 1323884"/>
                <a:gd name="connsiteX422" fmla="*/ 2201259 w 2447898"/>
                <a:gd name="connsiteY422" fmla="*/ 1316253 h 1323884"/>
                <a:gd name="connsiteX423" fmla="*/ 2204286 w 2447898"/>
                <a:gd name="connsiteY423" fmla="*/ 1316488 h 1323884"/>
                <a:gd name="connsiteX424" fmla="*/ 2210369 w 2447898"/>
                <a:gd name="connsiteY424" fmla="*/ 1316985 h 1323884"/>
                <a:gd name="connsiteX425" fmla="*/ 2222506 w 2447898"/>
                <a:gd name="connsiteY425" fmla="*/ 1317878 h 1323884"/>
                <a:gd name="connsiteX426" fmla="*/ 2224004 w 2447898"/>
                <a:gd name="connsiteY426" fmla="*/ 1317985 h 1323884"/>
                <a:gd name="connsiteX427" fmla="*/ 2225534 w 2447898"/>
                <a:gd name="connsiteY427" fmla="*/ 1318065 h 1323884"/>
                <a:gd name="connsiteX428" fmla="*/ 2228562 w 2447898"/>
                <a:gd name="connsiteY428" fmla="*/ 1318273 h 1323884"/>
                <a:gd name="connsiteX429" fmla="*/ 2234618 w 2447898"/>
                <a:gd name="connsiteY429" fmla="*/ 1318663 h 1323884"/>
                <a:gd name="connsiteX430" fmla="*/ 2246756 w 2447898"/>
                <a:gd name="connsiteY430" fmla="*/ 1319347 h 1323884"/>
                <a:gd name="connsiteX431" fmla="*/ 2247504 w 2447898"/>
                <a:gd name="connsiteY431" fmla="*/ 1319401 h 1323884"/>
                <a:gd name="connsiteX432" fmla="*/ 2248253 w 2447898"/>
                <a:gd name="connsiteY432" fmla="*/ 1319428 h 1323884"/>
                <a:gd name="connsiteX433" fmla="*/ 2249731 w 2447898"/>
                <a:gd name="connsiteY433" fmla="*/ 1319502 h 1323884"/>
                <a:gd name="connsiteX434" fmla="*/ 2258662 w 2447898"/>
                <a:gd name="connsiteY434" fmla="*/ 1319978 h 1323884"/>
                <a:gd name="connsiteX435" fmla="*/ 2259410 w 2447898"/>
                <a:gd name="connsiteY435" fmla="*/ 1320005 h 1323884"/>
                <a:gd name="connsiteX436" fmla="*/ 2260133 w 2447898"/>
                <a:gd name="connsiteY436" fmla="*/ 1320025 h 1323884"/>
                <a:gd name="connsiteX437" fmla="*/ 2261636 w 2447898"/>
                <a:gd name="connsiteY437" fmla="*/ 1320106 h 1323884"/>
                <a:gd name="connsiteX438" fmla="*/ 2264611 w 2447898"/>
                <a:gd name="connsiteY438" fmla="*/ 1320240 h 1323884"/>
                <a:gd name="connsiteX439" fmla="*/ 2270541 w 2447898"/>
                <a:gd name="connsiteY439" fmla="*/ 1320502 h 1323884"/>
                <a:gd name="connsiteX440" fmla="*/ 2271290 w 2447898"/>
                <a:gd name="connsiteY440" fmla="*/ 1320528 h 1323884"/>
                <a:gd name="connsiteX441" fmla="*/ 2272038 w 2447898"/>
                <a:gd name="connsiteY441" fmla="*/ 1320575 h 1323884"/>
                <a:gd name="connsiteX442" fmla="*/ 2273516 w 2447898"/>
                <a:gd name="connsiteY442" fmla="*/ 1320629 h 1323884"/>
                <a:gd name="connsiteX443" fmla="*/ 2276491 w 2447898"/>
                <a:gd name="connsiteY443" fmla="*/ 1320736 h 1323884"/>
                <a:gd name="connsiteX444" fmla="*/ 2282447 w 2447898"/>
                <a:gd name="connsiteY444" fmla="*/ 1320971 h 1323884"/>
                <a:gd name="connsiteX445" fmla="*/ 2294346 w 2447898"/>
                <a:gd name="connsiteY445" fmla="*/ 1321394 h 1323884"/>
                <a:gd name="connsiteX446" fmla="*/ 2297560 w 2447898"/>
                <a:gd name="connsiteY446" fmla="*/ 1321495 h 1323884"/>
                <a:gd name="connsiteX447" fmla="*/ 2300793 w 2447898"/>
                <a:gd name="connsiteY447" fmla="*/ 1321602 h 1323884"/>
                <a:gd name="connsiteX448" fmla="*/ 2307239 w 2447898"/>
                <a:gd name="connsiteY448" fmla="*/ 1321810 h 1323884"/>
                <a:gd name="connsiteX449" fmla="*/ 2308041 w 2447898"/>
                <a:gd name="connsiteY449" fmla="*/ 1321837 h 1323884"/>
                <a:gd name="connsiteX450" fmla="*/ 2308869 w 2447898"/>
                <a:gd name="connsiteY450" fmla="*/ 1321864 h 1323884"/>
                <a:gd name="connsiteX451" fmla="*/ 2310473 w 2447898"/>
                <a:gd name="connsiteY451" fmla="*/ 1321891 h 1323884"/>
                <a:gd name="connsiteX452" fmla="*/ 2313706 w 2447898"/>
                <a:gd name="connsiteY452" fmla="*/ 1321991 h 1323884"/>
                <a:gd name="connsiteX453" fmla="*/ 2320152 w 2447898"/>
                <a:gd name="connsiteY453" fmla="*/ 1322153 h 1323884"/>
                <a:gd name="connsiteX454" fmla="*/ 2321756 w 2447898"/>
                <a:gd name="connsiteY454" fmla="*/ 1322206 h 1323884"/>
                <a:gd name="connsiteX455" fmla="*/ 2323386 w 2447898"/>
                <a:gd name="connsiteY455" fmla="*/ 1322233 h 1323884"/>
                <a:gd name="connsiteX456" fmla="*/ 2326599 w 2447898"/>
                <a:gd name="connsiteY456" fmla="*/ 1322307 h 1323884"/>
                <a:gd name="connsiteX457" fmla="*/ 2333039 w 2447898"/>
                <a:gd name="connsiteY457" fmla="*/ 1322468 h 1323884"/>
                <a:gd name="connsiteX458" fmla="*/ 2345952 w 2447898"/>
                <a:gd name="connsiteY458" fmla="*/ 1322730 h 1323884"/>
                <a:gd name="connsiteX459" fmla="*/ 2346707 w 2447898"/>
                <a:gd name="connsiteY459" fmla="*/ 1322730 h 1323884"/>
                <a:gd name="connsiteX460" fmla="*/ 2347456 w 2447898"/>
                <a:gd name="connsiteY460" fmla="*/ 1322757 h 1323884"/>
                <a:gd name="connsiteX461" fmla="*/ 2348960 w 2447898"/>
                <a:gd name="connsiteY461" fmla="*/ 1322783 h 1323884"/>
                <a:gd name="connsiteX462" fmla="*/ 2351988 w 2447898"/>
                <a:gd name="connsiteY462" fmla="*/ 1322830 h 1323884"/>
                <a:gd name="connsiteX463" fmla="*/ 2357990 w 2447898"/>
                <a:gd name="connsiteY463" fmla="*/ 1322938 h 1323884"/>
                <a:gd name="connsiteX464" fmla="*/ 2358739 w 2447898"/>
                <a:gd name="connsiteY464" fmla="*/ 1322965 h 1323884"/>
                <a:gd name="connsiteX465" fmla="*/ 2359514 w 2447898"/>
                <a:gd name="connsiteY465" fmla="*/ 1322965 h 1323884"/>
                <a:gd name="connsiteX466" fmla="*/ 2364020 w 2447898"/>
                <a:gd name="connsiteY466" fmla="*/ 1323045 h 1323884"/>
                <a:gd name="connsiteX467" fmla="*/ 2370049 w 2447898"/>
                <a:gd name="connsiteY467" fmla="*/ 1323119 h 1323884"/>
                <a:gd name="connsiteX468" fmla="*/ 2370798 w 2447898"/>
                <a:gd name="connsiteY468" fmla="*/ 1323146 h 1323884"/>
                <a:gd name="connsiteX469" fmla="*/ 2371553 w 2447898"/>
                <a:gd name="connsiteY469" fmla="*/ 1323146 h 1323884"/>
                <a:gd name="connsiteX470" fmla="*/ 2373050 w 2447898"/>
                <a:gd name="connsiteY470" fmla="*/ 1323173 h 1323884"/>
                <a:gd name="connsiteX471" fmla="*/ 2376052 w 2447898"/>
                <a:gd name="connsiteY471" fmla="*/ 1323200 h 1323884"/>
                <a:gd name="connsiteX472" fmla="*/ 2382087 w 2447898"/>
                <a:gd name="connsiteY472" fmla="*/ 1323280 h 1323884"/>
                <a:gd name="connsiteX473" fmla="*/ 2394119 w 2447898"/>
                <a:gd name="connsiteY473" fmla="*/ 1323434 h 1323884"/>
                <a:gd name="connsiteX474" fmla="*/ 2394974 w 2447898"/>
                <a:gd name="connsiteY474" fmla="*/ 1323434 h 1323884"/>
                <a:gd name="connsiteX475" fmla="*/ 2395802 w 2447898"/>
                <a:gd name="connsiteY475" fmla="*/ 1323461 h 1323884"/>
                <a:gd name="connsiteX476" fmla="*/ 2397485 w 2447898"/>
                <a:gd name="connsiteY476" fmla="*/ 1323461 h 1323884"/>
                <a:gd name="connsiteX477" fmla="*/ 2400850 w 2447898"/>
                <a:gd name="connsiteY477" fmla="*/ 1323515 h 1323884"/>
                <a:gd name="connsiteX478" fmla="*/ 2407575 w 2447898"/>
                <a:gd name="connsiteY478" fmla="*/ 1323569 h 1323884"/>
                <a:gd name="connsiteX479" fmla="*/ 2408404 w 2447898"/>
                <a:gd name="connsiteY479" fmla="*/ 1323569 h 1323884"/>
                <a:gd name="connsiteX480" fmla="*/ 2409258 w 2447898"/>
                <a:gd name="connsiteY480" fmla="*/ 1323595 h 1323884"/>
                <a:gd name="connsiteX481" fmla="*/ 2410941 w 2447898"/>
                <a:gd name="connsiteY481" fmla="*/ 1323595 h 1323884"/>
                <a:gd name="connsiteX482" fmla="*/ 2414280 w 2447898"/>
                <a:gd name="connsiteY482" fmla="*/ 1323649 h 1323884"/>
                <a:gd name="connsiteX483" fmla="*/ 2421012 w 2447898"/>
                <a:gd name="connsiteY483" fmla="*/ 1323696 h 1323884"/>
                <a:gd name="connsiteX484" fmla="*/ 2422688 w 2447898"/>
                <a:gd name="connsiteY484" fmla="*/ 1323696 h 1323884"/>
                <a:gd name="connsiteX485" fmla="*/ 2424371 w 2447898"/>
                <a:gd name="connsiteY485" fmla="*/ 1323723 h 1323884"/>
                <a:gd name="connsiteX486" fmla="*/ 2427737 w 2447898"/>
                <a:gd name="connsiteY486" fmla="*/ 1323750 h 1323884"/>
                <a:gd name="connsiteX487" fmla="*/ 2434442 w 2447898"/>
                <a:gd name="connsiteY487" fmla="*/ 1323777 h 1323884"/>
                <a:gd name="connsiteX488" fmla="*/ 2435296 w 2447898"/>
                <a:gd name="connsiteY488" fmla="*/ 1323804 h 1323884"/>
                <a:gd name="connsiteX489" fmla="*/ 2437807 w 2447898"/>
                <a:gd name="connsiteY489" fmla="*/ 1323804 h 1323884"/>
                <a:gd name="connsiteX490" fmla="*/ 2441173 w 2447898"/>
                <a:gd name="connsiteY490" fmla="*/ 1323830 h 1323884"/>
                <a:gd name="connsiteX491" fmla="*/ 2442021 w 2447898"/>
                <a:gd name="connsiteY491" fmla="*/ 1323830 h 1323884"/>
                <a:gd name="connsiteX492" fmla="*/ 2442849 w 2447898"/>
                <a:gd name="connsiteY492" fmla="*/ 1323857 h 1323884"/>
                <a:gd name="connsiteX493" fmla="*/ 2446215 w 2447898"/>
                <a:gd name="connsiteY493" fmla="*/ 1323857 h 1323884"/>
                <a:gd name="connsiteX494" fmla="*/ 2447043 w 2447898"/>
                <a:gd name="connsiteY494" fmla="*/ 1323884 h 1323884"/>
                <a:gd name="connsiteX495" fmla="*/ 2447898 w 2447898"/>
                <a:gd name="connsiteY495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564409 w 2447898"/>
                <a:gd name="connsiteY160" fmla="*/ 1296797 h 1323884"/>
                <a:gd name="connsiteX161" fmla="*/ 582519 w 2447898"/>
                <a:gd name="connsiteY161" fmla="*/ 1313737 h 1323884"/>
                <a:gd name="connsiteX162" fmla="*/ 541746 w 2447898"/>
                <a:gd name="connsiteY162" fmla="*/ 1309971 h 1323884"/>
                <a:gd name="connsiteX163" fmla="*/ 546627 w 2447898"/>
                <a:gd name="connsiteY163" fmla="*/ 1314932 h 1323884"/>
                <a:gd name="connsiteX164" fmla="*/ 598087 w 2447898"/>
                <a:gd name="connsiteY164" fmla="*/ 1307213 h 1323884"/>
                <a:gd name="connsiteX165" fmla="*/ 609848 w 2447898"/>
                <a:gd name="connsiteY165" fmla="*/ 1294909 h 1323884"/>
                <a:gd name="connsiteX166" fmla="*/ 708795 w 2447898"/>
                <a:gd name="connsiteY166" fmla="*/ 1303323 h 1323884"/>
                <a:gd name="connsiteX167" fmla="*/ 788365 w 2447898"/>
                <a:gd name="connsiteY167" fmla="*/ 1310134 h 1323884"/>
                <a:gd name="connsiteX168" fmla="*/ 869213 w 2447898"/>
                <a:gd name="connsiteY168" fmla="*/ 1308707 h 1323884"/>
                <a:gd name="connsiteX169" fmla="*/ 898734 w 2447898"/>
                <a:gd name="connsiteY169" fmla="*/ 571454 h 1323884"/>
                <a:gd name="connsiteX170" fmla="*/ 947106 w 2447898"/>
                <a:gd name="connsiteY170" fmla="*/ 444807 h 1323884"/>
                <a:gd name="connsiteX171" fmla="*/ 999514 w 2447898"/>
                <a:gd name="connsiteY171" fmla="*/ 312337 h 1323884"/>
                <a:gd name="connsiteX172" fmla="*/ 1002720 w 2447898"/>
                <a:gd name="connsiteY172" fmla="*/ 304577 h 1323884"/>
                <a:gd name="connsiteX173" fmla="*/ 1005934 w 2447898"/>
                <a:gd name="connsiteY173" fmla="*/ 296843 h 1323884"/>
                <a:gd name="connsiteX174" fmla="*/ 1012374 w 2447898"/>
                <a:gd name="connsiteY174" fmla="*/ 281586 h 1323884"/>
                <a:gd name="connsiteX175" fmla="*/ 1025240 w 2447898"/>
                <a:gd name="connsiteY175" fmla="*/ 251778 h 1323884"/>
                <a:gd name="connsiteX176" fmla="*/ 1050960 w 2447898"/>
                <a:gd name="connsiteY176" fmla="*/ 195597 h 1323884"/>
                <a:gd name="connsiteX177" fmla="*/ 1051716 w 2447898"/>
                <a:gd name="connsiteY177" fmla="*/ 194024 h 1323884"/>
                <a:gd name="connsiteX178" fmla="*/ 1052438 w 2447898"/>
                <a:gd name="connsiteY178" fmla="*/ 192478 h 1323884"/>
                <a:gd name="connsiteX179" fmla="*/ 1053942 w 2447898"/>
                <a:gd name="connsiteY179" fmla="*/ 189384 h 1323884"/>
                <a:gd name="connsiteX180" fmla="*/ 1056943 w 2447898"/>
                <a:gd name="connsiteY180" fmla="*/ 183224 h 1323884"/>
                <a:gd name="connsiteX181" fmla="*/ 1062946 w 2447898"/>
                <a:gd name="connsiteY181" fmla="*/ 171190 h 1323884"/>
                <a:gd name="connsiteX182" fmla="*/ 1074958 w 2447898"/>
                <a:gd name="connsiteY182" fmla="*/ 148042 h 1323884"/>
                <a:gd name="connsiteX183" fmla="*/ 1075706 w 2447898"/>
                <a:gd name="connsiteY183" fmla="*/ 146652 h 1323884"/>
                <a:gd name="connsiteX184" fmla="*/ 1076455 w 2447898"/>
                <a:gd name="connsiteY184" fmla="*/ 145237 h 1323884"/>
                <a:gd name="connsiteX185" fmla="*/ 1080960 w 2447898"/>
                <a:gd name="connsiteY185" fmla="*/ 136978 h 1323884"/>
                <a:gd name="connsiteX186" fmla="*/ 1086937 w 2447898"/>
                <a:gd name="connsiteY186" fmla="*/ 126282 h 1323884"/>
                <a:gd name="connsiteX187" fmla="*/ 1098949 w 2447898"/>
                <a:gd name="connsiteY187" fmla="*/ 106017 h 1323884"/>
                <a:gd name="connsiteX188" fmla="*/ 1099750 w 2447898"/>
                <a:gd name="connsiteY188" fmla="*/ 104680 h 1323884"/>
                <a:gd name="connsiteX189" fmla="*/ 1100578 w 2447898"/>
                <a:gd name="connsiteY189" fmla="*/ 103369 h 1323884"/>
                <a:gd name="connsiteX190" fmla="*/ 1102208 w 2447898"/>
                <a:gd name="connsiteY190" fmla="*/ 100774 h 1323884"/>
                <a:gd name="connsiteX191" fmla="*/ 1105441 w 2447898"/>
                <a:gd name="connsiteY191" fmla="*/ 95662 h 1323884"/>
                <a:gd name="connsiteX192" fmla="*/ 1111961 w 2447898"/>
                <a:gd name="connsiteY192" fmla="*/ 85778 h 1323884"/>
                <a:gd name="connsiteX193" fmla="*/ 1112769 w 2447898"/>
                <a:gd name="connsiteY193" fmla="*/ 84572 h 1323884"/>
                <a:gd name="connsiteX194" fmla="*/ 1113597 w 2447898"/>
                <a:gd name="connsiteY194" fmla="*/ 83393 h 1323884"/>
                <a:gd name="connsiteX195" fmla="*/ 1115201 w 2447898"/>
                <a:gd name="connsiteY195" fmla="*/ 81034 h 1323884"/>
                <a:gd name="connsiteX196" fmla="*/ 1118460 w 2447898"/>
                <a:gd name="connsiteY196" fmla="*/ 76393 h 1323884"/>
                <a:gd name="connsiteX197" fmla="*/ 1124953 w 2447898"/>
                <a:gd name="connsiteY197" fmla="*/ 67506 h 1323884"/>
                <a:gd name="connsiteX198" fmla="*/ 1125782 w 2447898"/>
                <a:gd name="connsiteY198" fmla="*/ 66431 h 1323884"/>
                <a:gd name="connsiteX199" fmla="*/ 1126590 w 2447898"/>
                <a:gd name="connsiteY199" fmla="*/ 65356 h 1323884"/>
                <a:gd name="connsiteX200" fmla="*/ 1128220 w 2447898"/>
                <a:gd name="connsiteY200" fmla="*/ 63233 h 1323884"/>
                <a:gd name="connsiteX201" fmla="*/ 1131479 w 2447898"/>
                <a:gd name="connsiteY201" fmla="*/ 59117 h 1323884"/>
                <a:gd name="connsiteX202" fmla="*/ 1137972 w 2447898"/>
                <a:gd name="connsiteY202" fmla="*/ 51252 h 1323884"/>
                <a:gd name="connsiteX203" fmla="*/ 1150991 w 2447898"/>
                <a:gd name="connsiteY203" fmla="*/ 37122 h 1323884"/>
                <a:gd name="connsiteX204" fmla="*/ 1152495 w 2447898"/>
                <a:gd name="connsiteY204" fmla="*/ 35601 h 1323884"/>
                <a:gd name="connsiteX205" fmla="*/ 1154019 w 2447898"/>
                <a:gd name="connsiteY205" fmla="*/ 34133 h 1323884"/>
                <a:gd name="connsiteX206" fmla="*/ 1157047 w 2447898"/>
                <a:gd name="connsiteY206" fmla="*/ 31249 h 1323884"/>
                <a:gd name="connsiteX207" fmla="*/ 1163129 w 2447898"/>
                <a:gd name="connsiteY207" fmla="*/ 25901 h 1323884"/>
                <a:gd name="connsiteX208" fmla="*/ 1163878 w 2447898"/>
                <a:gd name="connsiteY208" fmla="*/ 25246 h 1323884"/>
                <a:gd name="connsiteX209" fmla="*/ 1164660 w 2447898"/>
                <a:gd name="connsiteY209" fmla="*/ 24616 h 1323884"/>
                <a:gd name="connsiteX210" fmla="*/ 1166157 w 2447898"/>
                <a:gd name="connsiteY210" fmla="*/ 23384 h 1323884"/>
                <a:gd name="connsiteX211" fmla="*/ 1169211 w 2447898"/>
                <a:gd name="connsiteY211" fmla="*/ 21025 h 1323884"/>
                <a:gd name="connsiteX212" fmla="*/ 1175267 w 2447898"/>
                <a:gd name="connsiteY212" fmla="*/ 16647 h 1323884"/>
                <a:gd name="connsiteX213" fmla="*/ 1176042 w 2447898"/>
                <a:gd name="connsiteY213" fmla="*/ 16123 h 1323884"/>
                <a:gd name="connsiteX214" fmla="*/ 1176798 w 2447898"/>
                <a:gd name="connsiteY214" fmla="*/ 15625 h 1323884"/>
                <a:gd name="connsiteX215" fmla="*/ 1178321 w 2447898"/>
                <a:gd name="connsiteY215" fmla="*/ 14629 h 1323884"/>
                <a:gd name="connsiteX216" fmla="*/ 1181349 w 2447898"/>
                <a:gd name="connsiteY216" fmla="*/ 12767 h 1323884"/>
                <a:gd name="connsiteX217" fmla="*/ 1182098 w 2447898"/>
                <a:gd name="connsiteY217" fmla="*/ 12321 h 1323884"/>
                <a:gd name="connsiteX218" fmla="*/ 1182880 w 2447898"/>
                <a:gd name="connsiteY218" fmla="*/ 11876 h 1323884"/>
                <a:gd name="connsiteX219" fmla="*/ 1184377 w 2447898"/>
                <a:gd name="connsiteY219" fmla="*/ 11011 h 1323884"/>
                <a:gd name="connsiteX220" fmla="*/ 1187431 w 2447898"/>
                <a:gd name="connsiteY220" fmla="*/ 9385 h 1323884"/>
                <a:gd name="connsiteX221" fmla="*/ 1188180 w 2447898"/>
                <a:gd name="connsiteY221" fmla="*/ 9018 h 1323884"/>
                <a:gd name="connsiteX222" fmla="*/ 1188935 w 2447898"/>
                <a:gd name="connsiteY222" fmla="*/ 8625 h 1323884"/>
                <a:gd name="connsiteX223" fmla="*/ 1190459 w 2447898"/>
                <a:gd name="connsiteY223" fmla="*/ 7891 h 1323884"/>
                <a:gd name="connsiteX224" fmla="*/ 1193487 w 2447898"/>
                <a:gd name="connsiteY224" fmla="*/ 6527 h 1323884"/>
                <a:gd name="connsiteX225" fmla="*/ 1194262 w 2447898"/>
                <a:gd name="connsiteY225" fmla="*/ 6213 h 1323884"/>
                <a:gd name="connsiteX226" fmla="*/ 1195018 w 2447898"/>
                <a:gd name="connsiteY226" fmla="*/ 5899 h 1323884"/>
                <a:gd name="connsiteX227" fmla="*/ 1196541 w 2447898"/>
                <a:gd name="connsiteY227" fmla="*/ 5295 h 1323884"/>
                <a:gd name="connsiteX228" fmla="*/ 1199569 w 2447898"/>
                <a:gd name="connsiteY228" fmla="*/ 4195 h 1323884"/>
                <a:gd name="connsiteX229" fmla="*/ 1200318 w 2447898"/>
                <a:gd name="connsiteY229" fmla="*/ 3932 h 1323884"/>
                <a:gd name="connsiteX230" fmla="*/ 1201073 w 2447898"/>
                <a:gd name="connsiteY230" fmla="*/ 3697 h 1323884"/>
                <a:gd name="connsiteX231" fmla="*/ 1202544 w 2447898"/>
                <a:gd name="connsiteY231" fmla="*/ 3224 h 1323884"/>
                <a:gd name="connsiteX232" fmla="*/ 1204048 w 2447898"/>
                <a:gd name="connsiteY232" fmla="*/ 2805 h 1323884"/>
                <a:gd name="connsiteX233" fmla="*/ 1205526 w 2447898"/>
                <a:gd name="connsiteY233" fmla="*/ 2385 h 1323884"/>
                <a:gd name="connsiteX234" fmla="*/ 1207023 w 2447898"/>
                <a:gd name="connsiteY234" fmla="*/ 2019 h 1323884"/>
                <a:gd name="connsiteX235" fmla="*/ 1208500 w 2447898"/>
                <a:gd name="connsiteY235" fmla="*/ 1678 h 1323884"/>
                <a:gd name="connsiteX236" fmla="*/ 1209998 w 2447898"/>
                <a:gd name="connsiteY236" fmla="*/ 1363 h 1323884"/>
                <a:gd name="connsiteX237" fmla="*/ 1211475 w 2447898"/>
                <a:gd name="connsiteY237" fmla="*/ 1101 h 1323884"/>
                <a:gd name="connsiteX238" fmla="*/ 1212979 w 2447898"/>
                <a:gd name="connsiteY238" fmla="*/ 839 h 1323884"/>
                <a:gd name="connsiteX239" fmla="*/ 1213701 w 2447898"/>
                <a:gd name="connsiteY239" fmla="*/ 734 h 1323884"/>
                <a:gd name="connsiteX240" fmla="*/ 1214450 w 2447898"/>
                <a:gd name="connsiteY240" fmla="*/ 629 h 1323884"/>
                <a:gd name="connsiteX241" fmla="*/ 1215199 w 2447898"/>
                <a:gd name="connsiteY241" fmla="*/ 550 h 1323884"/>
                <a:gd name="connsiteX242" fmla="*/ 1215954 w 2447898"/>
                <a:gd name="connsiteY242" fmla="*/ 446 h 1323884"/>
                <a:gd name="connsiteX243" fmla="*/ 1216676 w 2447898"/>
                <a:gd name="connsiteY243" fmla="*/ 367 h 1323884"/>
                <a:gd name="connsiteX244" fmla="*/ 1217425 w 2447898"/>
                <a:gd name="connsiteY244" fmla="*/ 288 h 1323884"/>
                <a:gd name="connsiteX245" fmla="*/ 1218929 w 2447898"/>
                <a:gd name="connsiteY245" fmla="*/ 183 h 1323884"/>
                <a:gd name="connsiteX246" fmla="*/ 1219651 w 2447898"/>
                <a:gd name="connsiteY246" fmla="*/ 131 h 1323884"/>
                <a:gd name="connsiteX247" fmla="*/ 1220406 w 2447898"/>
                <a:gd name="connsiteY247" fmla="*/ 79 h 1323884"/>
                <a:gd name="connsiteX248" fmla="*/ 1221904 w 2447898"/>
                <a:gd name="connsiteY248" fmla="*/ 26 h 1323884"/>
                <a:gd name="connsiteX249" fmla="*/ 1222633 w 2447898"/>
                <a:gd name="connsiteY249" fmla="*/ 0 h 1323884"/>
                <a:gd name="connsiteX250" fmla="*/ 1224878 w 2447898"/>
                <a:gd name="connsiteY250" fmla="*/ 0 h 1323884"/>
                <a:gd name="connsiteX251" fmla="*/ 1225607 w 2447898"/>
                <a:gd name="connsiteY251" fmla="*/ 26 h 1323884"/>
                <a:gd name="connsiteX252" fmla="*/ 1227860 w 2447898"/>
                <a:gd name="connsiteY252" fmla="*/ 105 h 1323884"/>
                <a:gd name="connsiteX253" fmla="*/ 1228609 w 2447898"/>
                <a:gd name="connsiteY253" fmla="*/ 157 h 1323884"/>
                <a:gd name="connsiteX254" fmla="*/ 1229331 w 2447898"/>
                <a:gd name="connsiteY254" fmla="*/ 209 h 1323884"/>
                <a:gd name="connsiteX255" fmla="*/ 1230086 w 2447898"/>
                <a:gd name="connsiteY255" fmla="*/ 262 h 1323884"/>
                <a:gd name="connsiteX256" fmla="*/ 1231583 w 2447898"/>
                <a:gd name="connsiteY256" fmla="*/ 419 h 1323884"/>
                <a:gd name="connsiteX257" fmla="*/ 1232312 w 2447898"/>
                <a:gd name="connsiteY257" fmla="*/ 498 h 1323884"/>
                <a:gd name="connsiteX258" fmla="*/ 1233061 w 2447898"/>
                <a:gd name="connsiteY258" fmla="*/ 577 h 1323884"/>
                <a:gd name="connsiteX259" fmla="*/ 1233810 w 2447898"/>
                <a:gd name="connsiteY259" fmla="*/ 681 h 1323884"/>
                <a:gd name="connsiteX260" fmla="*/ 1235287 w 2447898"/>
                <a:gd name="connsiteY260" fmla="*/ 917 h 1323884"/>
                <a:gd name="connsiteX261" fmla="*/ 1236036 w 2447898"/>
                <a:gd name="connsiteY261" fmla="*/ 1022 h 1323884"/>
                <a:gd name="connsiteX262" fmla="*/ 1236785 w 2447898"/>
                <a:gd name="connsiteY262" fmla="*/ 1153 h 1323884"/>
                <a:gd name="connsiteX263" fmla="*/ 1238262 w 2447898"/>
                <a:gd name="connsiteY263" fmla="*/ 1442 h 1323884"/>
                <a:gd name="connsiteX264" fmla="*/ 1239766 w 2447898"/>
                <a:gd name="connsiteY264" fmla="*/ 1756 h 1323884"/>
                <a:gd name="connsiteX265" fmla="*/ 1241237 w 2447898"/>
                <a:gd name="connsiteY265" fmla="*/ 2123 h 1323884"/>
                <a:gd name="connsiteX266" fmla="*/ 1242741 w 2447898"/>
                <a:gd name="connsiteY266" fmla="*/ 2491 h 1323884"/>
                <a:gd name="connsiteX267" fmla="*/ 1244212 w 2447898"/>
                <a:gd name="connsiteY267" fmla="*/ 2910 h 1323884"/>
                <a:gd name="connsiteX268" fmla="*/ 1247193 w 2447898"/>
                <a:gd name="connsiteY268" fmla="*/ 3827 h 1323884"/>
                <a:gd name="connsiteX269" fmla="*/ 1248021 w 2447898"/>
                <a:gd name="connsiteY269" fmla="*/ 4089 h 1323884"/>
                <a:gd name="connsiteX270" fmla="*/ 1250426 w 2447898"/>
                <a:gd name="connsiteY270" fmla="*/ 4954 h 1323884"/>
                <a:gd name="connsiteX271" fmla="*/ 1253660 w 2447898"/>
                <a:gd name="connsiteY271" fmla="*/ 6239 h 1323884"/>
                <a:gd name="connsiteX272" fmla="*/ 1255263 w 2447898"/>
                <a:gd name="connsiteY272" fmla="*/ 6921 h 1323884"/>
                <a:gd name="connsiteX273" fmla="*/ 1256893 w 2447898"/>
                <a:gd name="connsiteY273" fmla="*/ 7655 h 1323884"/>
                <a:gd name="connsiteX274" fmla="*/ 1260133 w 2447898"/>
                <a:gd name="connsiteY274" fmla="*/ 9228 h 1323884"/>
                <a:gd name="connsiteX275" fmla="*/ 1261736 w 2447898"/>
                <a:gd name="connsiteY275" fmla="*/ 10067 h 1323884"/>
                <a:gd name="connsiteX276" fmla="*/ 1263339 w 2447898"/>
                <a:gd name="connsiteY276" fmla="*/ 10932 h 1323884"/>
                <a:gd name="connsiteX277" fmla="*/ 1266572 w 2447898"/>
                <a:gd name="connsiteY277" fmla="*/ 12793 h 1323884"/>
                <a:gd name="connsiteX278" fmla="*/ 1273046 w 2447898"/>
                <a:gd name="connsiteY278" fmla="*/ 16935 h 1323884"/>
                <a:gd name="connsiteX279" fmla="*/ 1273847 w 2447898"/>
                <a:gd name="connsiteY279" fmla="*/ 17486 h 1323884"/>
                <a:gd name="connsiteX280" fmla="*/ 1274649 w 2447898"/>
                <a:gd name="connsiteY280" fmla="*/ 18063 h 1323884"/>
                <a:gd name="connsiteX281" fmla="*/ 1276279 w 2447898"/>
                <a:gd name="connsiteY281" fmla="*/ 19216 h 1323884"/>
                <a:gd name="connsiteX282" fmla="*/ 1279492 w 2447898"/>
                <a:gd name="connsiteY282" fmla="*/ 21654 h 1323884"/>
                <a:gd name="connsiteX283" fmla="*/ 1285959 w 2447898"/>
                <a:gd name="connsiteY283" fmla="*/ 26924 h 1323884"/>
                <a:gd name="connsiteX284" fmla="*/ 1286760 w 2447898"/>
                <a:gd name="connsiteY284" fmla="*/ 27605 h 1323884"/>
                <a:gd name="connsiteX285" fmla="*/ 1287562 w 2447898"/>
                <a:gd name="connsiteY285" fmla="*/ 28313 h 1323884"/>
                <a:gd name="connsiteX286" fmla="*/ 1289192 w 2447898"/>
                <a:gd name="connsiteY286" fmla="*/ 29755 h 1323884"/>
                <a:gd name="connsiteX287" fmla="*/ 1292405 w 2447898"/>
                <a:gd name="connsiteY287" fmla="*/ 32744 h 1323884"/>
                <a:gd name="connsiteX288" fmla="*/ 1298872 w 2447898"/>
                <a:gd name="connsiteY288" fmla="*/ 39114 h 1323884"/>
                <a:gd name="connsiteX289" fmla="*/ 1300376 w 2447898"/>
                <a:gd name="connsiteY289" fmla="*/ 40687 h 1323884"/>
                <a:gd name="connsiteX290" fmla="*/ 1301880 w 2447898"/>
                <a:gd name="connsiteY290" fmla="*/ 42287 h 1323884"/>
                <a:gd name="connsiteX291" fmla="*/ 1304907 w 2447898"/>
                <a:gd name="connsiteY291" fmla="*/ 45563 h 1323884"/>
                <a:gd name="connsiteX292" fmla="*/ 1310937 w 2447898"/>
                <a:gd name="connsiteY292" fmla="*/ 52458 h 1323884"/>
                <a:gd name="connsiteX293" fmla="*/ 1322995 w 2447898"/>
                <a:gd name="connsiteY293" fmla="*/ 67585 h 1323884"/>
                <a:gd name="connsiteX294" fmla="*/ 1323744 w 2447898"/>
                <a:gd name="connsiteY294" fmla="*/ 68581 h 1323884"/>
                <a:gd name="connsiteX295" fmla="*/ 1325996 w 2447898"/>
                <a:gd name="connsiteY295" fmla="*/ 71648 h 1323884"/>
                <a:gd name="connsiteX296" fmla="*/ 1329024 w 2447898"/>
                <a:gd name="connsiteY296" fmla="*/ 75816 h 1323884"/>
                <a:gd name="connsiteX297" fmla="*/ 1335027 w 2447898"/>
                <a:gd name="connsiteY297" fmla="*/ 84468 h 1323884"/>
                <a:gd name="connsiteX298" fmla="*/ 1347092 w 2447898"/>
                <a:gd name="connsiteY298" fmla="*/ 103029 h 1323884"/>
                <a:gd name="connsiteX299" fmla="*/ 1347920 w 2447898"/>
                <a:gd name="connsiteY299" fmla="*/ 104339 h 1323884"/>
                <a:gd name="connsiteX300" fmla="*/ 1348722 w 2447898"/>
                <a:gd name="connsiteY300" fmla="*/ 105677 h 1323884"/>
                <a:gd name="connsiteX301" fmla="*/ 1350351 w 2447898"/>
                <a:gd name="connsiteY301" fmla="*/ 108351 h 1323884"/>
                <a:gd name="connsiteX302" fmla="*/ 1353638 w 2447898"/>
                <a:gd name="connsiteY302" fmla="*/ 113751 h 1323884"/>
                <a:gd name="connsiteX303" fmla="*/ 1360157 w 2447898"/>
                <a:gd name="connsiteY303" fmla="*/ 124946 h 1323884"/>
                <a:gd name="connsiteX304" fmla="*/ 1373229 w 2447898"/>
                <a:gd name="connsiteY304" fmla="*/ 148592 h 1323884"/>
                <a:gd name="connsiteX305" fmla="*/ 1399367 w 2447898"/>
                <a:gd name="connsiteY305" fmla="*/ 200683 h 1323884"/>
                <a:gd name="connsiteX306" fmla="*/ 1400168 w 2447898"/>
                <a:gd name="connsiteY306" fmla="*/ 202361 h 1323884"/>
                <a:gd name="connsiteX307" fmla="*/ 1402580 w 2447898"/>
                <a:gd name="connsiteY307" fmla="*/ 207473 h 1323884"/>
                <a:gd name="connsiteX308" fmla="*/ 1405760 w 2447898"/>
                <a:gd name="connsiteY308" fmla="*/ 214342 h 1323884"/>
                <a:gd name="connsiteX309" fmla="*/ 1412180 w 2447898"/>
                <a:gd name="connsiteY309" fmla="*/ 228315 h 1323884"/>
                <a:gd name="connsiteX310" fmla="*/ 1425014 w 2447898"/>
                <a:gd name="connsiteY310" fmla="*/ 257153 h 1323884"/>
                <a:gd name="connsiteX311" fmla="*/ 1450667 w 2447898"/>
                <a:gd name="connsiteY311" fmla="*/ 317922 h 1323884"/>
                <a:gd name="connsiteX312" fmla="*/ 1498516 w 2447898"/>
                <a:gd name="connsiteY312" fmla="*/ 438934 h 1323884"/>
                <a:gd name="connsiteX313" fmla="*/ 1550434 w 2447898"/>
                <a:gd name="connsiteY313" fmla="*/ 574789 h 1323884"/>
                <a:gd name="connsiteX314" fmla="*/ 1598859 w 2447898"/>
                <a:gd name="connsiteY314" fmla="*/ 699183 h 1323884"/>
                <a:gd name="connsiteX315" fmla="*/ 1646377 w 2447898"/>
                <a:gd name="connsiteY315" fmla="*/ 813637 h 1323884"/>
                <a:gd name="connsiteX316" fmla="*/ 1697903 w 2447898"/>
                <a:gd name="connsiteY316" fmla="*/ 925267 h 1323884"/>
                <a:gd name="connsiteX317" fmla="*/ 1699407 w 2447898"/>
                <a:gd name="connsiteY317" fmla="*/ 928307 h 1323884"/>
                <a:gd name="connsiteX318" fmla="*/ 1700904 w 2447898"/>
                <a:gd name="connsiteY318" fmla="*/ 931320 h 1323884"/>
                <a:gd name="connsiteX319" fmla="*/ 1703906 w 2447898"/>
                <a:gd name="connsiteY319" fmla="*/ 937300 h 1323884"/>
                <a:gd name="connsiteX320" fmla="*/ 1709908 w 2447898"/>
                <a:gd name="connsiteY320" fmla="*/ 949125 h 1323884"/>
                <a:gd name="connsiteX321" fmla="*/ 1721947 w 2447898"/>
                <a:gd name="connsiteY321" fmla="*/ 972091 h 1323884"/>
                <a:gd name="connsiteX322" fmla="*/ 1745990 w 2447898"/>
                <a:gd name="connsiteY322" fmla="*/ 1015319 h 1323884"/>
                <a:gd name="connsiteX323" fmla="*/ 1746792 w 2447898"/>
                <a:gd name="connsiteY323" fmla="*/ 1016735 h 1323884"/>
                <a:gd name="connsiteX324" fmla="*/ 1747594 w 2447898"/>
                <a:gd name="connsiteY324" fmla="*/ 1018124 h 1323884"/>
                <a:gd name="connsiteX325" fmla="*/ 1749224 w 2447898"/>
                <a:gd name="connsiteY325" fmla="*/ 1020903 h 1323884"/>
                <a:gd name="connsiteX326" fmla="*/ 1752483 w 2447898"/>
                <a:gd name="connsiteY326" fmla="*/ 1026406 h 1323884"/>
                <a:gd name="connsiteX327" fmla="*/ 1759009 w 2447898"/>
                <a:gd name="connsiteY327" fmla="*/ 1037238 h 1323884"/>
                <a:gd name="connsiteX328" fmla="*/ 1772048 w 2447898"/>
                <a:gd name="connsiteY328" fmla="*/ 1058076 h 1323884"/>
                <a:gd name="connsiteX329" fmla="*/ 1798113 w 2447898"/>
                <a:gd name="connsiteY329" fmla="*/ 1096593 h 1323884"/>
                <a:gd name="connsiteX330" fmla="*/ 1799617 w 2447898"/>
                <a:gd name="connsiteY330" fmla="*/ 1098686 h 1323884"/>
                <a:gd name="connsiteX331" fmla="*/ 1801141 w 2447898"/>
                <a:gd name="connsiteY331" fmla="*/ 1100807 h 1323884"/>
                <a:gd name="connsiteX332" fmla="*/ 1804195 w 2447898"/>
                <a:gd name="connsiteY332" fmla="*/ 1104955 h 1323884"/>
                <a:gd name="connsiteX333" fmla="*/ 1810277 w 2447898"/>
                <a:gd name="connsiteY333" fmla="*/ 1113129 h 1323884"/>
                <a:gd name="connsiteX334" fmla="*/ 1822442 w 2447898"/>
                <a:gd name="connsiteY334" fmla="*/ 1128780 h 1323884"/>
                <a:gd name="connsiteX335" fmla="*/ 1823190 w 2447898"/>
                <a:gd name="connsiteY335" fmla="*/ 1129726 h 1323884"/>
                <a:gd name="connsiteX336" fmla="*/ 1823966 w 2447898"/>
                <a:gd name="connsiteY336" fmla="*/ 1130673 h 1323884"/>
                <a:gd name="connsiteX337" fmla="*/ 1825469 w 2447898"/>
                <a:gd name="connsiteY337" fmla="*/ 1132558 h 1323884"/>
                <a:gd name="connsiteX338" fmla="*/ 1828524 w 2447898"/>
                <a:gd name="connsiteY338" fmla="*/ 1136256 h 1323884"/>
                <a:gd name="connsiteX339" fmla="*/ 1834606 w 2447898"/>
                <a:gd name="connsiteY339" fmla="*/ 1143545 h 1323884"/>
                <a:gd name="connsiteX340" fmla="*/ 1846770 w 2447898"/>
                <a:gd name="connsiteY340" fmla="*/ 1157464 h 1323884"/>
                <a:gd name="connsiteX341" fmla="*/ 1847519 w 2447898"/>
                <a:gd name="connsiteY341" fmla="*/ 1158303 h 1323884"/>
                <a:gd name="connsiteX342" fmla="*/ 1848268 w 2447898"/>
                <a:gd name="connsiteY342" fmla="*/ 1159115 h 1323884"/>
                <a:gd name="connsiteX343" fmla="*/ 1849745 w 2447898"/>
                <a:gd name="connsiteY343" fmla="*/ 1160766 h 1323884"/>
                <a:gd name="connsiteX344" fmla="*/ 1852746 w 2447898"/>
                <a:gd name="connsiteY344" fmla="*/ 1163987 h 1323884"/>
                <a:gd name="connsiteX345" fmla="*/ 1858703 w 2447898"/>
                <a:gd name="connsiteY345" fmla="*/ 1170309 h 1323884"/>
                <a:gd name="connsiteX346" fmla="*/ 1870629 w 2447898"/>
                <a:gd name="connsiteY346" fmla="*/ 1182397 h 1323884"/>
                <a:gd name="connsiteX347" fmla="*/ 1871384 w 2447898"/>
                <a:gd name="connsiteY347" fmla="*/ 1183128 h 1323884"/>
                <a:gd name="connsiteX348" fmla="*/ 1872132 w 2447898"/>
                <a:gd name="connsiteY348" fmla="*/ 1183839 h 1323884"/>
                <a:gd name="connsiteX349" fmla="*/ 1873610 w 2447898"/>
                <a:gd name="connsiteY349" fmla="*/ 1185276 h 1323884"/>
                <a:gd name="connsiteX350" fmla="*/ 1876611 w 2447898"/>
                <a:gd name="connsiteY350" fmla="*/ 1188135 h 1323884"/>
                <a:gd name="connsiteX351" fmla="*/ 1882561 w 2447898"/>
                <a:gd name="connsiteY351" fmla="*/ 1193718 h 1323884"/>
                <a:gd name="connsiteX352" fmla="*/ 1894493 w 2447898"/>
                <a:gd name="connsiteY352" fmla="*/ 1204309 h 1323884"/>
                <a:gd name="connsiteX353" fmla="*/ 1895295 w 2447898"/>
                <a:gd name="connsiteY353" fmla="*/ 1205020 h 1323884"/>
                <a:gd name="connsiteX354" fmla="*/ 1896097 w 2447898"/>
                <a:gd name="connsiteY354" fmla="*/ 1205698 h 1323884"/>
                <a:gd name="connsiteX355" fmla="*/ 1897727 w 2447898"/>
                <a:gd name="connsiteY355" fmla="*/ 1207060 h 1323884"/>
                <a:gd name="connsiteX356" fmla="*/ 1900960 w 2447898"/>
                <a:gd name="connsiteY356" fmla="*/ 1209765 h 1323884"/>
                <a:gd name="connsiteX357" fmla="*/ 1907433 w 2447898"/>
                <a:gd name="connsiteY357" fmla="*/ 1215034 h 1323884"/>
                <a:gd name="connsiteX358" fmla="*/ 1920372 w 2447898"/>
                <a:gd name="connsiteY358" fmla="*/ 1224966 h 1323884"/>
                <a:gd name="connsiteX359" fmla="*/ 1921976 w 2447898"/>
                <a:gd name="connsiteY359" fmla="*/ 1226174 h 1323884"/>
                <a:gd name="connsiteX360" fmla="*/ 1923606 w 2447898"/>
                <a:gd name="connsiteY360" fmla="*/ 1227355 h 1323884"/>
                <a:gd name="connsiteX361" fmla="*/ 1926845 w 2447898"/>
                <a:gd name="connsiteY361" fmla="*/ 1229664 h 1323884"/>
                <a:gd name="connsiteX362" fmla="*/ 1933312 w 2447898"/>
                <a:gd name="connsiteY362" fmla="*/ 1234174 h 1323884"/>
                <a:gd name="connsiteX363" fmla="*/ 1946252 w 2447898"/>
                <a:gd name="connsiteY363" fmla="*/ 1242664 h 1323884"/>
                <a:gd name="connsiteX364" fmla="*/ 1949253 w 2447898"/>
                <a:gd name="connsiteY364" fmla="*/ 1244550 h 1323884"/>
                <a:gd name="connsiteX365" fmla="*/ 1952281 w 2447898"/>
                <a:gd name="connsiteY365" fmla="*/ 1246389 h 1323884"/>
                <a:gd name="connsiteX366" fmla="*/ 1958316 w 2447898"/>
                <a:gd name="connsiteY366" fmla="*/ 1249979 h 1323884"/>
                <a:gd name="connsiteX367" fmla="*/ 1970401 w 2447898"/>
                <a:gd name="connsiteY367" fmla="*/ 1256744 h 1323884"/>
                <a:gd name="connsiteX368" fmla="*/ 1971150 w 2447898"/>
                <a:gd name="connsiteY368" fmla="*/ 1257160 h 1323884"/>
                <a:gd name="connsiteX369" fmla="*/ 1971899 w 2447898"/>
                <a:gd name="connsiteY369" fmla="*/ 1257556 h 1323884"/>
                <a:gd name="connsiteX370" fmla="*/ 1973429 w 2447898"/>
                <a:gd name="connsiteY370" fmla="*/ 1258368 h 1323884"/>
                <a:gd name="connsiteX371" fmla="*/ 1976430 w 2447898"/>
                <a:gd name="connsiteY371" fmla="*/ 1259939 h 1323884"/>
                <a:gd name="connsiteX372" fmla="*/ 1982486 w 2447898"/>
                <a:gd name="connsiteY372" fmla="*/ 1263006 h 1323884"/>
                <a:gd name="connsiteX373" fmla="*/ 1994544 w 2447898"/>
                <a:gd name="connsiteY373" fmla="*/ 1268778 h 1323884"/>
                <a:gd name="connsiteX374" fmla="*/ 1996201 w 2447898"/>
                <a:gd name="connsiteY374" fmla="*/ 1269509 h 1323884"/>
                <a:gd name="connsiteX375" fmla="*/ 1997837 w 2447898"/>
                <a:gd name="connsiteY375" fmla="*/ 1270241 h 1323884"/>
                <a:gd name="connsiteX376" fmla="*/ 2001097 w 2447898"/>
                <a:gd name="connsiteY376" fmla="*/ 1271684 h 1323884"/>
                <a:gd name="connsiteX377" fmla="*/ 2007643 w 2447898"/>
                <a:gd name="connsiteY377" fmla="*/ 1274489 h 1323884"/>
                <a:gd name="connsiteX378" fmla="*/ 2020741 w 2447898"/>
                <a:gd name="connsiteY378" fmla="*/ 1279683 h 1323884"/>
                <a:gd name="connsiteX379" fmla="*/ 2021543 w 2447898"/>
                <a:gd name="connsiteY379" fmla="*/ 1279999 h 1323884"/>
                <a:gd name="connsiteX380" fmla="*/ 2022371 w 2447898"/>
                <a:gd name="connsiteY380" fmla="*/ 1280308 h 1323884"/>
                <a:gd name="connsiteX381" fmla="*/ 2024001 w 2447898"/>
                <a:gd name="connsiteY381" fmla="*/ 1280912 h 1323884"/>
                <a:gd name="connsiteX382" fmla="*/ 2027287 w 2447898"/>
                <a:gd name="connsiteY382" fmla="*/ 1282120 h 1323884"/>
                <a:gd name="connsiteX383" fmla="*/ 2033807 w 2447898"/>
                <a:gd name="connsiteY383" fmla="*/ 1284428 h 1323884"/>
                <a:gd name="connsiteX384" fmla="*/ 2046905 w 2447898"/>
                <a:gd name="connsiteY384" fmla="*/ 1288724 h 1323884"/>
                <a:gd name="connsiteX385" fmla="*/ 2047707 w 2447898"/>
                <a:gd name="connsiteY385" fmla="*/ 1288985 h 1323884"/>
                <a:gd name="connsiteX386" fmla="*/ 2048509 w 2447898"/>
                <a:gd name="connsiteY386" fmla="*/ 1289227 h 1323884"/>
                <a:gd name="connsiteX387" fmla="*/ 2050112 w 2447898"/>
                <a:gd name="connsiteY387" fmla="*/ 1289724 h 1323884"/>
                <a:gd name="connsiteX388" fmla="*/ 2053319 w 2447898"/>
                <a:gd name="connsiteY388" fmla="*/ 1290690 h 1323884"/>
                <a:gd name="connsiteX389" fmla="*/ 2059765 w 2447898"/>
                <a:gd name="connsiteY389" fmla="*/ 1292556 h 1323884"/>
                <a:gd name="connsiteX390" fmla="*/ 2072605 w 2447898"/>
                <a:gd name="connsiteY390" fmla="*/ 1296039 h 1323884"/>
                <a:gd name="connsiteX391" fmla="*/ 2073407 w 2447898"/>
                <a:gd name="connsiteY391" fmla="*/ 1296227 h 1323884"/>
                <a:gd name="connsiteX392" fmla="*/ 2075812 w 2447898"/>
                <a:gd name="connsiteY392" fmla="*/ 1296851 h 1323884"/>
                <a:gd name="connsiteX393" fmla="*/ 2079019 w 2447898"/>
                <a:gd name="connsiteY393" fmla="*/ 1297643 h 1323884"/>
                <a:gd name="connsiteX394" fmla="*/ 2085439 w 2447898"/>
                <a:gd name="connsiteY394" fmla="*/ 1299160 h 1323884"/>
                <a:gd name="connsiteX395" fmla="*/ 2098306 w 2447898"/>
                <a:gd name="connsiteY395" fmla="*/ 1301992 h 1323884"/>
                <a:gd name="connsiteX396" fmla="*/ 2099803 w 2447898"/>
                <a:gd name="connsiteY396" fmla="*/ 1302307 h 1323884"/>
                <a:gd name="connsiteX397" fmla="*/ 2101307 w 2447898"/>
                <a:gd name="connsiteY397" fmla="*/ 1302596 h 1323884"/>
                <a:gd name="connsiteX398" fmla="*/ 2104282 w 2447898"/>
                <a:gd name="connsiteY398" fmla="*/ 1303200 h 1323884"/>
                <a:gd name="connsiteX399" fmla="*/ 2110285 w 2447898"/>
                <a:gd name="connsiteY399" fmla="*/ 1304374 h 1323884"/>
                <a:gd name="connsiteX400" fmla="*/ 2122270 w 2447898"/>
                <a:gd name="connsiteY400" fmla="*/ 1306529 h 1323884"/>
                <a:gd name="connsiteX401" fmla="*/ 2123019 w 2447898"/>
                <a:gd name="connsiteY401" fmla="*/ 1306656 h 1323884"/>
                <a:gd name="connsiteX402" fmla="*/ 2123767 w 2447898"/>
                <a:gd name="connsiteY402" fmla="*/ 1306764 h 1323884"/>
                <a:gd name="connsiteX403" fmla="*/ 2125271 w 2447898"/>
                <a:gd name="connsiteY403" fmla="*/ 1307025 h 1323884"/>
                <a:gd name="connsiteX404" fmla="*/ 2128273 w 2447898"/>
                <a:gd name="connsiteY404" fmla="*/ 1307522 h 1323884"/>
                <a:gd name="connsiteX405" fmla="*/ 2134249 w 2447898"/>
                <a:gd name="connsiteY405" fmla="*/ 1308468 h 1323884"/>
                <a:gd name="connsiteX406" fmla="*/ 2146234 w 2447898"/>
                <a:gd name="connsiteY406" fmla="*/ 1310227 h 1323884"/>
                <a:gd name="connsiteX407" fmla="*/ 2147062 w 2447898"/>
                <a:gd name="connsiteY407" fmla="*/ 1310327 h 1323884"/>
                <a:gd name="connsiteX408" fmla="*/ 2147864 w 2447898"/>
                <a:gd name="connsiteY408" fmla="*/ 1310435 h 1323884"/>
                <a:gd name="connsiteX409" fmla="*/ 2149494 w 2447898"/>
                <a:gd name="connsiteY409" fmla="*/ 1310670 h 1323884"/>
                <a:gd name="connsiteX410" fmla="*/ 2152727 w 2447898"/>
                <a:gd name="connsiteY410" fmla="*/ 1311086 h 1323884"/>
                <a:gd name="connsiteX411" fmla="*/ 2159253 w 2447898"/>
                <a:gd name="connsiteY411" fmla="*/ 1311925 h 1323884"/>
                <a:gd name="connsiteX412" fmla="*/ 2172246 w 2447898"/>
                <a:gd name="connsiteY412" fmla="*/ 1313448 h 1323884"/>
                <a:gd name="connsiteX413" fmla="*/ 2173047 w 2447898"/>
                <a:gd name="connsiteY413" fmla="*/ 1313529 h 1323884"/>
                <a:gd name="connsiteX414" fmla="*/ 2173849 w 2447898"/>
                <a:gd name="connsiteY414" fmla="*/ 1313629 h 1323884"/>
                <a:gd name="connsiteX415" fmla="*/ 2175479 w 2447898"/>
                <a:gd name="connsiteY415" fmla="*/ 1313790 h 1323884"/>
                <a:gd name="connsiteX416" fmla="*/ 2178739 w 2447898"/>
                <a:gd name="connsiteY416" fmla="*/ 1314133 h 1323884"/>
                <a:gd name="connsiteX417" fmla="*/ 2185238 w 2447898"/>
                <a:gd name="connsiteY417" fmla="*/ 1314784 h 1323884"/>
                <a:gd name="connsiteX418" fmla="*/ 2198231 w 2447898"/>
                <a:gd name="connsiteY418" fmla="*/ 1315992 h 1323884"/>
                <a:gd name="connsiteX419" fmla="*/ 2198980 w 2447898"/>
                <a:gd name="connsiteY419" fmla="*/ 1316045 h 1323884"/>
                <a:gd name="connsiteX420" fmla="*/ 2199755 w 2447898"/>
                <a:gd name="connsiteY420" fmla="*/ 1316119 h 1323884"/>
                <a:gd name="connsiteX421" fmla="*/ 2201259 w 2447898"/>
                <a:gd name="connsiteY421" fmla="*/ 1316253 h 1323884"/>
                <a:gd name="connsiteX422" fmla="*/ 2204286 w 2447898"/>
                <a:gd name="connsiteY422" fmla="*/ 1316488 h 1323884"/>
                <a:gd name="connsiteX423" fmla="*/ 2210369 w 2447898"/>
                <a:gd name="connsiteY423" fmla="*/ 1316985 h 1323884"/>
                <a:gd name="connsiteX424" fmla="*/ 2222506 w 2447898"/>
                <a:gd name="connsiteY424" fmla="*/ 1317878 h 1323884"/>
                <a:gd name="connsiteX425" fmla="*/ 2224004 w 2447898"/>
                <a:gd name="connsiteY425" fmla="*/ 1317985 h 1323884"/>
                <a:gd name="connsiteX426" fmla="*/ 2225534 w 2447898"/>
                <a:gd name="connsiteY426" fmla="*/ 1318065 h 1323884"/>
                <a:gd name="connsiteX427" fmla="*/ 2228562 w 2447898"/>
                <a:gd name="connsiteY427" fmla="*/ 1318273 h 1323884"/>
                <a:gd name="connsiteX428" fmla="*/ 2234618 w 2447898"/>
                <a:gd name="connsiteY428" fmla="*/ 1318663 h 1323884"/>
                <a:gd name="connsiteX429" fmla="*/ 2246756 w 2447898"/>
                <a:gd name="connsiteY429" fmla="*/ 1319347 h 1323884"/>
                <a:gd name="connsiteX430" fmla="*/ 2247504 w 2447898"/>
                <a:gd name="connsiteY430" fmla="*/ 1319401 h 1323884"/>
                <a:gd name="connsiteX431" fmla="*/ 2248253 w 2447898"/>
                <a:gd name="connsiteY431" fmla="*/ 1319428 h 1323884"/>
                <a:gd name="connsiteX432" fmla="*/ 2249731 w 2447898"/>
                <a:gd name="connsiteY432" fmla="*/ 1319502 h 1323884"/>
                <a:gd name="connsiteX433" fmla="*/ 2258662 w 2447898"/>
                <a:gd name="connsiteY433" fmla="*/ 1319978 h 1323884"/>
                <a:gd name="connsiteX434" fmla="*/ 2259410 w 2447898"/>
                <a:gd name="connsiteY434" fmla="*/ 1320005 h 1323884"/>
                <a:gd name="connsiteX435" fmla="*/ 2260133 w 2447898"/>
                <a:gd name="connsiteY435" fmla="*/ 1320025 h 1323884"/>
                <a:gd name="connsiteX436" fmla="*/ 2261636 w 2447898"/>
                <a:gd name="connsiteY436" fmla="*/ 1320106 h 1323884"/>
                <a:gd name="connsiteX437" fmla="*/ 2264611 w 2447898"/>
                <a:gd name="connsiteY437" fmla="*/ 1320240 h 1323884"/>
                <a:gd name="connsiteX438" fmla="*/ 2270541 w 2447898"/>
                <a:gd name="connsiteY438" fmla="*/ 1320502 h 1323884"/>
                <a:gd name="connsiteX439" fmla="*/ 2271290 w 2447898"/>
                <a:gd name="connsiteY439" fmla="*/ 1320528 h 1323884"/>
                <a:gd name="connsiteX440" fmla="*/ 2272038 w 2447898"/>
                <a:gd name="connsiteY440" fmla="*/ 1320575 h 1323884"/>
                <a:gd name="connsiteX441" fmla="*/ 2273516 w 2447898"/>
                <a:gd name="connsiteY441" fmla="*/ 1320629 h 1323884"/>
                <a:gd name="connsiteX442" fmla="*/ 2276491 w 2447898"/>
                <a:gd name="connsiteY442" fmla="*/ 1320736 h 1323884"/>
                <a:gd name="connsiteX443" fmla="*/ 2282447 w 2447898"/>
                <a:gd name="connsiteY443" fmla="*/ 1320971 h 1323884"/>
                <a:gd name="connsiteX444" fmla="*/ 2294346 w 2447898"/>
                <a:gd name="connsiteY444" fmla="*/ 1321394 h 1323884"/>
                <a:gd name="connsiteX445" fmla="*/ 2297560 w 2447898"/>
                <a:gd name="connsiteY445" fmla="*/ 1321495 h 1323884"/>
                <a:gd name="connsiteX446" fmla="*/ 2300793 w 2447898"/>
                <a:gd name="connsiteY446" fmla="*/ 1321602 h 1323884"/>
                <a:gd name="connsiteX447" fmla="*/ 2307239 w 2447898"/>
                <a:gd name="connsiteY447" fmla="*/ 1321810 h 1323884"/>
                <a:gd name="connsiteX448" fmla="*/ 2308041 w 2447898"/>
                <a:gd name="connsiteY448" fmla="*/ 1321837 h 1323884"/>
                <a:gd name="connsiteX449" fmla="*/ 2308869 w 2447898"/>
                <a:gd name="connsiteY449" fmla="*/ 1321864 h 1323884"/>
                <a:gd name="connsiteX450" fmla="*/ 2310473 w 2447898"/>
                <a:gd name="connsiteY450" fmla="*/ 1321891 h 1323884"/>
                <a:gd name="connsiteX451" fmla="*/ 2313706 w 2447898"/>
                <a:gd name="connsiteY451" fmla="*/ 1321991 h 1323884"/>
                <a:gd name="connsiteX452" fmla="*/ 2320152 w 2447898"/>
                <a:gd name="connsiteY452" fmla="*/ 1322153 h 1323884"/>
                <a:gd name="connsiteX453" fmla="*/ 2321756 w 2447898"/>
                <a:gd name="connsiteY453" fmla="*/ 1322206 h 1323884"/>
                <a:gd name="connsiteX454" fmla="*/ 2323386 w 2447898"/>
                <a:gd name="connsiteY454" fmla="*/ 1322233 h 1323884"/>
                <a:gd name="connsiteX455" fmla="*/ 2326599 w 2447898"/>
                <a:gd name="connsiteY455" fmla="*/ 1322307 h 1323884"/>
                <a:gd name="connsiteX456" fmla="*/ 2333039 w 2447898"/>
                <a:gd name="connsiteY456" fmla="*/ 1322468 h 1323884"/>
                <a:gd name="connsiteX457" fmla="*/ 2345952 w 2447898"/>
                <a:gd name="connsiteY457" fmla="*/ 1322730 h 1323884"/>
                <a:gd name="connsiteX458" fmla="*/ 2346707 w 2447898"/>
                <a:gd name="connsiteY458" fmla="*/ 1322730 h 1323884"/>
                <a:gd name="connsiteX459" fmla="*/ 2347456 w 2447898"/>
                <a:gd name="connsiteY459" fmla="*/ 1322757 h 1323884"/>
                <a:gd name="connsiteX460" fmla="*/ 2348960 w 2447898"/>
                <a:gd name="connsiteY460" fmla="*/ 1322783 h 1323884"/>
                <a:gd name="connsiteX461" fmla="*/ 2351988 w 2447898"/>
                <a:gd name="connsiteY461" fmla="*/ 1322830 h 1323884"/>
                <a:gd name="connsiteX462" fmla="*/ 2357990 w 2447898"/>
                <a:gd name="connsiteY462" fmla="*/ 1322938 h 1323884"/>
                <a:gd name="connsiteX463" fmla="*/ 2358739 w 2447898"/>
                <a:gd name="connsiteY463" fmla="*/ 1322965 h 1323884"/>
                <a:gd name="connsiteX464" fmla="*/ 2359514 w 2447898"/>
                <a:gd name="connsiteY464" fmla="*/ 1322965 h 1323884"/>
                <a:gd name="connsiteX465" fmla="*/ 2364020 w 2447898"/>
                <a:gd name="connsiteY465" fmla="*/ 1323045 h 1323884"/>
                <a:gd name="connsiteX466" fmla="*/ 2370049 w 2447898"/>
                <a:gd name="connsiteY466" fmla="*/ 1323119 h 1323884"/>
                <a:gd name="connsiteX467" fmla="*/ 2370798 w 2447898"/>
                <a:gd name="connsiteY467" fmla="*/ 1323146 h 1323884"/>
                <a:gd name="connsiteX468" fmla="*/ 2371553 w 2447898"/>
                <a:gd name="connsiteY468" fmla="*/ 1323146 h 1323884"/>
                <a:gd name="connsiteX469" fmla="*/ 2373050 w 2447898"/>
                <a:gd name="connsiteY469" fmla="*/ 1323173 h 1323884"/>
                <a:gd name="connsiteX470" fmla="*/ 2376052 w 2447898"/>
                <a:gd name="connsiteY470" fmla="*/ 1323200 h 1323884"/>
                <a:gd name="connsiteX471" fmla="*/ 2382087 w 2447898"/>
                <a:gd name="connsiteY471" fmla="*/ 1323280 h 1323884"/>
                <a:gd name="connsiteX472" fmla="*/ 2394119 w 2447898"/>
                <a:gd name="connsiteY472" fmla="*/ 1323434 h 1323884"/>
                <a:gd name="connsiteX473" fmla="*/ 2394974 w 2447898"/>
                <a:gd name="connsiteY473" fmla="*/ 1323434 h 1323884"/>
                <a:gd name="connsiteX474" fmla="*/ 2395802 w 2447898"/>
                <a:gd name="connsiteY474" fmla="*/ 1323461 h 1323884"/>
                <a:gd name="connsiteX475" fmla="*/ 2397485 w 2447898"/>
                <a:gd name="connsiteY475" fmla="*/ 1323461 h 1323884"/>
                <a:gd name="connsiteX476" fmla="*/ 2400850 w 2447898"/>
                <a:gd name="connsiteY476" fmla="*/ 1323515 h 1323884"/>
                <a:gd name="connsiteX477" fmla="*/ 2407575 w 2447898"/>
                <a:gd name="connsiteY477" fmla="*/ 1323569 h 1323884"/>
                <a:gd name="connsiteX478" fmla="*/ 2408404 w 2447898"/>
                <a:gd name="connsiteY478" fmla="*/ 1323569 h 1323884"/>
                <a:gd name="connsiteX479" fmla="*/ 2409258 w 2447898"/>
                <a:gd name="connsiteY479" fmla="*/ 1323595 h 1323884"/>
                <a:gd name="connsiteX480" fmla="*/ 2410941 w 2447898"/>
                <a:gd name="connsiteY480" fmla="*/ 1323595 h 1323884"/>
                <a:gd name="connsiteX481" fmla="*/ 2414280 w 2447898"/>
                <a:gd name="connsiteY481" fmla="*/ 1323649 h 1323884"/>
                <a:gd name="connsiteX482" fmla="*/ 2421012 w 2447898"/>
                <a:gd name="connsiteY482" fmla="*/ 1323696 h 1323884"/>
                <a:gd name="connsiteX483" fmla="*/ 2422688 w 2447898"/>
                <a:gd name="connsiteY483" fmla="*/ 1323696 h 1323884"/>
                <a:gd name="connsiteX484" fmla="*/ 2424371 w 2447898"/>
                <a:gd name="connsiteY484" fmla="*/ 1323723 h 1323884"/>
                <a:gd name="connsiteX485" fmla="*/ 2427737 w 2447898"/>
                <a:gd name="connsiteY485" fmla="*/ 1323750 h 1323884"/>
                <a:gd name="connsiteX486" fmla="*/ 2434442 w 2447898"/>
                <a:gd name="connsiteY486" fmla="*/ 1323777 h 1323884"/>
                <a:gd name="connsiteX487" fmla="*/ 2435296 w 2447898"/>
                <a:gd name="connsiteY487" fmla="*/ 1323804 h 1323884"/>
                <a:gd name="connsiteX488" fmla="*/ 2437807 w 2447898"/>
                <a:gd name="connsiteY488" fmla="*/ 1323804 h 1323884"/>
                <a:gd name="connsiteX489" fmla="*/ 2441173 w 2447898"/>
                <a:gd name="connsiteY489" fmla="*/ 1323830 h 1323884"/>
                <a:gd name="connsiteX490" fmla="*/ 2442021 w 2447898"/>
                <a:gd name="connsiteY490" fmla="*/ 1323830 h 1323884"/>
                <a:gd name="connsiteX491" fmla="*/ 2442849 w 2447898"/>
                <a:gd name="connsiteY491" fmla="*/ 1323857 h 1323884"/>
                <a:gd name="connsiteX492" fmla="*/ 2446215 w 2447898"/>
                <a:gd name="connsiteY492" fmla="*/ 1323857 h 1323884"/>
                <a:gd name="connsiteX493" fmla="*/ 2447043 w 2447898"/>
                <a:gd name="connsiteY493" fmla="*/ 1323884 h 1323884"/>
                <a:gd name="connsiteX494" fmla="*/ 2447898 w 2447898"/>
                <a:gd name="connsiteY494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564409 w 2447898"/>
                <a:gd name="connsiteY159" fmla="*/ 1296797 h 1323884"/>
                <a:gd name="connsiteX160" fmla="*/ 582519 w 2447898"/>
                <a:gd name="connsiteY160" fmla="*/ 1313737 h 1323884"/>
                <a:gd name="connsiteX161" fmla="*/ 541746 w 2447898"/>
                <a:gd name="connsiteY161" fmla="*/ 1309971 h 1323884"/>
                <a:gd name="connsiteX162" fmla="*/ 546627 w 2447898"/>
                <a:gd name="connsiteY162" fmla="*/ 1314932 h 1323884"/>
                <a:gd name="connsiteX163" fmla="*/ 598087 w 2447898"/>
                <a:gd name="connsiteY163" fmla="*/ 1307213 h 1323884"/>
                <a:gd name="connsiteX164" fmla="*/ 609848 w 2447898"/>
                <a:gd name="connsiteY164" fmla="*/ 1294909 h 1323884"/>
                <a:gd name="connsiteX165" fmla="*/ 708795 w 2447898"/>
                <a:gd name="connsiteY165" fmla="*/ 1303323 h 1323884"/>
                <a:gd name="connsiteX166" fmla="*/ 788365 w 2447898"/>
                <a:gd name="connsiteY166" fmla="*/ 1310134 h 1323884"/>
                <a:gd name="connsiteX167" fmla="*/ 869213 w 2447898"/>
                <a:gd name="connsiteY167" fmla="*/ 1308707 h 1323884"/>
                <a:gd name="connsiteX168" fmla="*/ 898734 w 2447898"/>
                <a:gd name="connsiteY168" fmla="*/ 571454 h 1323884"/>
                <a:gd name="connsiteX169" fmla="*/ 947106 w 2447898"/>
                <a:gd name="connsiteY169" fmla="*/ 444807 h 1323884"/>
                <a:gd name="connsiteX170" fmla="*/ 999514 w 2447898"/>
                <a:gd name="connsiteY170" fmla="*/ 312337 h 1323884"/>
                <a:gd name="connsiteX171" fmla="*/ 1002720 w 2447898"/>
                <a:gd name="connsiteY171" fmla="*/ 304577 h 1323884"/>
                <a:gd name="connsiteX172" fmla="*/ 1005934 w 2447898"/>
                <a:gd name="connsiteY172" fmla="*/ 296843 h 1323884"/>
                <a:gd name="connsiteX173" fmla="*/ 1012374 w 2447898"/>
                <a:gd name="connsiteY173" fmla="*/ 281586 h 1323884"/>
                <a:gd name="connsiteX174" fmla="*/ 1025240 w 2447898"/>
                <a:gd name="connsiteY174" fmla="*/ 251778 h 1323884"/>
                <a:gd name="connsiteX175" fmla="*/ 1050960 w 2447898"/>
                <a:gd name="connsiteY175" fmla="*/ 195597 h 1323884"/>
                <a:gd name="connsiteX176" fmla="*/ 1051716 w 2447898"/>
                <a:gd name="connsiteY176" fmla="*/ 194024 h 1323884"/>
                <a:gd name="connsiteX177" fmla="*/ 1052438 w 2447898"/>
                <a:gd name="connsiteY177" fmla="*/ 192478 h 1323884"/>
                <a:gd name="connsiteX178" fmla="*/ 1053942 w 2447898"/>
                <a:gd name="connsiteY178" fmla="*/ 189384 h 1323884"/>
                <a:gd name="connsiteX179" fmla="*/ 1056943 w 2447898"/>
                <a:gd name="connsiteY179" fmla="*/ 183224 h 1323884"/>
                <a:gd name="connsiteX180" fmla="*/ 1062946 w 2447898"/>
                <a:gd name="connsiteY180" fmla="*/ 171190 h 1323884"/>
                <a:gd name="connsiteX181" fmla="*/ 1074958 w 2447898"/>
                <a:gd name="connsiteY181" fmla="*/ 148042 h 1323884"/>
                <a:gd name="connsiteX182" fmla="*/ 1075706 w 2447898"/>
                <a:gd name="connsiteY182" fmla="*/ 146652 h 1323884"/>
                <a:gd name="connsiteX183" fmla="*/ 1076455 w 2447898"/>
                <a:gd name="connsiteY183" fmla="*/ 145237 h 1323884"/>
                <a:gd name="connsiteX184" fmla="*/ 1080960 w 2447898"/>
                <a:gd name="connsiteY184" fmla="*/ 136978 h 1323884"/>
                <a:gd name="connsiteX185" fmla="*/ 1086937 w 2447898"/>
                <a:gd name="connsiteY185" fmla="*/ 126282 h 1323884"/>
                <a:gd name="connsiteX186" fmla="*/ 1098949 w 2447898"/>
                <a:gd name="connsiteY186" fmla="*/ 106017 h 1323884"/>
                <a:gd name="connsiteX187" fmla="*/ 1099750 w 2447898"/>
                <a:gd name="connsiteY187" fmla="*/ 104680 h 1323884"/>
                <a:gd name="connsiteX188" fmla="*/ 1100578 w 2447898"/>
                <a:gd name="connsiteY188" fmla="*/ 103369 h 1323884"/>
                <a:gd name="connsiteX189" fmla="*/ 1102208 w 2447898"/>
                <a:gd name="connsiteY189" fmla="*/ 100774 h 1323884"/>
                <a:gd name="connsiteX190" fmla="*/ 1105441 w 2447898"/>
                <a:gd name="connsiteY190" fmla="*/ 95662 h 1323884"/>
                <a:gd name="connsiteX191" fmla="*/ 1111961 w 2447898"/>
                <a:gd name="connsiteY191" fmla="*/ 85778 h 1323884"/>
                <a:gd name="connsiteX192" fmla="*/ 1112769 w 2447898"/>
                <a:gd name="connsiteY192" fmla="*/ 84572 h 1323884"/>
                <a:gd name="connsiteX193" fmla="*/ 1113597 w 2447898"/>
                <a:gd name="connsiteY193" fmla="*/ 83393 h 1323884"/>
                <a:gd name="connsiteX194" fmla="*/ 1115201 w 2447898"/>
                <a:gd name="connsiteY194" fmla="*/ 81034 h 1323884"/>
                <a:gd name="connsiteX195" fmla="*/ 1118460 w 2447898"/>
                <a:gd name="connsiteY195" fmla="*/ 76393 h 1323884"/>
                <a:gd name="connsiteX196" fmla="*/ 1124953 w 2447898"/>
                <a:gd name="connsiteY196" fmla="*/ 67506 h 1323884"/>
                <a:gd name="connsiteX197" fmla="*/ 1125782 w 2447898"/>
                <a:gd name="connsiteY197" fmla="*/ 66431 h 1323884"/>
                <a:gd name="connsiteX198" fmla="*/ 1126590 w 2447898"/>
                <a:gd name="connsiteY198" fmla="*/ 65356 h 1323884"/>
                <a:gd name="connsiteX199" fmla="*/ 1128220 w 2447898"/>
                <a:gd name="connsiteY199" fmla="*/ 63233 h 1323884"/>
                <a:gd name="connsiteX200" fmla="*/ 1131479 w 2447898"/>
                <a:gd name="connsiteY200" fmla="*/ 59117 h 1323884"/>
                <a:gd name="connsiteX201" fmla="*/ 1137972 w 2447898"/>
                <a:gd name="connsiteY201" fmla="*/ 51252 h 1323884"/>
                <a:gd name="connsiteX202" fmla="*/ 1150991 w 2447898"/>
                <a:gd name="connsiteY202" fmla="*/ 37122 h 1323884"/>
                <a:gd name="connsiteX203" fmla="*/ 1152495 w 2447898"/>
                <a:gd name="connsiteY203" fmla="*/ 35601 h 1323884"/>
                <a:gd name="connsiteX204" fmla="*/ 1154019 w 2447898"/>
                <a:gd name="connsiteY204" fmla="*/ 34133 h 1323884"/>
                <a:gd name="connsiteX205" fmla="*/ 1157047 w 2447898"/>
                <a:gd name="connsiteY205" fmla="*/ 31249 h 1323884"/>
                <a:gd name="connsiteX206" fmla="*/ 1163129 w 2447898"/>
                <a:gd name="connsiteY206" fmla="*/ 25901 h 1323884"/>
                <a:gd name="connsiteX207" fmla="*/ 1163878 w 2447898"/>
                <a:gd name="connsiteY207" fmla="*/ 25246 h 1323884"/>
                <a:gd name="connsiteX208" fmla="*/ 1164660 w 2447898"/>
                <a:gd name="connsiteY208" fmla="*/ 24616 h 1323884"/>
                <a:gd name="connsiteX209" fmla="*/ 1166157 w 2447898"/>
                <a:gd name="connsiteY209" fmla="*/ 23384 h 1323884"/>
                <a:gd name="connsiteX210" fmla="*/ 1169211 w 2447898"/>
                <a:gd name="connsiteY210" fmla="*/ 21025 h 1323884"/>
                <a:gd name="connsiteX211" fmla="*/ 1175267 w 2447898"/>
                <a:gd name="connsiteY211" fmla="*/ 16647 h 1323884"/>
                <a:gd name="connsiteX212" fmla="*/ 1176042 w 2447898"/>
                <a:gd name="connsiteY212" fmla="*/ 16123 h 1323884"/>
                <a:gd name="connsiteX213" fmla="*/ 1176798 w 2447898"/>
                <a:gd name="connsiteY213" fmla="*/ 15625 h 1323884"/>
                <a:gd name="connsiteX214" fmla="*/ 1178321 w 2447898"/>
                <a:gd name="connsiteY214" fmla="*/ 14629 h 1323884"/>
                <a:gd name="connsiteX215" fmla="*/ 1181349 w 2447898"/>
                <a:gd name="connsiteY215" fmla="*/ 12767 h 1323884"/>
                <a:gd name="connsiteX216" fmla="*/ 1182098 w 2447898"/>
                <a:gd name="connsiteY216" fmla="*/ 12321 h 1323884"/>
                <a:gd name="connsiteX217" fmla="*/ 1182880 w 2447898"/>
                <a:gd name="connsiteY217" fmla="*/ 11876 h 1323884"/>
                <a:gd name="connsiteX218" fmla="*/ 1184377 w 2447898"/>
                <a:gd name="connsiteY218" fmla="*/ 11011 h 1323884"/>
                <a:gd name="connsiteX219" fmla="*/ 1187431 w 2447898"/>
                <a:gd name="connsiteY219" fmla="*/ 9385 h 1323884"/>
                <a:gd name="connsiteX220" fmla="*/ 1188180 w 2447898"/>
                <a:gd name="connsiteY220" fmla="*/ 9018 h 1323884"/>
                <a:gd name="connsiteX221" fmla="*/ 1188935 w 2447898"/>
                <a:gd name="connsiteY221" fmla="*/ 8625 h 1323884"/>
                <a:gd name="connsiteX222" fmla="*/ 1190459 w 2447898"/>
                <a:gd name="connsiteY222" fmla="*/ 7891 h 1323884"/>
                <a:gd name="connsiteX223" fmla="*/ 1193487 w 2447898"/>
                <a:gd name="connsiteY223" fmla="*/ 6527 h 1323884"/>
                <a:gd name="connsiteX224" fmla="*/ 1194262 w 2447898"/>
                <a:gd name="connsiteY224" fmla="*/ 6213 h 1323884"/>
                <a:gd name="connsiteX225" fmla="*/ 1195018 w 2447898"/>
                <a:gd name="connsiteY225" fmla="*/ 5899 h 1323884"/>
                <a:gd name="connsiteX226" fmla="*/ 1196541 w 2447898"/>
                <a:gd name="connsiteY226" fmla="*/ 5295 h 1323884"/>
                <a:gd name="connsiteX227" fmla="*/ 1199569 w 2447898"/>
                <a:gd name="connsiteY227" fmla="*/ 4195 h 1323884"/>
                <a:gd name="connsiteX228" fmla="*/ 1200318 w 2447898"/>
                <a:gd name="connsiteY228" fmla="*/ 3932 h 1323884"/>
                <a:gd name="connsiteX229" fmla="*/ 1201073 w 2447898"/>
                <a:gd name="connsiteY229" fmla="*/ 3697 h 1323884"/>
                <a:gd name="connsiteX230" fmla="*/ 1202544 w 2447898"/>
                <a:gd name="connsiteY230" fmla="*/ 3224 h 1323884"/>
                <a:gd name="connsiteX231" fmla="*/ 1204048 w 2447898"/>
                <a:gd name="connsiteY231" fmla="*/ 2805 h 1323884"/>
                <a:gd name="connsiteX232" fmla="*/ 1205526 w 2447898"/>
                <a:gd name="connsiteY232" fmla="*/ 2385 h 1323884"/>
                <a:gd name="connsiteX233" fmla="*/ 1207023 w 2447898"/>
                <a:gd name="connsiteY233" fmla="*/ 2019 h 1323884"/>
                <a:gd name="connsiteX234" fmla="*/ 1208500 w 2447898"/>
                <a:gd name="connsiteY234" fmla="*/ 1678 h 1323884"/>
                <a:gd name="connsiteX235" fmla="*/ 1209998 w 2447898"/>
                <a:gd name="connsiteY235" fmla="*/ 1363 h 1323884"/>
                <a:gd name="connsiteX236" fmla="*/ 1211475 w 2447898"/>
                <a:gd name="connsiteY236" fmla="*/ 1101 h 1323884"/>
                <a:gd name="connsiteX237" fmla="*/ 1212979 w 2447898"/>
                <a:gd name="connsiteY237" fmla="*/ 839 h 1323884"/>
                <a:gd name="connsiteX238" fmla="*/ 1213701 w 2447898"/>
                <a:gd name="connsiteY238" fmla="*/ 734 h 1323884"/>
                <a:gd name="connsiteX239" fmla="*/ 1214450 w 2447898"/>
                <a:gd name="connsiteY239" fmla="*/ 629 h 1323884"/>
                <a:gd name="connsiteX240" fmla="*/ 1215199 w 2447898"/>
                <a:gd name="connsiteY240" fmla="*/ 550 h 1323884"/>
                <a:gd name="connsiteX241" fmla="*/ 1215954 w 2447898"/>
                <a:gd name="connsiteY241" fmla="*/ 446 h 1323884"/>
                <a:gd name="connsiteX242" fmla="*/ 1216676 w 2447898"/>
                <a:gd name="connsiteY242" fmla="*/ 367 h 1323884"/>
                <a:gd name="connsiteX243" fmla="*/ 1217425 w 2447898"/>
                <a:gd name="connsiteY243" fmla="*/ 288 h 1323884"/>
                <a:gd name="connsiteX244" fmla="*/ 1218929 w 2447898"/>
                <a:gd name="connsiteY244" fmla="*/ 183 h 1323884"/>
                <a:gd name="connsiteX245" fmla="*/ 1219651 w 2447898"/>
                <a:gd name="connsiteY245" fmla="*/ 131 h 1323884"/>
                <a:gd name="connsiteX246" fmla="*/ 1220406 w 2447898"/>
                <a:gd name="connsiteY246" fmla="*/ 79 h 1323884"/>
                <a:gd name="connsiteX247" fmla="*/ 1221904 w 2447898"/>
                <a:gd name="connsiteY247" fmla="*/ 26 h 1323884"/>
                <a:gd name="connsiteX248" fmla="*/ 1222633 w 2447898"/>
                <a:gd name="connsiteY248" fmla="*/ 0 h 1323884"/>
                <a:gd name="connsiteX249" fmla="*/ 1224878 w 2447898"/>
                <a:gd name="connsiteY249" fmla="*/ 0 h 1323884"/>
                <a:gd name="connsiteX250" fmla="*/ 1225607 w 2447898"/>
                <a:gd name="connsiteY250" fmla="*/ 26 h 1323884"/>
                <a:gd name="connsiteX251" fmla="*/ 1227860 w 2447898"/>
                <a:gd name="connsiteY251" fmla="*/ 105 h 1323884"/>
                <a:gd name="connsiteX252" fmla="*/ 1228609 w 2447898"/>
                <a:gd name="connsiteY252" fmla="*/ 157 h 1323884"/>
                <a:gd name="connsiteX253" fmla="*/ 1229331 w 2447898"/>
                <a:gd name="connsiteY253" fmla="*/ 209 h 1323884"/>
                <a:gd name="connsiteX254" fmla="*/ 1230086 w 2447898"/>
                <a:gd name="connsiteY254" fmla="*/ 262 h 1323884"/>
                <a:gd name="connsiteX255" fmla="*/ 1231583 w 2447898"/>
                <a:gd name="connsiteY255" fmla="*/ 419 h 1323884"/>
                <a:gd name="connsiteX256" fmla="*/ 1232312 w 2447898"/>
                <a:gd name="connsiteY256" fmla="*/ 498 h 1323884"/>
                <a:gd name="connsiteX257" fmla="*/ 1233061 w 2447898"/>
                <a:gd name="connsiteY257" fmla="*/ 577 h 1323884"/>
                <a:gd name="connsiteX258" fmla="*/ 1233810 w 2447898"/>
                <a:gd name="connsiteY258" fmla="*/ 681 h 1323884"/>
                <a:gd name="connsiteX259" fmla="*/ 1235287 w 2447898"/>
                <a:gd name="connsiteY259" fmla="*/ 917 h 1323884"/>
                <a:gd name="connsiteX260" fmla="*/ 1236036 w 2447898"/>
                <a:gd name="connsiteY260" fmla="*/ 1022 h 1323884"/>
                <a:gd name="connsiteX261" fmla="*/ 1236785 w 2447898"/>
                <a:gd name="connsiteY261" fmla="*/ 1153 h 1323884"/>
                <a:gd name="connsiteX262" fmla="*/ 1238262 w 2447898"/>
                <a:gd name="connsiteY262" fmla="*/ 1442 h 1323884"/>
                <a:gd name="connsiteX263" fmla="*/ 1239766 w 2447898"/>
                <a:gd name="connsiteY263" fmla="*/ 1756 h 1323884"/>
                <a:gd name="connsiteX264" fmla="*/ 1241237 w 2447898"/>
                <a:gd name="connsiteY264" fmla="*/ 2123 h 1323884"/>
                <a:gd name="connsiteX265" fmla="*/ 1242741 w 2447898"/>
                <a:gd name="connsiteY265" fmla="*/ 2491 h 1323884"/>
                <a:gd name="connsiteX266" fmla="*/ 1244212 w 2447898"/>
                <a:gd name="connsiteY266" fmla="*/ 2910 h 1323884"/>
                <a:gd name="connsiteX267" fmla="*/ 1247193 w 2447898"/>
                <a:gd name="connsiteY267" fmla="*/ 3827 h 1323884"/>
                <a:gd name="connsiteX268" fmla="*/ 1248021 w 2447898"/>
                <a:gd name="connsiteY268" fmla="*/ 4089 h 1323884"/>
                <a:gd name="connsiteX269" fmla="*/ 1250426 w 2447898"/>
                <a:gd name="connsiteY269" fmla="*/ 4954 h 1323884"/>
                <a:gd name="connsiteX270" fmla="*/ 1253660 w 2447898"/>
                <a:gd name="connsiteY270" fmla="*/ 6239 h 1323884"/>
                <a:gd name="connsiteX271" fmla="*/ 1255263 w 2447898"/>
                <a:gd name="connsiteY271" fmla="*/ 6921 h 1323884"/>
                <a:gd name="connsiteX272" fmla="*/ 1256893 w 2447898"/>
                <a:gd name="connsiteY272" fmla="*/ 7655 h 1323884"/>
                <a:gd name="connsiteX273" fmla="*/ 1260133 w 2447898"/>
                <a:gd name="connsiteY273" fmla="*/ 9228 h 1323884"/>
                <a:gd name="connsiteX274" fmla="*/ 1261736 w 2447898"/>
                <a:gd name="connsiteY274" fmla="*/ 10067 h 1323884"/>
                <a:gd name="connsiteX275" fmla="*/ 1263339 w 2447898"/>
                <a:gd name="connsiteY275" fmla="*/ 10932 h 1323884"/>
                <a:gd name="connsiteX276" fmla="*/ 1266572 w 2447898"/>
                <a:gd name="connsiteY276" fmla="*/ 12793 h 1323884"/>
                <a:gd name="connsiteX277" fmla="*/ 1273046 w 2447898"/>
                <a:gd name="connsiteY277" fmla="*/ 16935 h 1323884"/>
                <a:gd name="connsiteX278" fmla="*/ 1273847 w 2447898"/>
                <a:gd name="connsiteY278" fmla="*/ 17486 h 1323884"/>
                <a:gd name="connsiteX279" fmla="*/ 1274649 w 2447898"/>
                <a:gd name="connsiteY279" fmla="*/ 18063 h 1323884"/>
                <a:gd name="connsiteX280" fmla="*/ 1276279 w 2447898"/>
                <a:gd name="connsiteY280" fmla="*/ 19216 h 1323884"/>
                <a:gd name="connsiteX281" fmla="*/ 1279492 w 2447898"/>
                <a:gd name="connsiteY281" fmla="*/ 21654 h 1323884"/>
                <a:gd name="connsiteX282" fmla="*/ 1285959 w 2447898"/>
                <a:gd name="connsiteY282" fmla="*/ 26924 h 1323884"/>
                <a:gd name="connsiteX283" fmla="*/ 1286760 w 2447898"/>
                <a:gd name="connsiteY283" fmla="*/ 27605 h 1323884"/>
                <a:gd name="connsiteX284" fmla="*/ 1287562 w 2447898"/>
                <a:gd name="connsiteY284" fmla="*/ 28313 h 1323884"/>
                <a:gd name="connsiteX285" fmla="*/ 1289192 w 2447898"/>
                <a:gd name="connsiteY285" fmla="*/ 29755 h 1323884"/>
                <a:gd name="connsiteX286" fmla="*/ 1292405 w 2447898"/>
                <a:gd name="connsiteY286" fmla="*/ 32744 h 1323884"/>
                <a:gd name="connsiteX287" fmla="*/ 1298872 w 2447898"/>
                <a:gd name="connsiteY287" fmla="*/ 39114 h 1323884"/>
                <a:gd name="connsiteX288" fmla="*/ 1300376 w 2447898"/>
                <a:gd name="connsiteY288" fmla="*/ 40687 h 1323884"/>
                <a:gd name="connsiteX289" fmla="*/ 1301880 w 2447898"/>
                <a:gd name="connsiteY289" fmla="*/ 42287 h 1323884"/>
                <a:gd name="connsiteX290" fmla="*/ 1304907 w 2447898"/>
                <a:gd name="connsiteY290" fmla="*/ 45563 h 1323884"/>
                <a:gd name="connsiteX291" fmla="*/ 1310937 w 2447898"/>
                <a:gd name="connsiteY291" fmla="*/ 52458 h 1323884"/>
                <a:gd name="connsiteX292" fmla="*/ 1322995 w 2447898"/>
                <a:gd name="connsiteY292" fmla="*/ 67585 h 1323884"/>
                <a:gd name="connsiteX293" fmla="*/ 1323744 w 2447898"/>
                <a:gd name="connsiteY293" fmla="*/ 68581 h 1323884"/>
                <a:gd name="connsiteX294" fmla="*/ 1325996 w 2447898"/>
                <a:gd name="connsiteY294" fmla="*/ 71648 h 1323884"/>
                <a:gd name="connsiteX295" fmla="*/ 1329024 w 2447898"/>
                <a:gd name="connsiteY295" fmla="*/ 75816 h 1323884"/>
                <a:gd name="connsiteX296" fmla="*/ 1335027 w 2447898"/>
                <a:gd name="connsiteY296" fmla="*/ 84468 h 1323884"/>
                <a:gd name="connsiteX297" fmla="*/ 1347092 w 2447898"/>
                <a:gd name="connsiteY297" fmla="*/ 103029 h 1323884"/>
                <a:gd name="connsiteX298" fmla="*/ 1347920 w 2447898"/>
                <a:gd name="connsiteY298" fmla="*/ 104339 h 1323884"/>
                <a:gd name="connsiteX299" fmla="*/ 1348722 w 2447898"/>
                <a:gd name="connsiteY299" fmla="*/ 105677 h 1323884"/>
                <a:gd name="connsiteX300" fmla="*/ 1350351 w 2447898"/>
                <a:gd name="connsiteY300" fmla="*/ 108351 h 1323884"/>
                <a:gd name="connsiteX301" fmla="*/ 1353638 w 2447898"/>
                <a:gd name="connsiteY301" fmla="*/ 113751 h 1323884"/>
                <a:gd name="connsiteX302" fmla="*/ 1360157 w 2447898"/>
                <a:gd name="connsiteY302" fmla="*/ 124946 h 1323884"/>
                <a:gd name="connsiteX303" fmla="*/ 1373229 w 2447898"/>
                <a:gd name="connsiteY303" fmla="*/ 148592 h 1323884"/>
                <a:gd name="connsiteX304" fmla="*/ 1399367 w 2447898"/>
                <a:gd name="connsiteY304" fmla="*/ 200683 h 1323884"/>
                <a:gd name="connsiteX305" fmla="*/ 1400168 w 2447898"/>
                <a:gd name="connsiteY305" fmla="*/ 202361 h 1323884"/>
                <a:gd name="connsiteX306" fmla="*/ 1402580 w 2447898"/>
                <a:gd name="connsiteY306" fmla="*/ 207473 h 1323884"/>
                <a:gd name="connsiteX307" fmla="*/ 1405760 w 2447898"/>
                <a:gd name="connsiteY307" fmla="*/ 214342 h 1323884"/>
                <a:gd name="connsiteX308" fmla="*/ 1412180 w 2447898"/>
                <a:gd name="connsiteY308" fmla="*/ 228315 h 1323884"/>
                <a:gd name="connsiteX309" fmla="*/ 1425014 w 2447898"/>
                <a:gd name="connsiteY309" fmla="*/ 257153 h 1323884"/>
                <a:gd name="connsiteX310" fmla="*/ 1450667 w 2447898"/>
                <a:gd name="connsiteY310" fmla="*/ 317922 h 1323884"/>
                <a:gd name="connsiteX311" fmla="*/ 1498516 w 2447898"/>
                <a:gd name="connsiteY311" fmla="*/ 438934 h 1323884"/>
                <a:gd name="connsiteX312" fmla="*/ 1550434 w 2447898"/>
                <a:gd name="connsiteY312" fmla="*/ 574789 h 1323884"/>
                <a:gd name="connsiteX313" fmla="*/ 1598859 w 2447898"/>
                <a:gd name="connsiteY313" fmla="*/ 699183 h 1323884"/>
                <a:gd name="connsiteX314" fmla="*/ 1646377 w 2447898"/>
                <a:gd name="connsiteY314" fmla="*/ 813637 h 1323884"/>
                <a:gd name="connsiteX315" fmla="*/ 1697903 w 2447898"/>
                <a:gd name="connsiteY315" fmla="*/ 925267 h 1323884"/>
                <a:gd name="connsiteX316" fmla="*/ 1699407 w 2447898"/>
                <a:gd name="connsiteY316" fmla="*/ 928307 h 1323884"/>
                <a:gd name="connsiteX317" fmla="*/ 1700904 w 2447898"/>
                <a:gd name="connsiteY317" fmla="*/ 931320 h 1323884"/>
                <a:gd name="connsiteX318" fmla="*/ 1703906 w 2447898"/>
                <a:gd name="connsiteY318" fmla="*/ 937300 h 1323884"/>
                <a:gd name="connsiteX319" fmla="*/ 1709908 w 2447898"/>
                <a:gd name="connsiteY319" fmla="*/ 949125 h 1323884"/>
                <a:gd name="connsiteX320" fmla="*/ 1721947 w 2447898"/>
                <a:gd name="connsiteY320" fmla="*/ 972091 h 1323884"/>
                <a:gd name="connsiteX321" fmla="*/ 1745990 w 2447898"/>
                <a:gd name="connsiteY321" fmla="*/ 1015319 h 1323884"/>
                <a:gd name="connsiteX322" fmla="*/ 1746792 w 2447898"/>
                <a:gd name="connsiteY322" fmla="*/ 1016735 h 1323884"/>
                <a:gd name="connsiteX323" fmla="*/ 1747594 w 2447898"/>
                <a:gd name="connsiteY323" fmla="*/ 1018124 h 1323884"/>
                <a:gd name="connsiteX324" fmla="*/ 1749224 w 2447898"/>
                <a:gd name="connsiteY324" fmla="*/ 1020903 h 1323884"/>
                <a:gd name="connsiteX325" fmla="*/ 1752483 w 2447898"/>
                <a:gd name="connsiteY325" fmla="*/ 1026406 h 1323884"/>
                <a:gd name="connsiteX326" fmla="*/ 1759009 w 2447898"/>
                <a:gd name="connsiteY326" fmla="*/ 1037238 h 1323884"/>
                <a:gd name="connsiteX327" fmla="*/ 1772048 w 2447898"/>
                <a:gd name="connsiteY327" fmla="*/ 1058076 h 1323884"/>
                <a:gd name="connsiteX328" fmla="*/ 1798113 w 2447898"/>
                <a:gd name="connsiteY328" fmla="*/ 1096593 h 1323884"/>
                <a:gd name="connsiteX329" fmla="*/ 1799617 w 2447898"/>
                <a:gd name="connsiteY329" fmla="*/ 1098686 h 1323884"/>
                <a:gd name="connsiteX330" fmla="*/ 1801141 w 2447898"/>
                <a:gd name="connsiteY330" fmla="*/ 1100807 h 1323884"/>
                <a:gd name="connsiteX331" fmla="*/ 1804195 w 2447898"/>
                <a:gd name="connsiteY331" fmla="*/ 1104955 h 1323884"/>
                <a:gd name="connsiteX332" fmla="*/ 1810277 w 2447898"/>
                <a:gd name="connsiteY332" fmla="*/ 1113129 h 1323884"/>
                <a:gd name="connsiteX333" fmla="*/ 1822442 w 2447898"/>
                <a:gd name="connsiteY333" fmla="*/ 1128780 h 1323884"/>
                <a:gd name="connsiteX334" fmla="*/ 1823190 w 2447898"/>
                <a:gd name="connsiteY334" fmla="*/ 1129726 h 1323884"/>
                <a:gd name="connsiteX335" fmla="*/ 1823966 w 2447898"/>
                <a:gd name="connsiteY335" fmla="*/ 1130673 h 1323884"/>
                <a:gd name="connsiteX336" fmla="*/ 1825469 w 2447898"/>
                <a:gd name="connsiteY336" fmla="*/ 1132558 h 1323884"/>
                <a:gd name="connsiteX337" fmla="*/ 1828524 w 2447898"/>
                <a:gd name="connsiteY337" fmla="*/ 1136256 h 1323884"/>
                <a:gd name="connsiteX338" fmla="*/ 1834606 w 2447898"/>
                <a:gd name="connsiteY338" fmla="*/ 1143545 h 1323884"/>
                <a:gd name="connsiteX339" fmla="*/ 1846770 w 2447898"/>
                <a:gd name="connsiteY339" fmla="*/ 1157464 h 1323884"/>
                <a:gd name="connsiteX340" fmla="*/ 1847519 w 2447898"/>
                <a:gd name="connsiteY340" fmla="*/ 1158303 h 1323884"/>
                <a:gd name="connsiteX341" fmla="*/ 1848268 w 2447898"/>
                <a:gd name="connsiteY341" fmla="*/ 1159115 h 1323884"/>
                <a:gd name="connsiteX342" fmla="*/ 1849745 w 2447898"/>
                <a:gd name="connsiteY342" fmla="*/ 1160766 h 1323884"/>
                <a:gd name="connsiteX343" fmla="*/ 1852746 w 2447898"/>
                <a:gd name="connsiteY343" fmla="*/ 1163987 h 1323884"/>
                <a:gd name="connsiteX344" fmla="*/ 1858703 w 2447898"/>
                <a:gd name="connsiteY344" fmla="*/ 1170309 h 1323884"/>
                <a:gd name="connsiteX345" fmla="*/ 1870629 w 2447898"/>
                <a:gd name="connsiteY345" fmla="*/ 1182397 h 1323884"/>
                <a:gd name="connsiteX346" fmla="*/ 1871384 w 2447898"/>
                <a:gd name="connsiteY346" fmla="*/ 1183128 h 1323884"/>
                <a:gd name="connsiteX347" fmla="*/ 1872132 w 2447898"/>
                <a:gd name="connsiteY347" fmla="*/ 1183839 h 1323884"/>
                <a:gd name="connsiteX348" fmla="*/ 1873610 w 2447898"/>
                <a:gd name="connsiteY348" fmla="*/ 1185276 h 1323884"/>
                <a:gd name="connsiteX349" fmla="*/ 1876611 w 2447898"/>
                <a:gd name="connsiteY349" fmla="*/ 1188135 h 1323884"/>
                <a:gd name="connsiteX350" fmla="*/ 1882561 w 2447898"/>
                <a:gd name="connsiteY350" fmla="*/ 1193718 h 1323884"/>
                <a:gd name="connsiteX351" fmla="*/ 1894493 w 2447898"/>
                <a:gd name="connsiteY351" fmla="*/ 1204309 h 1323884"/>
                <a:gd name="connsiteX352" fmla="*/ 1895295 w 2447898"/>
                <a:gd name="connsiteY352" fmla="*/ 1205020 h 1323884"/>
                <a:gd name="connsiteX353" fmla="*/ 1896097 w 2447898"/>
                <a:gd name="connsiteY353" fmla="*/ 1205698 h 1323884"/>
                <a:gd name="connsiteX354" fmla="*/ 1897727 w 2447898"/>
                <a:gd name="connsiteY354" fmla="*/ 1207060 h 1323884"/>
                <a:gd name="connsiteX355" fmla="*/ 1900960 w 2447898"/>
                <a:gd name="connsiteY355" fmla="*/ 1209765 h 1323884"/>
                <a:gd name="connsiteX356" fmla="*/ 1907433 w 2447898"/>
                <a:gd name="connsiteY356" fmla="*/ 1215034 h 1323884"/>
                <a:gd name="connsiteX357" fmla="*/ 1920372 w 2447898"/>
                <a:gd name="connsiteY357" fmla="*/ 1224966 h 1323884"/>
                <a:gd name="connsiteX358" fmla="*/ 1921976 w 2447898"/>
                <a:gd name="connsiteY358" fmla="*/ 1226174 h 1323884"/>
                <a:gd name="connsiteX359" fmla="*/ 1923606 w 2447898"/>
                <a:gd name="connsiteY359" fmla="*/ 1227355 h 1323884"/>
                <a:gd name="connsiteX360" fmla="*/ 1926845 w 2447898"/>
                <a:gd name="connsiteY360" fmla="*/ 1229664 h 1323884"/>
                <a:gd name="connsiteX361" fmla="*/ 1933312 w 2447898"/>
                <a:gd name="connsiteY361" fmla="*/ 1234174 h 1323884"/>
                <a:gd name="connsiteX362" fmla="*/ 1946252 w 2447898"/>
                <a:gd name="connsiteY362" fmla="*/ 1242664 h 1323884"/>
                <a:gd name="connsiteX363" fmla="*/ 1949253 w 2447898"/>
                <a:gd name="connsiteY363" fmla="*/ 1244550 h 1323884"/>
                <a:gd name="connsiteX364" fmla="*/ 1952281 w 2447898"/>
                <a:gd name="connsiteY364" fmla="*/ 1246389 h 1323884"/>
                <a:gd name="connsiteX365" fmla="*/ 1958316 w 2447898"/>
                <a:gd name="connsiteY365" fmla="*/ 1249979 h 1323884"/>
                <a:gd name="connsiteX366" fmla="*/ 1970401 w 2447898"/>
                <a:gd name="connsiteY366" fmla="*/ 1256744 h 1323884"/>
                <a:gd name="connsiteX367" fmla="*/ 1971150 w 2447898"/>
                <a:gd name="connsiteY367" fmla="*/ 1257160 h 1323884"/>
                <a:gd name="connsiteX368" fmla="*/ 1971899 w 2447898"/>
                <a:gd name="connsiteY368" fmla="*/ 1257556 h 1323884"/>
                <a:gd name="connsiteX369" fmla="*/ 1973429 w 2447898"/>
                <a:gd name="connsiteY369" fmla="*/ 1258368 h 1323884"/>
                <a:gd name="connsiteX370" fmla="*/ 1976430 w 2447898"/>
                <a:gd name="connsiteY370" fmla="*/ 1259939 h 1323884"/>
                <a:gd name="connsiteX371" fmla="*/ 1982486 w 2447898"/>
                <a:gd name="connsiteY371" fmla="*/ 1263006 h 1323884"/>
                <a:gd name="connsiteX372" fmla="*/ 1994544 w 2447898"/>
                <a:gd name="connsiteY372" fmla="*/ 1268778 h 1323884"/>
                <a:gd name="connsiteX373" fmla="*/ 1996201 w 2447898"/>
                <a:gd name="connsiteY373" fmla="*/ 1269509 h 1323884"/>
                <a:gd name="connsiteX374" fmla="*/ 1997837 w 2447898"/>
                <a:gd name="connsiteY374" fmla="*/ 1270241 h 1323884"/>
                <a:gd name="connsiteX375" fmla="*/ 2001097 w 2447898"/>
                <a:gd name="connsiteY375" fmla="*/ 1271684 h 1323884"/>
                <a:gd name="connsiteX376" fmla="*/ 2007643 w 2447898"/>
                <a:gd name="connsiteY376" fmla="*/ 1274489 h 1323884"/>
                <a:gd name="connsiteX377" fmla="*/ 2020741 w 2447898"/>
                <a:gd name="connsiteY377" fmla="*/ 1279683 h 1323884"/>
                <a:gd name="connsiteX378" fmla="*/ 2021543 w 2447898"/>
                <a:gd name="connsiteY378" fmla="*/ 1279999 h 1323884"/>
                <a:gd name="connsiteX379" fmla="*/ 2022371 w 2447898"/>
                <a:gd name="connsiteY379" fmla="*/ 1280308 h 1323884"/>
                <a:gd name="connsiteX380" fmla="*/ 2024001 w 2447898"/>
                <a:gd name="connsiteY380" fmla="*/ 1280912 h 1323884"/>
                <a:gd name="connsiteX381" fmla="*/ 2027287 w 2447898"/>
                <a:gd name="connsiteY381" fmla="*/ 1282120 h 1323884"/>
                <a:gd name="connsiteX382" fmla="*/ 2033807 w 2447898"/>
                <a:gd name="connsiteY382" fmla="*/ 1284428 h 1323884"/>
                <a:gd name="connsiteX383" fmla="*/ 2046905 w 2447898"/>
                <a:gd name="connsiteY383" fmla="*/ 1288724 h 1323884"/>
                <a:gd name="connsiteX384" fmla="*/ 2047707 w 2447898"/>
                <a:gd name="connsiteY384" fmla="*/ 1288985 h 1323884"/>
                <a:gd name="connsiteX385" fmla="*/ 2048509 w 2447898"/>
                <a:gd name="connsiteY385" fmla="*/ 1289227 h 1323884"/>
                <a:gd name="connsiteX386" fmla="*/ 2050112 w 2447898"/>
                <a:gd name="connsiteY386" fmla="*/ 1289724 h 1323884"/>
                <a:gd name="connsiteX387" fmla="*/ 2053319 w 2447898"/>
                <a:gd name="connsiteY387" fmla="*/ 1290690 h 1323884"/>
                <a:gd name="connsiteX388" fmla="*/ 2059765 w 2447898"/>
                <a:gd name="connsiteY388" fmla="*/ 1292556 h 1323884"/>
                <a:gd name="connsiteX389" fmla="*/ 2072605 w 2447898"/>
                <a:gd name="connsiteY389" fmla="*/ 1296039 h 1323884"/>
                <a:gd name="connsiteX390" fmla="*/ 2073407 w 2447898"/>
                <a:gd name="connsiteY390" fmla="*/ 1296227 h 1323884"/>
                <a:gd name="connsiteX391" fmla="*/ 2075812 w 2447898"/>
                <a:gd name="connsiteY391" fmla="*/ 1296851 h 1323884"/>
                <a:gd name="connsiteX392" fmla="*/ 2079019 w 2447898"/>
                <a:gd name="connsiteY392" fmla="*/ 1297643 h 1323884"/>
                <a:gd name="connsiteX393" fmla="*/ 2085439 w 2447898"/>
                <a:gd name="connsiteY393" fmla="*/ 1299160 h 1323884"/>
                <a:gd name="connsiteX394" fmla="*/ 2098306 w 2447898"/>
                <a:gd name="connsiteY394" fmla="*/ 1301992 h 1323884"/>
                <a:gd name="connsiteX395" fmla="*/ 2099803 w 2447898"/>
                <a:gd name="connsiteY395" fmla="*/ 1302307 h 1323884"/>
                <a:gd name="connsiteX396" fmla="*/ 2101307 w 2447898"/>
                <a:gd name="connsiteY396" fmla="*/ 1302596 h 1323884"/>
                <a:gd name="connsiteX397" fmla="*/ 2104282 w 2447898"/>
                <a:gd name="connsiteY397" fmla="*/ 1303200 h 1323884"/>
                <a:gd name="connsiteX398" fmla="*/ 2110285 w 2447898"/>
                <a:gd name="connsiteY398" fmla="*/ 1304374 h 1323884"/>
                <a:gd name="connsiteX399" fmla="*/ 2122270 w 2447898"/>
                <a:gd name="connsiteY399" fmla="*/ 1306529 h 1323884"/>
                <a:gd name="connsiteX400" fmla="*/ 2123019 w 2447898"/>
                <a:gd name="connsiteY400" fmla="*/ 1306656 h 1323884"/>
                <a:gd name="connsiteX401" fmla="*/ 2123767 w 2447898"/>
                <a:gd name="connsiteY401" fmla="*/ 1306764 h 1323884"/>
                <a:gd name="connsiteX402" fmla="*/ 2125271 w 2447898"/>
                <a:gd name="connsiteY402" fmla="*/ 1307025 h 1323884"/>
                <a:gd name="connsiteX403" fmla="*/ 2128273 w 2447898"/>
                <a:gd name="connsiteY403" fmla="*/ 1307522 h 1323884"/>
                <a:gd name="connsiteX404" fmla="*/ 2134249 w 2447898"/>
                <a:gd name="connsiteY404" fmla="*/ 1308468 h 1323884"/>
                <a:gd name="connsiteX405" fmla="*/ 2146234 w 2447898"/>
                <a:gd name="connsiteY405" fmla="*/ 1310227 h 1323884"/>
                <a:gd name="connsiteX406" fmla="*/ 2147062 w 2447898"/>
                <a:gd name="connsiteY406" fmla="*/ 1310327 h 1323884"/>
                <a:gd name="connsiteX407" fmla="*/ 2147864 w 2447898"/>
                <a:gd name="connsiteY407" fmla="*/ 1310435 h 1323884"/>
                <a:gd name="connsiteX408" fmla="*/ 2149494 w 2447898"/>
                <a:gd name="connsiteY408" fmla="*/ 1310670 h 1323884"/>
                <a:gd name="connsiteX409" fmla="*/ 2152727 w 2447898"/>
                <a:gd name="connsiteY409" fmla="*/ 1311086 h 1323884"/>
                <a:gd name="connsiteX410" fmla="*/ 2159253 w 2447898"/>
                <a:gd name="connsiteY410" fmla="*/ 1311925 h 1323884"/>
                <a:gd name="connsiteX411" fmla="*/ 2172246 w 2447898"/>
                <a:gd name="connsiteY411" fmla="*/ 1313448 h 1323884"/>
                <a:gd name="connsiteX412" fmla="*/ 2173047 w 2447898"/>
                <a:gd name="connsiteY412" fmla="*/ 1313529 h 1323884"/>
                <a:gd name="connsiteX413" fmla="*/ 2173849 w 2447898"/>
                <a:gd name="connsiteY413" fmla="*/ 1313629 h 1323884"/>
                <a:gd name="connsiteX414" fmla="*/ 2175479 w 2447898"/>
                <a:gd name="connsiteY414" fmla="*/ 1313790 h 1323884"/>
                <a:gd name="connsiteX415" fmla="*/ 2178739 w 2447898"/>
                <a:gd name="connsiteY415" fmla="*/ 1314133 h 1323884"/>
                <a:gd name="connsiteX416" fmla="*/ 2185238 w 2447898"/>
                <a:gd name="connsiteY416" fmla="*/ 1314784 h 1323884"/>
                <a:gd name="connsiteX417" fmla="*/ 2198231 w 2447898"/>
                <a:gd name="connsiteY417" fmla="*/ 1315992 h 1323884"/>
                <a:gd name="connsiteX418" fmla="*/ 2198980 w 2447898"/>
                <a:gd name="connsiteY418" fmla="*/ 1316045 h 1323884"/>
                <a:gd name="connsiteX419" fmla="*/ 2199755 w 2447898"/>
                <a:gd name="connsiteY419" fmla="*/ 1316119 h 1323884"/>
                <a:gd name="connsiteX420" fmla="*/ 2201259 w 2447898"/>
                <a:gd name="connsiteY420" fmla="*/ 1316253 h 1323884"/>
                <a:gd name="connsiteX421" fmla="*/ 2204286 w 2447898"/>
                <a:gd name="connsiteY421" fmla="*/ 1316488 h 1323884"/>
                <a:gd name="connsiteX422" fmla="*/ 2210369 w 2447898"/>
                <a:gd name="connsiteY422" fmla="*/ 1316985 h 1323884"/>
                <a:gd name="connsiteX423" fmla="*/ 2222506 w 2447898"/>
                <a:gd name="connsiteY423" fmla="*/ 1317878 h 1323884"/>
                <a:gd name="connsiteX424" fmla="*/ 2224004 w 2447898"/>
                <a:gd name="connsiteY424" fmla="*/ 1317985 h 1323884"/>
                <a:gd name="connsiteX425" fmla="*/ 2225534 w 2447898"/>
                <a:gd name="connsiteY425" fmla="*/ 1318065 h 1323884"/>
                <a:gd name="connsiteX426" fmla="*/ 2228562 w 2447898"/>
                <a:gd name="connsiteY426" fmla="*/ 1318273 h 1323884"/>
                <a:gd name="connsiteX427" fmla="*/ 2234618 w 2447898"/>
                <a:gd name="connsiteY427" fmla="*/ 1318663 h 1323884"/>
                <a:gd name="connsiteX428" fmla="*/ 2246756 w 2447898"/>
                <a:gd name="connsiteY428" fmla="*/ 1319347 h 1323884"/>
                <a:gd name="connsiteX429" fmla="*/ 2247504 w 2447898"/>
                <a:gd name="connsiteY429" fmla="*/ 1319401 h 1323884"/>
                <a:gd name="connsiteX430" fmla="*/ 2248253 w 2447898"/>
                <a:gd name="connsiteY430" fmla="*/ 1319428 h 1323884"/>
                <a:gd name="connsiteX431" fmla="*/ 2249731 w 2447898"/>
                <a:gd name="connsiteY431" fmla="*/ 1319502 h 1323884"/>
                <a:gd name="connsiteX432" fmla="*/ 2258662 w 2447898"/>
                <a:gd name="connsiteY432" fmla="*/ 1319978 h 1323884"/>
                <a:gd name="connsiteX433" fmla="*/ 2259410 w 2447898"/>
                <a:gd name="connsiteY433" fmla="*/ 1320005 h 1323884"/>
                <a:gd name="connsiteX434" fmla="*/ 2260133 w 2447898"/>
                <a:gd name="connsiteY434" fmla="*/ 1320025 h 1323884"/>
                <a:gd name="connsiteX435" fmla="*/ 2261636 w 2447898"/>
                <a:gd name="connsiteY435" fmla="*/ 1320106 h 1323884"/>
                <a:gd name="connsiteX436" fmla="*/ 2264611 w 2447898"/>
                <a:gd name="connsiteY436" fmla="*/ 1320240 h 1323884"/>
                <a:gd name="connsiteX437" fmla="*/ 2270541 w 2447898"/>
                <a:gd name="connsiteY437" fmla="*/ 1320502 h 1323884"/>
                <a:gd name="connsiteX438" fmla="*/ 2271290 w 2447898"/>
                <a:gd name="connsiteY438" fmla="*/ 1320528 h 1323884"/>
                <a:gd name="connsiteX439" fmla="*/ 2272038 w 2447898"/>
                <a:gd name="connsiteY439" fmla="*/ 1320575 h 1323884"/>
                <a:gd name="connsiteX440" fmla="*/ 2273516 w 2447898"/>
                <a:gd name="connsiteY440" fmla="*/ 1320629 h 1323884"/>
                <a:gd name="connsiteX441" fmla="*/ 2276491 w 2447898"/>
                <a:gd name="connsiteY441" fmla="*/ 1320736 h 1323884"/>
                <a:gd name="connsiteX442" fmla="*/ 2282447 w 2447898"/>
                <a:gd name="connsiteY442" fmla="*/ 1320971 h 1323884"/>
                <a:gd name="connsiteX443" fmla="*/ 2294346 w 2447898"/>
                <a:gd name="connsiteY443" fmla="*/ 1321394 h 1323884"/>
                <a:gd name="connsiteX444" fmla="*/ 2297560 w 2447898"/>
                <a:gd name="connsiteY444" fmla="*/ 1321495 h 1323884"/>
                <a:gd name="connsiteX445" fmla="*/ 2300793 w 2447898"/>
                <a:gd name="connsiteY445" fmla="*/ 1321602 h 1323884"/>
                <a:gd name="connsiteX446" fmla="*/ 2307239 w 2447898"/>
                <a:gd name="connsiteY446" fmla="*/ 1321810 h 1323884"/>
                <a:gd name="connsiteX447" fmla="*/ 2308041 w 2447898"/>
                <a:gd name="connsiteY447" fmla="*/ 1321837 h 1323884"/>
                <a:gd name="connsiteX448" fmla="*/ 2308869 w 2447898"/>
                <a:gd name="connsiteY448" fmla="*/ 1321864 h 1323884"/>
                <a:gd name="connsiteX449" fmla="*/ 2310473 w 2447898"/>
                <a:gd name="connsiteY449" fmla="*/ 1321891 h 1323884"/>
                <a:gd name="connsiteX450" fmla="*/ 2313706 w 2447898"/>
                <a:gd name="connsiteY450" fmla="*/ 1321991 h 1323884"/>
                <a:gd name="connsiteX451" fmla="*/ 2320152 w 2447898"/>
                <a:gd name="connsiteY451" fmla="*/ 1322153 h 1323884"/>
                <a:gd name="connsiteX452" fmla="*/ 2321756 w 2447898"/>
                <a:gd name="connsiteY452" fmla="*/ 1322206 h 1323884"/>
                <a:gd name="connsiteX453" fmla="*/ 2323386 w 2447898"/>
                <a:gd name="connsiteY453" fmla="*/ 1322233 h 1323884"/>
                <a:gd name="connsiteX454" fmla="*/ 2326599 w 2447898"/>
                <a:gd name="connsiteY454" fmla="*/ 1322307 h 1323884"/>
                <a:gd name="connsiteX455" fmla="*/ 2333039 w 2447898"/>
                <a:gd name="connsiteY455" fmla="*/ 1322468 h 1323884"/>
                <a:gd name="connsiteX456" fmla="*/ 2345952 w 2447898"/>
                <a:gd name="connsiteY456" fmla="*/ 1322730 h 1323884"/>
                <a:gd name="connsiteX457" fmla="*/ 2346707 w 2447898"/>
                <a:gd name="connsiteY457" fmla="*/ 1322730 h 1323884"/>
                <a:gd name="connsiteX458" fmla="*/ 2347456 w 2447898"/>
                <a:gd name="connsiteY458" fmla="*/ 1322757 h 1323884"/>
                <a:gd name="connsiteX459" fmla="*/ 2348960 w 2447898"/>
                <a:gd name="connsiteY459" fmla="*/ 1322783 h 1323884"/>
                <a:gd name="connsiteX460" fmla="*/ 2351988 w 2447898"/>
                <a:gd name="connsiteY460" fmla="*/ 1322830 h 1323884"/>
                <a:gd name="connsiteX461" fmla="*/ 2357990 w 2447898"/>
                <a:gd name="connsiteY461" fmla="*/ 1322938 h 1323884"/>
                <a:gd name="connsiteX462" fmla="*/ 2358739 w 2447898"/>
                <a:gd name="connsiteY462" fmla="*/ 1322965 h 1323884"/>
                <a:gd name="connsiteX463" fmla="*/ 2359514 w 2447898"/>
                <a:gd name="connsiteY463" fmla="*/ 1322965 h 1323884"/>
                <a:gd name="connsiteX464" fmla="*/ 2364020 w 2447898"/>
                <a:gd name="connsiteY464" fmla="*/ 1323045 h 1323884"/>
                <a:gd name="connsiteX465" fmla="*/ 2370049 w 2447898"/>
                <a:gd name="connsiteY465" fmla="*/ 1323119 h 1323884"/>
                <a:gd name="connsiteX466" fmla="*/ 2370798 w 2447898"/>
                <a:gd name="connsiteY466" fmla="*/ 1323146 h 1323884"/>
                <a:gd name="connsiteX467" fmla="*/ 2371553 w 2447898"/>
                <a:gd name="connsiteY467" fmla="*/ 1323146 h 1323884"/>
                <a:gd name="connsiteX468" fmla="*/ 2373050 w 2447898"/>
                <a:gd name="connsiteY468" fmla="*/ 1323173 h 1323884"/>
                <a:gd name="connsiteX469" fmla="*/ 2376052 w 2447898"/>
                <a:gd name="connsiteY469" fmla="*/ 1323200 h 1323884"/>
                <a:gd name="connsiteX470" fmla="*/ 2382087 w 2447898"/>
                <a:gd name="connsiteY470" fmla="*/ 1323280 h 1323884"/>
                <a:gd name="connsiteX471" fmla="*/ 2394119 w 2447898"/>
                <a:gd name="connsiteY471" fmla="*/ 1323434 h 1323884"/>
                <a:gd name="connsiteX472" fmla="*/ 2394974 w 2447898"/>
                <a:gd name="connsiteY472" fmla="*/ 1323434 h 1323884"/>
                <a:gd name="connsiteX473" fmla="*/ 2395802 w 2447898"/>
                <a:gd name="connsiteY473" fmla="*/ 1323461 h 1323884"/>
                <a:gd name="connsiteX474" fmla="*/ 2397485 w 2447898"/>
                <a:gd name="connsiteY474" fmla="*/ 1323461 h 1323884"/>
                <a:gd name="connsiteX475" fmla="*/ 2400850 w 2447898"/>
                <a:gd name="connsiteY475" fmla="*/ 1323515 h 1323884"/>
                <a:gd name="connsiteX476" fmla="*/ 2407575 w 2447898"/>
                <a:gd name="connsiteY476" fmla="*/ 1323569 h 1323884"/>
                <a:gd name="connsiteX477" fmla="*/ 2408404 w 2447898"/>
                <a:gd name="connsiteY477" fmla="*/ 1323569 h 1323884"/>
                <a:gd name="connsiteX478" fmla="*/ 2409258 w 2447898"/>
                <a:gd name="connsiteY478" fmla="*/ 1323595 h 1323884"/>
                <a:gd name="connsiteX479" fmla="*/ 2410941 w 2447898"/>
                <a:gd name="connsiteY479" fmla="*/ 1323595 h 1323884"/>
                <a:gd name="connsiteX480" fmla="*/ 2414280 w 2447898"/>
                <a:gd name="connsiteY480" fmla="*/ 1323649 h 1323884"/>
                <a:gd name="connsiteX481" fmla="*/ 2421012 w 2447898"/>
                <a:gd name="connsiteY481" fmla="*/ 1323696 h 1323884"/>
                <a:gd name="connsiteX482" fmla="*/ 2422688 w 2447898"/>
                <a:gd name="connsiteY482" fmla="*/ 1323696 h 1323884"/>
                <a:gd name="connsiteX483" fmla="*/ 2424371 w 2447898"/>
                <a:gd name="connsiteY483" fmla="*/ 1323723 h 1323884"/>
                <a:gd name="connsiteX484" fmla="*/ 2427737 w 2447898"/>
                <a:gd name="connsiteY484" fmla="*/ 1323750 h 1323884"/>
                <a:gd name="connsiteX485" fmla="*/ 2434442 w 2447898"/>
                <a:gd name="connsiteY485" fmla="*/ 1323777 h 1323884"/>
                <a:gd name="connsiteX486" fmla="*/ 2435296 w 2447898"/>
                <a:gd name="connsiteY486" fmla="*/ 1323804 h 1323884"/>
                <a:gd name="connsiteX487" fmla="*/ 2437807 w 2447898"/>
                <a:gd name="connsiteY487" fmla="*/ 1323804 h 1323884"/>
                <a:gd name="connsiteX488" fmla="*/ 2441173 w 2447898"/>
                <a:gd name="connsiteY488" fmla="*/ 1323830 h 1323884"/>
                <a:gd name="connsiteX489" fmla="*/ 2442021 w 2447898"/>
                <a:gd name="connsiteY489" fmla="*/ 1323830 h 1323884"/>
                <a:gd name="connsiteX490" fmla="*/ 2442849 w 2447898"/>
                <a:gd name="connsiteY490" fmla="*/ 1323857 h 1323884"/>
                <a:gd name="connsiteX491" fmla="*/ 2446215 w 2447898"/>
                <a:gd name="connsiteY491" fmla="*/ 1323857 h 1323884"/>
                <a:gd name="connsiteX492" fmla="*/ 2447043 w 2447898"/>
                <a:gd name="connsiteY492" fmla="*/ 1323884 h 1323884"/>
                <a:gd name="connsiteX493" fmla="*/ 2447898 w 2447898"/>
                <a:gd name="connsiteY493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564409 w 2447898"/>
                <a:gd name="connsiteY158" fmla="*/ 1296797 h 1323884"/>
                <a:gd name="connsiteX159" fmla="*/ 582519 w 2447898"/>
                <a:gd name="connsiteY159" fmla="*/ 1313737 h 1323884"/>
                <a:gd name="connsiteX160" fmla="*/ 541746 w 2447898"/>
                <a:gd name="connsiteY160" fmla="*/ 1309971 h 1323884"/>
                <a:gd name="connsiteX161" fmla="*/ 546627 w 2447898"/>
                <a:gd name="connsiteY161" fmla="*/ 1314932 h 1323884"/>
                <a:gd name="connsiteX162" fmla="*/ 598087 w 2447898"/>
                <a:gd name="connsiteY162" fmla="*/ 1307213 h 1323884"/>
                <a:gd name="connsiteX163" fmla="*/ 609848 w 2447898"/>
                <a:gd name="connsiteY163" fmla="*/ 1294909 h 1323884"/>
                <a:gd name="connsiteX164" fmla="*/ 708795 w 2447898"/>
                <a:gd name="connsiteY164" fmla="*/ 1303323 h 1323884"/>
                <a:gd name="connsiteX165" fmla="*/ 788365 w 2447898"/>
                <a:gd name="connsiteY165" fmla="*/ 1310134 h 1323884"/>
                <a:gd name="connsiteX166" fmla="*/ 869213 w 2447898"/>
                <a:gd name="connsiteY166" fmla="*/ 1308707 h 1323884"/>
                <a:gd name="connsiteX167" fmla="*/ 898734 w 2447898"/>
                <a:gd name="connsiteY167" fmla="*/ 571454 h 1323884"/>
                <a:gd name="connsiteX168" fmla="*/ 947106 w 2447898"/>
                <a:gd name="connsiteY168" fmla="*/ 444807 h 1323884"/>
                <a:gd name="connsiteX169" fmla="*/ 999514 w 2447898"/>
                <a:gd name="connsiteY169" fmla="*/ 312337 h 1323884"/>
                <a:gd name="connsiteX170" fmla="*/ 1002720 w 2447898"/>
                <a:gd name="connsiteY170" fmla="*/ 304577 h 1323884"/>
                <a:gd name="connsiteX171" fmla="*/ 1005934 w 2447898"/>
                <a:gd name="connsiteY171" fmla="*/ 296843 h 1323884"/>
                <a:gd name="connsiteX172" fmla="*/ 1012374 w 2447898"/>
                <a:gd name="connsiteY172" fmla="*/ 281586 h 1323884"/>
                <a:gd name="connsiteX173" fmla="*/ 1025240 w 2447898"/>
                <a:gd name="connsiteY173" fmla="*/ 251778 h 1323884"/>
                <a:gd name="connsiteX174" fmla="*/ 1050960 w 2447898"/>
                <a:gd name="connsiteY174" fmla="*/ 195597 h 1323884"/>
                <a:gd name="connsiteX175" fmla="*/ 1051716 w 2447898"/>
                <a:gd name="connsiteY175" fmla="*/ 194024 h 1323884"/>
                <a:gd name="connsiteX176" fmla="*/ 1052438 w 2447898"/>
                <a:gd name="connsiteY176" fmla="*/ 192478 h 1323884"/>
                <a:gd name="connsiteX177" fmla="*/ 1053942 w 2447898"/>
                <a:gd name="connsiteY177" fmla="*/ 189384 h 1323884"/>
                <a:gd name="connsiteX178" fmla="*/ 1056943 w 2447898"/>
                <a:gd name="connsiteY178" fmla="*/ 183224 h 1323884"/>
                <a:gd name="connsiteX179" fmla="*/ 1062946 w 2447898"/>
                <a:gd name="connsiteY179" fmla="*/ 171190 h 1323884"/>
                <a:gd name="connsiteX180" fmla="*/ 1074958 w 2447898"/>
                <a:gd name="connsiteY180" fmla="*/ 148042 h 1323884"/>
                <a:gd name="connsiteX181" fmla="*/ 1075706 w 2447898"/>
                <a:gd name="connsiteY181" fmla="*/ 146652 h 1323884"/>
                <a:gd name="connsiteX182" fmla="*/ 1076455 w 2447898"/>
                <a:gd name="connsiteY182" fmla="*/ 145237 h 1323884"/>
                <a:gd name="connsiteX183" fmla="*/ 1080960 w 2447898"/>
                <a:gd name="connsiteY183" fmla="*/ 136978 h 1323884"/>
                <a:gd name="connsiteX184" fmla="*/ 1086937 w 2447898"/>
                <a:gd name="connsiteY184" fmla="*/ 126282 h 1323884"/>
                <a:gd name="connsiteX185" fmla="*/ 1098949 w 2447898"/>
                <a:gd name="connsiteY185" fmla="*/ 106017 h 1323884"/>
                <a:gd name="connsiteX186" fmla="*/ 1099750 w 2447898"/>
                <a:gd name="connsiteY186" fmla="*/ 104680 h 1323884"/>
                <a:gd name="connsiteX187" fmla="*/ 1100578 w 2447898"/>
                <a:gd name="connsiteY187" fmla="*/ 103369 h 1323884"/>
                <a:gd name="connsiteX188" fmla="*/ 1102208 w 2447898"/>
                <a:gd name="connsiteY188" fmla="*/ 100774 h 1323884"/>
                <a:gd name="connsiteX189" fmla="*/ 1105441 w 2447898"/>
                <a:gd name="connsiteY189" fmla="*/ 95662 h 1323884"/>
                <a:gd name="connsiteX190" fmla="*/ 1111961 w 2447898"/>
                <a:gd name="connsiteY190" fmla="*/ 85778 h 1323884"/>
                <a:gd name="connsiteX191" fmla="*/ 1112769 w 2447898"/>
                <a:gd name="connsiteY191" fmla="*/ 84572 h 1323884"/>
                <a:gd name="connsiteX192" fmla="*/ 1113597 w 2447898"/>
                <a:gd name="connsiteY192" fmla="*/ 83393 h 1323884"/>
                <a:gd name="connsiteX193" fmla="*/ 1115201 w 2447898"/>
                <a:gd name="connsiteY193" fmla="*/ 81034 h 1323884"/>
                <a:gd name="connsiteX194" fmla="*/ 1118460 w 2447898"/>
                <a:gd name="connsiteY194" fmla="*/ 76393 h 1323884"/>
                <a:gd name="connsiteX195" fmla="*/ 1124953 w 2447898"/>
                <a:gd name="connsiteY195" fmla="*/ 67506 h 1323884"/>
                <a:gd name="connsiteX196" fmla="*/ 1125782 w 2447898"/>
                <a:gd name="connsiteY196" fmla="*/ 66431 h 1323884"/>
                <a:gd name="connsiteX197" fmla="*/ 1126590 w 2447898"/>
                <a:gd name="connsiteY197" fmla="*/ 65356 h 1323884"/>
                <a:gd name="connsiteX198" fmla="*/ 1128220 w 2447898"/>
                <a:gd name="connsiteY198" fmla="*/ 63233 h 1323884"/>
                <a:gd name="connsiteX199" fmla="*/ 1131479 w 2447898"/>
                <a:gd name="connsiteY199" fmla="*/ 59117 h 1323884"/>
                <a:gd name="connsiteX200" fmla="*/ 1137972 w 2447898"/>
                <a:gd name="connsiteY200" fmla="*/ 51252 h 1323884"/>
                <a:gd name="connsiteX201" fmla="*/ 1150991 w 2447898"/>
                <a:gd name="connsiteY201" fmla="*/ 37122 h 1323884"/>
                <a:gd name="connsiteX202" fmla="*/ 1152495 w 2447898"/>
                <a:gd name="connsiteY202" fmla="*/ 35601 h 1323884"/>
                <a:gd name="connsiteX203" fmla="*/ 1154019 w 2447898"/>
                <a:gd name="connsiteY203" fmla="*/ 34133 h 1323884"/>
                <a:gd name="connsiteX204" fmla="*/ 1157047 w 2447898"/>
                <a:gd name="connsiteY204" fmla="*/ 31249 h 1323884"/>
                <a:gd name="connsiteX205" fmla="*/ 1163129 w 2447898"/>
                <a:gd name="connsiteY205" fmla="*/ 25901 h 1323884"/>
                <a:gd name="connsiteX206" fmla="*/ 1163878 w 2447898"/>
                <a:gd name="connsiteY206" fmla="*/ 25246 h 1323884"/>
                <a:gd name="connsiteX207" fmla="*/ 1164660 w 2447898"/>
                <a:gd name="connsiteY207" fmla="*/ 24616 h 1323884"/>
                <a:gd name="connsiteX208" fmla="*/ 1166157 w 2447898"/>
                <a:gd name="connsiteY208" fmla="*/ 23384 h 1323884"/>
                <a:gd name="connsiteX209" fmla="*/ 1169211 w 2447898"/>
                <a:gd name="connsiteY209" fmla="*/ 21025 h 1323884"/>
                <a:gd name="connsiteX210" fmla="*/ 1175267 w 2447898"/>
                <a:gd name="connsiteY210" fmla="*/ 16647 h 1323884"/>
                <a:gd name="connsiteX211" fmla="*/ 1176042 w 2447898"/>
                <a:gd name="connsiteY211" fmla="*/ 16123 h 1323884"/>
                <a:gd name="connsiteX212" fmla="*/ 1176798 w 2447898"/>
                <a:gd name="connsiteY212" fmla="*/ 15625 h 1323884"/>
                <a:gd name="connsiteX213" fmla="*/ 1178321 w 2447898"/>
                <a:gd name="connsiteY213" fmla="*/ 14629 h 1323884"/>
                <a:gd name="connsiteX214" fmla="*/ 1181349 w 2447898"/>
                <a:gd name="connsiteY214" fmla="*/ 12767 h 1323884"/>
                <a:gd name="connsiteX215" fmla="*/ 1182098 w 2447898"/>
                <a:gd name="connsiteY215" fmla="*/ 12321 h 1323884"/>
                <a:gd name="connsiteX216" fmla="*/ 1182880 w 2447898"/>
                <a:gd name="connsiteY216" fmla="*/ 11876 h 1323884"/>
                <a:gd name="connsiteX217" fmla="*/ 1184377 w 2447898"/>
                <a:gd name="connsiteY217" fmla="*/ 11011 h 1323884"/>
                <a:gd name="connsiteX218" fmla="*/ 1187431 w 2447898"/>
                <a:gd name="connsiteY218" fmla="*/ 9385 h 1323884"/>
                <a:gd name="connsiteX219" fmla="*/ 1188180 w 2447898"/>
                <a:gd name="connsiteY219" fmla="*/ 9018 h 1323884"/>
                <a:gd name="connsiteX220" fmla="*/ 1188935 w 2447898"/>
                <a:gd name="connsiteY220" fmla="*/ 8625 h 1323884"/>
                <a:gd name="connsiteX221" fmla="*/ 1190459 w 2447898"/>
                <a:gd name="connsiteY221" fmla="*/ 7891 h 1323884"/>
                <a:gd name="connsiteX222" fmla="*/ 1193487 w 2447898"/>
                <a:gd name="connsiteY222" fmla="*/ 6527 h 1323884"/>
                <a:gd name="connsiteX223" fmla="*/ 1194262 w 2447898"/>
                <a:gd name="connsiteY223" fmla="*/ 6213 h 1323884"/>
                <a:gd name="connsiteX224" fmla="*/ 1195018 w 2447898"/>
                <a:gd name="connsiteY224" fmla="*/ 5899 h 1323884"/>
                <a:gd name="connsiteX225" fmla="*/ 1196541 w 2447898"/>
                <a:gd name="connsiteY225" fmla="*/ 5295 h 1323884"/>
                <a:gd name="connsiteX226" fmla="*/ 1199569 w 2447898"/>
                <a:gd name="connsiteY226" fmla="*/ 4195 h 1323884"/>
                <a:gd name="connsiteX227" fmla="*/ 1200318 w 2447898"/>
                <a:gd name="connsiteY227" fmla="*/ 3932 h 1323884"/>
                <a:gd name="connsiteX228" fmla="*/ 1201073 w 2447898"/>
                <a:gd name="connsiteY228" fmla="*/ 3697 h 1323884"/>
                <a:gd name="connsiteX229" fmla="*/ 1202544 w 2447898"/>
                <a:gd name="connsiteY229" fmla="*/ 3224 h 1323884"/>
                <a:gd name="connsiteX230" fmla="*/ 1204048 w 2447898"/>
                <a:gd name="connsiteY230" fmla="*/ 2805 h 1323884"/>
                <a:gd name="connsiteX231" fmla="*/ 1205526 w 2447898"/>
                <a:gd name="connsiteY231" fmla="*/ 2385 h 1323884"/>
                <a:gd name="connsiteX232" fmla="*/ 1207023 w 2447898"/>
                <a:gd name="connsiteY232" fmla="*/ 2019 h 1323884"/>
                <a:gd name="connsiteX233" fmla="*/ 1208500 w 2447898"/>
                <a:gd name="connsiteY233" fmla="*/ 1678 h 1323884"/>
                <a:gd name="connsiteX234" fmla="*/ 1209998 w 2447898"/>
                <a:gd name="connsiteY234" fmla="*/ 1363 h 1323884"/>
                <a:gd name="connsiteX235" fmla="*/ 1211475 w 2447898"/>
                <a:gd name="connsiteY235" fmla="*/ 1101 h 1323884"/>
                <a:gd name="connsiteX236" fmla="*/ 1212979 w 2447898"/>
                <a:gd name="connsiteY236" fmla="*/ 839 h 1323884"/>
                <a:gd name="connsiteX237" fmla="*/ 1213701 w 2447898"/>
                <a:gd name="connsiteY237" fmla="*/ 734 h 1323884"/>
                <a:gd name="connsiteX238" fmla="*/ 1214450 w 2447898"/>
                <a:gd name="connsiteY238" fmla="*/ 629 h 1323884"/>
                <a:gd name="connsiteX239" fmla="*/ 1215199 w 2447898"/>
                <a:gd name="connsiteY239" fmla="*/ 550 h 1323884"/>
                <a:gd name="connsiteX240" fmla="*/ 1215954 w 2447898"/>
                <a:gd name="connsiteY240" fmla="*/ 446 h 1323884"/>
                <a:gd name="connsiteX241" fmla="*/ 1216676 w 2447898"/>
                <a:gd name="connsiteY241" fmla="*/ 367 h 1323884"/>
                <a:gd name="connsiteX242" fmla="*/ 1217425 w 2447898"/>
                <a:gd name="connsiteY242" fmla="*/ 288 h 1323884"/>
                <a:gd name="connsiteX243" fmla="*/ 1218929 w 2447898"/>
                <a:gd name="connsiteY243" fmla="*/ 183 h 1323884"/>
                <a:gd name="connsiteX244" fmla="*/ 1219651 w 2447898"/>
                <a:gd name="connsiteY244" fmla="*/ 131 h 1323884"/>
                <a:gd name="connsiteX245" fmla="*/ 1220406 w 2447898"/>
                <a:gd name="connsiteY245" fmla="*/ 79 h 1323884"/>
                <a:gd name="connsiteX246" fmla="*/ 1221904 w 2447898"/>
                <a:gd name="connsiteY246" fmla="*/ 26 h 1323884"/>
                <a:gd name="connsiteX247" fmla="*/ 1222633 w 2447898"/>
                <a:gd name="connsiteY247" fmla="*/ 0 h 1323884"/>
                <a:gd name="connsiteX248" fmla="*/ 1224878 w 2447898"/>
                <a:gd name="connsiteY248" fmla="*/ 0 h 1323884"/>
                <a:gd name="connsiteX249" fmla="*/ 1225607 w 2447898"/>
                <a:gd name="connsiteY249" fmla="*/ 26 h 1323884"/>
                <a:gd name="connsiteX250" fmla="*/ 1227860 w 2447898"/>
                <a:gd name="connsiteY250" fmla="*/ 105 h 1323884"/>
                <a:gd name="connsiteX251" fmla="*/ 1228609 w 2447898"/>
                <a:gd name="connsiteY251" fmla="*/ 157 h 1323884"/>
                <a:gd name="connsiteX252" fmla="*/ 1229331 w 2447898"/>
                <a:gd name="connsiteY252" fmla="*/ 209 h 1323884"/>
                <a:gd name="connsiteX253" fmla="*/ 1230086 w 2447898"/>
                <a:gd name="connsiteY253" fmla="*/ 262 h 1323884"/>
                <a:gd name="connsiteX254" fmla="*/ 1231583 w 2447898"/>
                <a:gd name="connsiteY254" fmla="*/ 419 h 1323884"/>
                <a:gd name="connsiteX255" fmla="*/ 1232312 w 2447898"/>
                <a:gd name="connsiteY255" fmla="*/ 498 h 1323884"/>
                <a:gd name="connsiteX256" fmla="*/ 1233061 w 2447898"/>
                <a:gd name="connsiteY256" fmla="*/ 577 h 1323884"/>
                <a:gd name="connsiteX257" fmla="*/ 1233810 w 2447898"/>
                <a:gd name="connsiteY257" fmla="*/ 681 h 1323884"/>
                <a:gd name="connsiteX258" fmla="*/ 1235287 w 2447898"/>
                <a:gd name="connsiteY258" fmla="*/ 917 h 1323884"/>
                <a:gd name="connsiteX259" fmla="*/ 1236036 w 2447898"/>
                <a:gd name="connsiteY259" fmla="*/ 1022 h 1323884"/>
                <a:gd name="connsiteX260" fmla="*/ 1236785 w 2447898"/>
                <a:gd name="connsiteY260" fmla="*/ 1153 h 1323884"/>
                <a:gd name="connsiteX261" fmla="*/ 1238262 w 2447898"/>
                <a:gd name="connsiteY261" fmla="*/ 1442 h 1323884"/>
                <a:gd name="connsiteX262" fmla="*/ 1239766 w 2447898"/>
                <a:gd name="connsiteY262" fmla="*/ 1756 h 1323884"/>
                <a:gd name="connsiteX263" fmla="*/ 1241237 w 2447898"/>
                <a:gd name="connsiteY263" fmla="*/ 2123 h 1323884"/>
                <a:gd name="connsiteX264" fmla="*/ 1242741 w 2447898"/>
                <a:gd name="connsiteY264" fmla="*/ 2491 h 1323884"/>
                <a:gd name="connsiteX265" fmla="*/ 1244212 w 2447898"/>
                <a:gd name="connsiteY265" fmla="*/ 2910 h 1323884"/>
                <a:gd name="connsiteX266" fmla="*/ 1247193 w 2447898"/>
                <a:gd name="connsiteY266" fmla="*/ 3827 h 1323884"/>
                <a:gd name="connsiteX267" fmla="*/ 1248021 w 2447898"/>
                <a:gd name="connsiteY267" fmla="*/ 4089 h 1323884"/>
                <a:gd name="connsiteX268" fmla="*/ 1250426 w 2447898"/>
                <a:gd name="connsiteY268" fmla="*/ 4954 h 1323884"/>
                <a:gd name="connsiteX269" fmla="*/ 1253660 w 2447898"/>
                <a:gd name="connsiteY269" fmla="*/ 6239 h 1323884"/>
                <a:gd name="connsiteX270" fmla="*/ 1255263 w 2447898"/>
                <a:gd name="connsiteY270" fmla="*/ 6921 h 1323884"/>
                <a:gd name="connsiteX271" fmla="*/ 1256893 w 2447898"/>
                <a:gd name="connsiteY271" fmla="*/ 7655 h 1323884"/>
                <a:gd name="connsiteX272" fmla="*/ 1260133 w 2447898"/>
                <a:gd name="connsiteY272" fmla="*/ 9228 h 1323884"/>
                <a:gd name="connsiteX273" fmla="*/ 1261736 w 2447898"/>
                <a:gd name="connsiteY273" fmla="*/ 10067 h 1323884"/>
                <a:gd name="connsiteX274" fmla="*/ 1263339 w 2447898"/>
                <a:gd name="connsiteY274" fmla="*/ 10932 h 1323884"/>
                <a:gd name="connsiteX275" fmla="*/ 1266572 w 2447898"/>
                <a:gd name="connsiteY275" fmla="*/ 12793 h 1323884"/>
                <a:gd name="connsiteX276" fmla="*/ 1273046 w 2447898"/>
                <a:gd name="connsiteY276" fmla="*/ 16935 h 1323884"/>
                <a:gd name="connsiteX277" fmla="*/ 1273847 w 2447898"/>
                <a:gd name="connsiteY277" fmla="*/ 17486 h 1323884"/>
                <a:gd name="connsiteX278" fmla="*/ 1274649 w 2447898"/>
                <a:gd name="connsiteY278" fmla="*/ 18063 h 1323884"/>
                <a:gd name="connsiteX279" fmla="*/ 1276279 w 2447898"/>
                <a:gd name="connsiteY279" fmla="*/ 19216 h 1323884"/>
                <a:gd name="connsiteX280" fmla="*/ 1279492 w 2447898"/>
                <a:gd name="connsiteY280" fmla="*/ 21654 h 1323884"/>
                <a:gd name="connsiteX281" fmla="*/ 1285959 w 2447898"/>
                <a:gd name="connsiteY281" fmla="*/ 26924 h 1323884"/>
                <a:gd name="connsiteX282" fmla="*/ 1286760 w 2447898"/>
                <a:gd name="connsiteY282" fmla="*/ 27605 h 1323884"/>
                <a:gd name="connsiteX283" fmla="*/ 1287562 w 2447898"/>
                <a:gd name="connsiteY283" fmla="*/ 28313 h 1323884"/>
                <a:gd name="connsiteX284" fmla="*/ 1289192 w 2447898"/>
                <a:gd name="connsiteY284" fmla="*/ 29755 h 1323884"/>
                <a:gd name="connsiteX285" fmla="*/ 1292405 w 2447898"/>
                <a:gd name="connsiteY285" fmla="*/ 32744 h 1323884"/>
                <a:gd name="connsiteX286" fmla="*/ 1298872 w 2447898"/>
                <a:gd name="connsiteY286" fmla="*/ 39114 h 1323884"/>
                <a:gd name="connsiteX287" fmla="*/ 1300376 w 2447898"/>
                <a:gd name="connsiteY287" fmla="*/ 40687 h 1323884"/>
                <a:gd name="connsiteX288" fmla="*/ 1301880 w 2447898"/>
                <a:gd name="connsiteY288" fmla="*/ 42287 h 1323884"/>
                <a:gd name="connsiteX289" fmla="*/ 1304907 w 2447898"/>
                <a:gd name="connsiteY289" fmla="*/ 45563 h 1323884"/>
                <a:gd name="connsiteX290" fmla="*/ 1310937 w 2447898"/>
                <a:gd name="connsiteY290" fmla="*/ 52458 h 1323884"/>
                <a:gd name="connsiteX291" fmla="*/ 1322995 w 2447898"/>
                <a:gd name="connsiteY291" fmla="*/ 67585 h 1323884"/>
                <a:gd name="connsiteX292" fmla="*/ 1323744 w 2447898"/>
                <a:gd name="connsiteY292" fmla="*/ 68581 h 1323884"/>
                <a:gd name="connsiteX293" fmla="*/ 1325996 w 2447898"/>
                <a:gd name="connsiteY293" fmla="*/ 71648 h 1323884"/>
                <a:gd name="connsiteX294" fmla="*/ 1329024 w 2447898"/>
                <a:gd name="connsiteY294" fmla="*/ 75816 h 1323884"/>
                <a:gd name="connsiteX295" fmla="*/ 1335027 w 2447898"/>
                <a:gd name="connsiteY295" fmla="*/ 84468 h 1323884"/>
                <a:gd name="connsiteX296" fmla="*/ 1347092 w 2447898"/>
                <a:gd name="connsiteY296" fmla="*/ 103029 h 1323884"/>
                <a:gd name="connsiteX297" fmla="*/ 1347920 w 2447898"/>
                <a:gd name="connsiteY297" fmla="*/ 104339 h 1323884"/>
                <a:gd name="connsiteX298" fmla="*/ 1348722 w 2447898"/>
                <a:gd name="connsiteY298" fmla="*/ 105677 h 1323884"/>
                <a:gd name="connsiteX299" fmla="*/ 1350351 w 2447898"/>
                <a:gd name="connsiteY299" fmla="*/ 108351 h 1323884"/>
                <a:gd name="connsiteX300" fmla="*/ 1353638 w 2447898"/>
                <a:gd name="connsiteY300" fmla="*/ 113751 h 1323884"/>
                <a:gd name="connsiteX301" fmla="*/ 1360157 w 2447898"/>
                <a:gd name="connsiteY301" fmla="*/ 124946 h 1323884"/>
                <a:gd name="connsiteX302" fmla="*/ 1373229 w 2447898"/>
                <a:gd name="connsiteY302" fmla="*/ 148592 h 1323884"/>
                <a:gd name="connsiteX303" fmla="*/ 1399367 w 2447898"/>
                <a:gd name="connsiteY303" fmla="*/ 200683 h 1323884"/>
                <a:gd name="connsiteX304" fmla="*/ 1400168 w 2447898"/>
                <a:gd name="connsiteY304" fmla="*/ 202361 h 1323884"/>
                <a:gd name="connsiteX305" fmla="*/ 1402580 w 2447898"/>
                <a:gd name="connsiteY305" fmla="*/ 207473 h 1323884"/>
                <a:gd name="connsiteX306" fmla="*/ 1405760 w 2447898"/>
                <a:gd name="connsiteY306" fmla="*/ 214342 h 1323884"/>
                <a:gd name="connsiteX307" fmla="*/ 1412180 w 2447898"/>
                <a:gd name="connsiteY307" fmla="*/ 228315 h 1323884"/>
                <a:gd name="connsiteX308" fmla="*/ 1425014 w 2447898"/>
                <a:gd name="connsiteY308" fmla="*/ 257153 h 1323884"/>
                <a:gd name="connsiteX309" fmla="*/ 1450667 w 2447898"/>
                <a:gd name="connsiteY309" fmla="*/ 317922 h 1323884"/>
                <a:gd name="connsiteX310" fmla="*/ 1498516 w 2447898"/>
                <a:gd name="connsiteY310" fmla="*/ 438934 h 1323884"/>
                <a:gd name="connsiteX311" fmla="*/ 1550434 w 2447898"/>
                <a:gd name="connsiteY311" fmla="*/ 574789 h 1323884"/>
                <a:gd name="connsiteX312" fmla="*/ 1598859 w 2447898"/>
                <a:gd name="connsiteY312" fmla="*/ 699183 h 1323884"/>
                <a:gd name="connsiteX313" fmla="*/ 1646377 w 2447898"/>
                <a:gd name="connsiteY313" fmla="*/ 813637 h 1323884"/>
                <a:gd name="connsiteX314" fmla="*/ 1697903 w 2447898"/>
                <a:gd name="connsiteY314" fmla="*/ 925267 h 1323884"/>
                <a:gd name="connsiteX315" fmla="*/ 1699407 w 2447898"/>
                <a:gd name="connsiteY315" fmla="*/ 928307 h 1323884"/>
                <a:gd name="connsiteX316" fmla="*/ 1700904 w 2447898"/>
                <a:gd name="connsiteY316" fmla="*/ 931320 h 1323884"/>
                <a:gd name="connsiteX317" fmla="*/ 1703906 w 2447898"/>
                <a:gd name="connsiteY317" fmla="*/ 937300 h 1323884"/>
                <a:gd name="connsiteX318" fmla="*/ 1709908 w 2447898"/>
                <a:gd name="connsiteY318" fmla="*/ 949125 h 1323884"/>
                <a:gd name="connsiteX319" fmla="*/ 1721947 w 2447898"/>
                <a:gd name="connsiteY319" fmla="*/ 972091 h 1323884"/>
                <a:gd name="connsiteX320" fmla="*/ 1745990 w 2447898"/>
                <a:gd name="connsiteY320" fmla="*/ 1015319 h 1323884"/>
                <a:gd name="connsiteX321" fmla="*/ 1746792 w 2447898"/>
                <a:gd name="connsiteY321" fmla="*/ 1016735 h 1323884"/>
                <a:gd name="connsiteX322" fmla="*/ 1747594 w 2447898"/>
                <a:gd name="connsiteY322" fmla="*/ 1018124 h 1323884"/>
                <a:gd name="connsiteX323" fmla="*/ 1749224 w 2447898"/>
                <a:gd name="connsiteY323" fmla="*/ 1020903 h 1323884"/>
                <a:gd name="connsiteX324" fmla="*/ 1752483 w 2447898"/>
                <a:gd name="connsiteY324" fmla="*/ 1026406 h 1323884"/>
                <a:gd name="connsiteX325" fmla="*/ 1759009 w 2447898"/>
                <a:gd name="connsiteY325" fmla="*/ 1037238 h 1323884"/>
                <a:gd name="connsiteX326" fmla="*/ 1772048 w 2447898"/>
                <a:gd name="connsiteY326" fmla="*/ 1058076 h 1323884"/>
                <a:gd name="connsiteX327" fmla="*/ 1798113 w 2447898"/>
                <a:gd name="connsiteY327" fmla="*/ 1096593 h 1323884"/>
                <a:gd name="connsiteX328" fmla="*/ 1799617 w 2447898"/>
                <a:gd name="connsiteY328" fmla="*/ 1098686 h 1323884"/>
                <a:gd name="connsiteX329" fmla="*/ 1801141 w 2447898"/>
                <a:gd name="connsiteY329" fmla="*/ 1100807 h 1323884"/>
                <a:gd name="connsiteX330" fmla="*/ 1804195 w 2447898"/>
                <a:gd name="connsiteY330" fmla="*/ 1104955 h 1323884"/>
                <a:gd name="connsiteX331" fmla="*/ 1810277 w 2447898"/>
                <a:gd name="connsiteY331" fmla="*/ 1113129 h 1323884"/>
                <a:gd name="connsiteX332" fmla="*/ 1822442 w 2447898"/>
                <a:gd name="connsiteY332" fmla="*/ 1128780 h 1323884"/>
                <a:gd name="connsiteX333" fmla="*/ 1823190 w 2447898"/>
                <a:gd name="connsiteY333" fmla="*/ 1129726 h 1323884"/>
                <a:gd name="connsiteX334" fmla="*/ 1823966 w 2447898"/>
                <a:gd name="connsiteY334" fmla="*/ 1130673 h 1323884"/>
                <a:gd name="connsiteX335" fmla="*/ 1825469 w 2447898"/>
                <a:gd name="connsiteY335" fmla="*/ 1132558 h 1323884"/>
                <a:gd name="connsiteX336" fmla="*/ 1828524 w 2447898"/>
                <a:gd name="connsiteY336" fmla="*/ 1136256 h 1323884"/>
                <a:gd name="connsiteX337" fmla="*/ 1834606 w 2447898"/>
                <a:gd name="connsiteY337" fmla="*/ 1143545 h 1323884"/>
                <a:gd name="connsiteX338" fmla="*/ 1846770 w 2447898"/>
                <a:gd name="connsiteY338" fmla="*/ 1157464 h 1323884"/>
                <a:gd name="connsiteX339" fmla="*/ 1847519 w 2447898"/>
                <a:gd name="connsiteY339" fmla="*/ 1158303 h 1323884"/>
                <a:gd name="connsiteX340" fmla="*/ 1848268 w 2447898"/>
                <a:gd name="connsiteY340" fmla="*/ 1159115 h 1323884"/>
                <a:gd name="connsiteX341" fmla="*/ 1849745 w 2447898"/>
                <a:gd name="connsiteY341" fmla="*/ 1160766 h 1323884"/>
                <a:gd name="connsiteX342" fmla="*/ 1852746 w 2447898"/>
                <a:gd name="connsiteY342" fmla="*/ 1163987 h 1323884"/>
                <a:gd name="connsiteX343" fmla="*/ 1858703 w 2447898"/>
                <a:gd name="connsiteY343" fmla="*/ 1170309 h 1323884"/>
                <a:gd name="connsiteX344" fmla="*/ 1870629 w 2447898"/>
                <a:gd name="connsiteY344" fmla="*/ 1182397 h 1323884"/>
                <a:gd name="connsiteX345" fmla="*/ 1871384 w 2447898"/>
                <a:gd name="connsiteY345" fmla="*/ 1183128 h 1323884"/>
                <a:gd name="connsiteX346" fmla="*/ 1872132 w 2447898"/>
                <a:gd name="connsiteY346" fmla="*/ 1183839 h 1323884"/>
                <a:gd name="connsiteX347" fmla="*/ 1873610 w 2447898"/>
                <a:gd name="connsiteY347" fmla="*/ 1185276 h 1323884"/>
                <a:gd name="connsiteX348" fmla="*/ 1876611 w 2447898"/>
                <a:gd name="connsiteY348" fmla="*/ 1188135 h 1323884"/>
                <a:gd name="connsiteX349" fmla="*/ 1882561 w 2447898"/>
                <a:gd name="connsiteY349" fmla="*/ 1193718 h 1323884"/>
                <a:gd name="connsiteX350" fmla="*/ 1894493 w 2447898"/>
                <a:gd name="connsiteY350" fmla="*/ 1204309 h 1323884"/>
                <a:gd name="connsiteX351" fmla="*/ 1895295 w 2447898"/>
                <a:gd name="connsiteY351" fmla="*/ 1205020 h 1323884"/>
                <a:gd name="connsiteX352" fmla="*/ 1896097 w 2447898"/>
                <a:gd name="connsiteY352" fmla="*/ 1205698 h 1323884"/>
                <a:gd name="connsiteX353" fmla="*/ 1897727 w 2447898"/>
                <a:gd name="connsiteY353" fmla="*/ 1207060 h 1323884"/>
                <a:gd name="connsiteX354" fmla="*/ 1900960 w 2447898"/>
                <a:gd name="connsiteY354" fmla="*/ 1209765 h 1323884"/>
                <a:gd name="connsiteX355" fmla="*/ 1907433 w 2447898"/>
                <a:gd name="connsiteY355" fmla="*/ 1215034 h 1323884"/>
                <a:gd name="connsiteX356" fmla="*/ 1920372 w 2447898"/>
                <a:gd name="connsiteY356" fmla="*/ 1224966 h 1323884"/>
                <a:gd name="connsiteX357" fmla="*/ 1921976 w 2447898"/>
                <a:gd name="connsiteY357" fmla="*/ 1226174 h 1323884"/>
                <a:gd name="connsiteX358" fmla="*/ 1923606 w 2447898"/>
                <a:gd name="connsiteY358" fmla="*/ 1227355 h 1323884"/>
                <a:gd name="connsiteX359" fmla="*/ 1926845 w 2447898"/>
                <a:gd name="connsiteY359" fmla="*/ 1229664 h 1323884"/>
                <a:gd name="connsiteX360" fmla="*/ 1933312 w 2447898"/>
                <a:gd name="connsiteY360" fmla="*/ 1234174 h 1323884"/>
                <a:gd name="connsiteX361" fmla="*/ 1946252 w 2447898"/>
                <a:gd name="connsiteY361" fmla="*/ 1242664 h 1323884"/>
                <a:gd name="connsiteX362" fmla="*/ 1949253 w 2447898"/>
                <a:gd name="connsiteY362" fmla="*/ 1244550 h 1323884"/>
                <a:gd name="connsiteX363" fmla="*/ 1952281 w 2447898"/>
                <a:gd name="connsiteY363" fmla="*/ 1246389 h 1323884"/>
                <a:gd name="connsiteX364" fmla="*/ 1958316 w 2447898"/>
                <a:gd name="connsiteY364" fmla="*/ 1249979 h 1323884"/>
                <a:gd name="connsiteX365" fmla="*/ 1970401 w 2447898"/>
                <a:gd name="connsiteY365" fmla="*/ 1256744 h 1323884"/>
                <a:gd name="connsiteX366" fmla="*/ 1971150 w 2447898"/>
                <a:gd name="connsiteY366" fmla="*/ 1257160 h 1323884"/>
                <a:gd name="connsiteX367" fmla="*/ 1971899 w 2447898"/>
                <a:gd name="connsiteY367" fmla="*/ 1257556 h 1323884"/>
                <a:gd name="connsiteX368" fmla="*/ 1973429 w 2447898"/>
                <a:gd name="connsiteY368" fmla="*/ 1258368 h 1323884"/>
                <a:gd name="connsiteX369" fmla="*/ 1976430 w 2447898"/>
                <a:gd name="connsiteY369" fmla="*/ 1259939 h 1323884"/>
                <a:gd name="connsiteX370" fmla="*/ 1982486 w 2447898"/>
                <a:gd name="connsiteY370" fmla="*/ 1263006 h 1323884"/>
                <a:gd name="connsiteX371" fmla="*/ 1994544 w 2447898"/>
                <a:gd name="connsiteY371" fmla="*/ 1268778 h 1323884"/>
                <a:gd name="connsiteX372" fmla="*/ 1996201 w 2447898"/>
                <a:gd name="connsiteY372" fmla="*/ 1269509 h 1323884"/>
                <a:gd name="connsiteX373" fmla="*/ 1997837 w 2447898"/>
                <a:gd name="connsiteY373" fmla="*/ 1270241 h 1323884"/>
                <a:gd name="connsiteX374" fmla="*/ 2001097 w 2447898"/>
                <a:gd name="connsiteY374" fmla="*/ 1271684 h 1323884"/>
                <a:gd name="connsiteX375" fmla="*/ 2007643 w 2447898"/>
                <a:gd name="connsiteY375" fmla="*/ 1274489 h 1323884"/>
                <a:gd name="connsiteX376" fmla="*/ 2020741 w 2447898"/>
                <a:gd name="connsiteY376" fmla="*/ 1279683 h 1323884"/>
                <a:gd name="connsiteX377" fmla="*/ 2021543 w 2447898"/>
                <a:gd name="connsiteY377" fmla="*/ 1279999 h 1323884"/>
                <a:gd name="connsiteX378" fmla="*/ 2022371 w 2447898"/>
                <a:gd name="connsiteY378" fmla="*/ 1280308 h 1323884"/>
                <a:gd name="connsiteX379" fmla="*/ 2024001 w 2447898"/>
                <a:gd name="connsiteY379" fmla="*/ 1280912 h 1323884"/>
                <a:gd name="connsiteX380" fmla="*/ 2027287 w 2447898"/>
                <a:gd name="connsiteY380" fmla="*/ 1282120 h 1323884"/>
                <a:gd name="connsiteX381" fmla="*/ 2033807 w 2447898"/>
                <a:gd name="connsiteY381" fmla="*/ 1284428 h 1323884"/>
                <a:gd name="connsiteX382" fmla="*/ 2046905 w 2447898"/>
                <a:gd name="connsiteY382" fmla="*/ 1288724 h 1323884"/>
                <a:gd name="connsiteX383" fmla="*/ 2047707 w 2447898"/>
                <a:gd name="connsiteY383" fmla="*/ 1288985 h 1323884"/>
                <a:gd name="connsiteX384" fmla="*/ 2048509 w 2447898"/>
                <a:gd name="connsiteY384" fmla="*/ 1289227 h 1323884"/>
                <a:gd name="connsiteX385" fmla="*/ 2050112 w 2447898"/>
                <a:gd name="connsiteY385" fmla="*/ 1289724 h 1323884"/>
                <a:gd name="connsiteX386" fmla="*/ 2053319 w 2447898"/>
                <a:gd name="connsiteY386" fmla="*/ 1290690 h 1323884"/>
                <a:gd name="connsiteX387" fmla="*/ 2059765 w 2447898"/>
                <a:gd name="connsiteY387" fmla="*/ 1292556 h 1323884"/>
                <a:gd name="connsiteX388" fmla="*/ 2072605 w 2447898"/>
                <a:gd name="connsiteY388" fmla="*/ 1296039 h 1323884"/>
                <a:gd name="connsiteX389" fmla="*/ 2073407 w 2447898"/>
                <a:gd name="connsiteY389" fmla="*/ 1296227 h 1323884"/>
                <a:gd name="connsiteX390" fmla="*/ 2075812 w 2447898"/>
                <a:gd name="connsiteY390" fmla="*/ 1296851 h 1323884"/>
                <a:gd name="connsiteX391" fmla="*/ 2079019 w 2447898"/>
                <a:gd name="connsiteY391" fmla="*/ 1297643 h 1323884"/>
                <a:gd name="connsiteX392" fmla="*/ 2085439 w 2447898"/>
                <a:gd name="connsiteY392" fmla="*/ 1299160 h 1323884"/>
                <a:gd name="connsiteX393" fmla="*/ 2098306 w 2447898"/>
                <a:gd name="connsiteY393" fmla="*/ 1301992 h 1323884"/>
                <a:gd name="connsiteX394" fmla="*/ 2099803 w 2447898"/>
                <a:gd name="connsiteY394" fmla="*/ 1302307 h 1323884"/>
                <a:gd name="connsiteX395" fmla="*/ 2101307 w 2447898"/>
                <a:gd name="connsiteY395" fmla="*/ 1302596 h 1323884"/>
                <a:gd name="connsiteX396" fmla="*/ 2104282 w 2447898"/>
                <a:gd name="connsiteY396" fmla="*/ 1303200 h 1323884"/>
                <a:gd name="connsiteX397" fmla="*/ 2110285 w 2447898"/>
                <a:gd name="connsiteY397" fmla="*/ 1304374 h 1323884"/>
                <a:gd name="connsiteX398" fmla="*/ 2122270 w 2447898"/>
                <a:gd name="connsiteY398" fmla="*/ 1306529 h 1323884"/>
                <a:gd name="connsiteX399" fmla="*/ 2123019 w 2447898"/>
                <a:gd name="connsiteY399" fmla="*/ 1306656 h 1323884"/>
                <a:gd name="connsiteX400" fmla="*/ 2123767 w 2447898"/>
                <a:gd name="connsiteY400" fmla="*/ 1306764 h 1323884"/>
                <a:gd name="connsiteX401" fmla="*/ 2125271 w 2447898"/>
                <a:gd name="connsiteY401" fmla="*/ 1307025 h 1323884"/>
                <a:gd name="connsiteX402" fmla="*/ 2128273 w 2447898"/>
                <a:gd name="connsiteY402" fmla="*/ 1307522 h 1323884"/>
                <a:gd name="connsiteX403" fmla="*/ 2134249 w 2447898"/>
                <a:gd name="connsiteY403" fmla="*/ 1308468 h 1323884"/>
                <a:gd name="connsiteX404" fmla="*/ 2146234 w 2447898"/>
                <a:gd name="connsiteY404" fmla="*/ 1310227 h 1323884"/>
                <a:gd name="connsiteX405" fmla="*/ 2147062 w 2447898"/>
                <a:gd name="connsiteY405" fmla="*/ 1310327 h 1323884"/>
                <a:gd name="connsiteX406" fmla="*/ 2147864 w 2447898"/>
                <a:gd name="connsiteY406" fmla="*/ 1310435 h 1323884"/>
                <a:gd name="connsiteX407" fmla="*/ 2149494 w 2447898"/>
                <a:gd name="connsiteY407" fmla="*/ 1310670 h 1323884"/>
                <a:gd name="connsiteX408" fmla="*/ 2152727 w 2447898"/>
                <a:gd name="connsiteY408" fmla="*/ 1311086 h 1323884"/>
                <a:gd name="connsiteX409" fmla="*/ 2159253 w 2447898"/>
                <a:gd name="connsiteY409" fmla="*/ 1311925 h 1323884"/>
                <a:gd name="connsiteX410" fmla="*/ 2172246 w 2447898"/>
                <a:gd name="connsiteY410" fmla="*/ 1313448 h 1323884"/>
                <a:gd name="connsiteX411" fmla="*/ 2173047 w 2447898"/>
                <a:gd name="connsiteY411" fmla="*/ 1313529 h 1323884"/>
                <a:gd name="connsiteX412" fmla="*/ 2173849 w 2447898"/>
                <a:gd name="connsiteY412" fmla="*/ 1313629 h 1323884"/>
                <a:gd name="connsiteX413" fmla="*/ 2175479 w 2447898"/>
                <a:gd name="connsiteY413" fmla="*/ 1313790 h 1323884"/>
                <a:gd name="connsiteX414" fmla="*/ 2178739 w 2447898"/>
                <a:gd name="connsiteY414" fmla="*/ 1314133 h 1323884"/>
                <a:gd name="connsiteX415" fmla="*/ 2185238 w 2447898"/>
                <a:gd name="connsiteY415" fmla="*/ 1314784 h 1323884"/>
                <a:gd name="connsiteX416" fmla="*/ 2198231 w 2447898"/>
                <a:gd name="connsiteY416" fmla="*/ 1315992 h 1323884"/>
                <a:gd name="connsiteX417" fmla="*/ 2198980 w 2447898"/>
                <a:gd name="connsiteY417" fmla="*/ 1316045 h 1323884"/>
                <a:gd name="connsiteX418" fmla="*/ 2199755 w 2447898"/>
                <a:gd name="connsiteY418" fmla="*/ 1316119 h 1323884"/>
                <a:gd name="connsiteX419" fmla="*/ 2201259 w 2447898"/>
                <a:gd name="connsiteY419" fmla="*/ 1316253 h 1323884"/>
                <a:gd name="connsiteX420" fmla="*/ 2204286 w 2447898"/>
                <a:gd name="connsiteY420" fmla="*/ 1316488 h 1323884"/>
                <a:gd name="connsiteX421" fmla="*/ 2210369 w 2447898"/>
                <a:gd name="connsiteY421" fmla="*/ 1316985 h 1323884"/>
                <a:gd name="connsiteX422" fmla="*/ 2222506 w 2447898"/>
                <a:gd name="connsiteY422" fmla="*/ 1317878 h 1323884"/>
                <a:gd name="connsiteX423" fmla="*/ 2224004 w 2447898"/>
                <a:gd name="connsiteY423" fmla="*/ 1317985 h 1323884"/>
                <a:gd name="connsiteX424" fmla="*/ 2225534 w 2447898"/>
                <a:gd name="connsiteY424" fmla="*/ 1318065 h 1323884"/>
                <a:gd name="connsiteX425" fmla="*/ 2228562 w 2447898"/>
                <a:gd name="connsiteY425" fmla="*/ 1318273 h 1323884"/>
                <a:gd name="connsiteX426" fmla="*/ 2234618 w 2447898"/>
                <a:gd name="connsiteY426" fmla="*/ 1318663 h 1323884"/>
                <a:gd name="connsiteX427" fmla="*/ 2246756 w 2447898"/>
                <a:gd name="connsiteY427" fmla="*/ 1319347 h 1323884"/>
                <a:gd name="connsiteX428" fmla="*/ 2247504 w 2447898"/>
                <a:gd name="connsiteY428" fmla="*/ 1319401 h 1323884"/>
                <a:gd name="connsiteX429" fmla="*/ 2248253 w 2447898"/>
                <a:gd name="connsiteY429" fmla="*/ 1319428 h 1323884"/>
                <a:gd name="connsiteX430" fmla="*/ 2249731 w 2447898"/>
                <a:gd name="connsiteY430" fmla="*/ 1319502 h 1323884"/>
                <a:gd name="connsiteX431" fmla="*/ 2258662 w 2447898"/>
                <a:gd name="connsiteY431" fmla="*/ 1319978 h 1323884"/>
                <a:gd name="connsiteX432" fmla="*/ 2259410 w 2447898"/>
                <a:gd name="connsiteY432" fmla="*/ 1320005 h 1323884"/>
                <a:gd name="connsiteX433" fmla="*/ 2260133 w 2447898"/>
                <a:gd name="connsiteY433" fmla="*/ 1320025 h 1323884"/>
                <a:gd name="connsiteX434" fmla="*/ 2261636 w 2447898"/>
                <a:gd name="connsiteY434" fmla="*/ 1320106 h 1323884"/>
                <a:gd name="connsiteX435" fmla="*/ 2264611 w 2447898"/>
                <a:gd name="connsiteY435" fmla="*/ 1320240 h 1323884"/>
                <a:gd name="connsiteX436" fmla="*/ 2270541 w 2447898"/>
                <a:gd name="connsiteY436" fmla="*/ 1320502 h 1323884"/>
                <a:gd name="connsiteX437" fmla="*/ 2271290 w 2447898"/>
                <a:gd name="connsiteY437" fmla="*/ 1320528 h 1323884"/>
                <a:gd name="connsiteX438" fmla="*/ 2272038 w 2447898"/>
                <a:gd name="connsiteY438" fmla="*/ 1320575 h 1323884"/>
                <a:gd name="connsiteX439" fmla="*/ 2273516 w 2447898"/>
                <a:gd name="connsiteY439" fmla="*/ 1320629 h 1323884"/>
                <a:gd name="connsiteX440" fmla="*/ 2276491 w 2447898"/>
                <a:gd name="connsiteY440" fmla="*/ 1320736 h 1323884"/>
                <a:gd name="connsiteX441" fmla="*/ 2282447 w 2447898"/>
                <a:gd name="connsiteY441" fmla="*/ 1320971 h 1323884"/>
                <a:gd name="connsiteX442" fmla="*/ 2294346 w 2447898"/>
                <a:gd name="connsiteY442" fmla="*/ 1321394 h 1323884"/>
                <a:gd name="connsiteX443" fmla="*/ 2297560 w 2447898"/>
                <a:gd name="connsiteY443" fmla="*/ 1321495 h 1323884"/>
                <a:gd name="connsiteX444" fmla="*/ 2300793 w 2447898"/>
                <a:gd name="connsiteY444" fmla="*/ 1321602 h 1323884"/>
                <a:gd name="connsiteX445" fmla="*/ 2307239 w 2447898"/>
                <a:gd name="connsiteY445" fmla="*/ 1321810 h 1323884"/>
                <a:gd name="connsiteX446" fmla="*/ 2308041 w 2447898"/>
                <a:gd name="connsiteY446" fmla="*/ 1321837 h 1323884"/>
                <a:gd name="connsiteX447" fmla="*/ 2308869 w 2447898"/>
                <a:gd name="connsiteY447" fmla="*/ 1321864 h 1323884"/>
                <a:gd name="connsiteX448" fmla="*/ 2310473 w 2447898"/>
                <a:gd name="connsiteY448" fmla="*/ 1321891 h 1323884"/>
                <a:gd name="connsiteX449" fmla="*/ 2313706 w 2447898"/>
                <a:gd name="connsiteY449" fmla="*/ 1321991 h 1323884"/>
                <a:gd name="connsiteX450" fmla="*/ 2320152 w 2447898"/>
                <a:gd name="connsiteY450" fmla="*/ 1322153 h 1323884"/>
                <a:gd name="connsiteX451" fmla="*/ 2321756 w 2447898"/>
                <a:gd name="connsiteY451" fmla="*/ 1322206 h 1323884"/>
                <a:gd name="connsiteX452" fmla="*/ 2323386 w 2447898"/>
                <a:gd name="connsiteY452" fmla="*/ 1322233 h 1323884"/>
                <a:gd name="connsiteX453" fmla="*/ 2326599 w 2447898"/>
                <a:gd name="connsiteY453" fmla="*/ 1322307 h 1323884"/>
                <a:gd name="connsiteX454" fmla="*/ 2333039 w 2447898"/>
                <a:gd name="connsiteY454" fmla="*/ 1322468 h 1323884"/>
                <a:gd name="connsiteX455" fmla="*/ 2345952 w 2447898"/>
                <a:gd name="connsiteY455" fmla="*/ 1322730 h 1323884"/>
                <a:gd name="connsiteX456" fmla="*/ 2346707 w 2447898"/>
                <a:gd name="connsiteY456" fmla="*/ 1322730 h 1323884"/>
                <a:gd name="connsiteX457" fmla="*/ 2347456 w 2447898"/>
                <a:gd name="connsiteY457" fmla="*/ 1322757 h 1323884"/>
                <a:gd name="connsiteX458" fmla="*/ 2348960 w 2447898"/>
                <a:gd name="connsiteY458" fmla="*/ 1322783 h 1323884"/>
                <a:gd name="connsiteX459" fmla="*/ 2351988 w 2447898"/>
                <a:gd name="connsiteY459" fmla="*/ 1322830 h 1323884"/>
                <a:gd name="connsiteX460" fmla="*/ 2357990 w 2447898"/>
                <a:gd name="connsiteY460" fmla="*/ 1322938 h 1323884"/>
                <a:gd name="connsiteX461" fmla="*/ 2358739 w 2447898"/>
                <a:gd name="connsiteY461" fmla="*/ 1322965 h 1323884"/>
                <a:gd name="connsiteX462" fmla="*/ 2359514 w 2447898"/>
                <a:gd name="connsiteY462" fmla="*/ 1322965 h 1323884"/>
                <a:gd name="connsiteX463" fmla="*/ 2364020 w 2447898"/>
                <a:gd name="connsiteY463" fmla="*/ 1323045 h 1323884"/>
                <a:gd name="connsiteX464" fmla="*/ 2370049 w 2447898"/>
                <a:gd name="connsiteY464" fmla="*/ 1323119 h 1323884"/>
                <a:gd name="connsiteX465" fmla="*/ 2370798 w 2447898"/>
                <a:gd name="connsiteY465" fmla="*/ 1323146 h 1323884"/>
                <a:gd name="connsiteX466" fmla="*/ 2371553 w 2447898"/>
                <a:gd name="connsiteY466" fmla="*/ 1323146 h 1323884"/>
                <a:gd name="connsiteX467" fmla="*/ 2373050 w 2447898"/>
                <a:gd name="connsiteY467" fmla="*/ 1323173 h 1323884"/>
                <a:gd name="connsiteX468" fmla="*/ 2376052 w 2447898"/>
                <a:gd name="connsiteY468" fmla="*/ 1323200 h 1323884"/>
                <a:gd name="connsiteX469" fmla="*/ 2382087 w 2447898"/>
                <a:gd name="connsiteY469" fmla="*/ 1323280 h 1323884"/>
                <a:gd name="connsiteX470" fmla="*/ 2394119 w 2447898"/>
                <a:gd name="connsiteY470" fmla="*/ 1323434 h 1323884"/>
                <a:gd name="connsiteX471" fmla="*/ 2394974 w 2447898"/>
                <a:gd name="connsiteY471" fmla="*/ 1323434 h 1323884"/>
                <a:gd name="connsiteX472" fmla="*/ 2395802 w 2447898"/>
                <a:gd name="connsiteY472" fmla="*/ 1323461 h 1323884"/>
                <a:gd name="connsiteX473" fmla="*/ 2397485 w 2447898"/>
                <a:gd name="connsiteY473" fmla="*/ 1323461 h 1323884"/>
                <a:gd name="connsiteX474" fmla="*/ 2400850 w 2447898"/>
                <a:gd name="connsiteY474" fmla="*/ 1323515 h 1323884"/>
                <a:gd name="connsiteX475" fmla="*/ 2407575 w 2447898"/>
                <a:gd name="connsiteY475" fmla="*/ 1323569 h 1323884"/>
                <a:gd name="connsiteX476" fmla="*/ 2408404 w 2447898"/>
                <a:gd name="connsiteY476" fmla="*/ 1323569 h 1323884"/>
                <a:gd name="connsiteX477" fmla="*/ 2409258 w 2447898"/>
                <a:gd name="connsiteY477" fmla="*/ 1323595 h 1323884"/>
                <a:gd name="connsiteX478" fmla="*/ 2410941 w 2447898"/>
                <a:gd name="connsiteY478" fmla="*/ 1323595 h 1323884"/>
                <a:gd name="connsiteX479" fmla="*/ 2414280 w 2447898"/>
                <a:gd name="connsiteY479" fmla="*/ 1323649 h 1323884"/>
                <a:gd name="connsiteX480" fmla="*/ 2421012 w 2447898"/>
                <a:gd name="connsiteY480" fmla="*/ 1323696 h 1323884"/>
                <a:gd name="connsiteX481" fmla="*/ 2422688 w 2447898"/>
                <a:gd name="connsiteY481" fmla="*/ 1323696 h 1323884"/>
                <a:gd name="connsiteX482" fmla="*/ 2424371 w 2447898"/>
                <a:gd name="connsiteY482" fmla="*/ 1323723 h 1323884"/>
                <a:gd name="connsiteX483" fmla="*/ 2427737 w 2447898"/>
                <a:gd name="connsiteY483" fmla="*/ 1323750 h 1323884"/>
                <a:gd name="connsiteX484" fmla="*/ 2434442 w 2447898"/>
                <a:gd name="connsiteY484" fmla="*/ 1323777 h 1323884"/>
                <a:gd name="connsiteX485" fmla="*/ 2435296 w 2447898"/>
                <a:gd name="connsiteY485" fmla="*/ 1323804 h 1323884"/>
                <a:gd name="connsiteX486" fmla="*/ 2437807 w 2447898"/>
                <a:gd name="connsiteY486" fmla="*/ 1323804 h 1323884"/>
                <a:gd name="connsiteX487" fmla="*/ 2441173 w 2447898"/>
                <a:gd name="connsiteY487" fmla="*/ 1323830 h 1323884"/>
                <a:gd name="connsiteX488" fmla="*/ 2442021 w 2447898"/>
                <a:gd name="connsiteY488" fmla="*/ 1323830 h 1323884"/>
                <a:gd name="connsiteX489" fmla="*/ 2442849 w 2447898"/>
                <a:gd name="connsiteY489" fmla="*/ 1323857 h 1323884"/>
                <a:gd name="connsiteX490" fmla="*/ 2446215 w 2447898"/>
                <a:gd name="connsiteY490" fmla="*/ 1323857 h 1323884"/>
                <a:gd name="connsiteX491" fmla="*/ 2447043 w 2447898"/>
                <a:gd name="connsiteY491" fmla="*/ 1323884 h 1323884"/>
                <a:gd name="connsiteX492" fmla="*/ 2447898 w 2447898"/>
                <a:gd name="connsiteY492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564409 w 2447898"/>
                <a:gd name="connsiteY158" fmla="*/ 1296797 h 1323884"/>
                <a:gd name="connsiteX159" fmla="*/ 582519 w 2447898"/>
                <a:gd name="connsiteY159" fmla="*/ 1313737 h 1323884"/>
                <a:gd name="connsiteX160" fmla="*/ 541746 w 2447898"/>
                <a:gd name="connsiteY160" fmla="*/ 1309971 h 1323884"/>
                <a:gd name="connsiteX161" fmla="*/ 546627 w 2447898"/>
                <a:gd name="connsiteY161" fmla="*/ 1314932 h 1323884"/>
                <a:gd name="connsiteX162" fmla="*/ 598087 w 2447898"/>
                <a:gd name="connsiteY162" fmla="*/ 1307213 h 1323884"/>
                <a:gd name="connsiteX163" fmla="*/ 609848 w 2447898"/>
                <a:gd name="connsiteY163" fmla="*/ 1294909 h 1323884"/>
                <a:gd name="connsiteX164" fmla="*/ 708795 w 2447898"/>
                <a:gd name="connsiteY164" fmla="*/ 1303323 h 1323884"/>
                <a:gd name="connsiteX165" fmla="*/ 788365 w 2447898"/>
                <a:gd name="connsiteY165" fmla="*/ 1310134 h 1323884"/>
                <a:gd name="connsiteX166" fmla="*/ 869213 w 2447898"/>
                <a:gd name="connsiteY166" fmla="*/ 1308707 h 1323884"/>
                <a:gd name="connsiteX167" fmla="*/ 898734 w 2447898"/>
                <a:gd name="connsiteY167" fmla="*/ 571454 h 1323884"/>
                <a:gd name="connsiteX168" fmla="*/ 947106 w 2447898"/>
                <a:gd name="connsiteY168" fmla="*/ 444807 h 1323884"/>
                <a:gd name="connsiteX169" fmla="*/ 999514 w 2447898"/>
                <a:gd name="connsiteY169" fmla="*/ 312337 h 1323884"/>
                <a:gd name="connsiteX170" fmla="*/ 1002720 w 2447898"/>
                <a:gd name="connsiteY170" fmla="*/ 304577 h 1323884"/>
                <a:gd name="connsiteX171" fmla="*/ 1005934 w 2447898"/>
                <a:gd name="connsiteY171" fmla="*/ 296843 h 1323884"/>
                <a:gd name="connsiteX172" fmla="*/ 1012374 w 2447898"/>
                <a:gd name="connsiteY172" fmla="*/ 281586 h 1323884"/>
                <a:gd name="connsiteX173" fmla="*/ 1025240 w 2447898"/>
                <a:gd name="connsiteY173" fmla="*/ 251778 h 1323884"/>
                <a:gd name="connsiteX174" fmla="*/ 1050960 w 2447898"/>
                <a:gd name="connsiteY174" fmla="*/ 195597 h 1323884"/>
                <a:gd name="connsiteX175" fmla="*/ 1051716 w 2447898"/>
                <a:gd name="connsiteY175" fmla="*/ 194024 h 1323884"/>
                <a:gd name="connsiteX176" fmla="*/ 1052438 w 2447898"/>
                <a:gd name="connsiteY176" fmla="*/ 192478 h 1323884"/>
                <a:gd name="connsiteX177" fmla="*/ 1053942 w 2447898"/>
                <a:gd name="connsiteY177" fmla="*/ 189384 h 1323884"/>
                <a:gd name="connsiteX178" fmla="*/ 1056943 w 2447898"/>
                <a:gd name="connsiteY178" fmla="*/ 183224 h 1323884"/>
                <a:gd name="connsiteX179" fmla="*/ 1062946 w 2447898"/>
                <a:gd name="connsiteY179" fmla="*/ 171190 h 1323884"/>
                <a:gd name="connsiteX180" fmla="*/ 1074958 w 2447898"/>
                <a:gd name="connsiteY180" fmla="*/ 148042 h 1323884"/>
                <a:gd name="connsiteX181" fmla="*/ 1075706 w 2447898"/>
                <a:gd name="connsiteY181" fmla="*/ 146652 h 1323884"/>
                <a:gd name="connsiteX182" fmla="*/ 1076455 w 2447898"/>
                <a:gd name="connsiteY182" fmla="*/ 145237 h 1323884"/>
                <a:gd name="connsiteX183" fmla="*/ 1080960 w 2447898"/>
                <a:gd name="connsiteY183" fmla="*/ 136978 h 1323884"/>
                <a:gd name="connsiteX184" fmla="*/ 1086937 w 2447898"/>
                <a:gd name="connsiteY184" fmla="*/ 126282 h 1323884"/>
                <a:gd name="connsiteX185" fmla="*/ 1098949 w 2447898"/>
                <a:gd name="connsiteY185" fmla="*/ 106017 h 1323884"/>
                <a:gd name="connsiteX186" fmla="*/ 1099750 w 2447898"/>
                <a:gd name="connsiteY186" fmla="*/ 104680 h 1323884"/>
                <a:gd name="connsiteX187" fmla="*/ 1100578 w 2447898"/>
                <a:gd name="connsiteY187" fmla="*/ 103369 h 1323884"/>
                <a:gd name="connsiteX188" fmla="*/ 1102208 w 2447898"/>
                <a:gd name="connsiteY188" fmla="*/ 100774 h 1323884"/>
                <a:gd name="connsiteX189" fmla="*/ 1105441 w 2447898"/>
                <a:gd name="connsiteY189" fmla="*/ 95662 h 1323884"/>
                <a:gd name="connsiteX190" fmla="*/ 1111961 w 2447898"/>
                <a:gd name="connsiteY190" fmla="*/ 85778 h 1323884"/>
                <a:gd name="connsiteX191" fmla="*/ 1112769 w 2447898"/>
                <a:gd name="connsiteY191" fmla="*/ 84572 h 1323884"/>
                <a:gd name="connsiteX192" fmla="*/ 1113597 w 2447898"/>
                <a:gd name="connsiteY192" fmla="*/ 83393 h 1323884"/>
                <a:gd name="connsiteX193" fmla="*/ 1115201 w 2447898"/>
                <a:gd name="connsiteY193" fmla="*/ 81034 h 1323884"/>
                <a:gd name="connsiteX194" fmla="*/ 1118460 w 2447898"/>
                <a:gd name="connsiteY194" fmla="*/ 76393 h 1323884"/>
                <a:gd name="connsiteX195" fmla="*/ 1124953 w 2447898"/>
                <a:gd name="connsiteY195" fmla="*/ 67506 h 1323884"/>
                <a:gd name="connsiteX196" fmla="*/ 1125782 w 2447898"/>
                <a:gd name="connsiteY196" fmla="*/ 66431 h 1323884"/>
                <a:gd name="connsiteX197" fmla="*/ 1126590 w 2447898"/>
                <a:gd name="connsiteY197" fmla="*/ 65356 h 1323884"/>
                <a:gd name="connsiteX198" fmla="*/ 1128220 w 2447898"/>
                <a:gd name="connsiteY198" fmla="*/ 63233 h 1323884"/>
                <a:gd name="connsiteX199" fmla="*/ 1131479 w 2447898"/>
                <a:gd name="connsiteY199" fmla="*/ 59117 h 1323884"/>
                <a:gd name="connsiteX200" fmla="*/ 1137972 w 2447898"/>
                <a:gd name="connsiteY200" fmla="*/ 51252 h 1323884"/>
                <a:gd name="connsiteX201" fmla="*/ 1150991 w 2447898"/>
                <a:gd name="connsiteY201" fmla="*/ 37122 h 1323884"/>
                <a:gd name="connsiteX202" fmla="*/ 1152495 w 2447898"/>
                <a:gd name="connsiteY202" fmla="*/ 35601 h 1323884"/>
                <a:gd name="connsiteX203" fmla="*/ 1154019 w 2447898"/>
                <a:gd name="connsiteY203" fmla="*/ 34133 h 1323884"/>
                <a:gd name="connsiteX204" fmla="*/ 1157047 w 2447898"/>
                <a:gd name="connsiteY204" fmla="*/ 31249 h 1323884"/>
                <a:gd name="connsiteX205" fmla="*/ 1163129 w 2447898"/>
                <a:gd name="connsiteY205" fmla="*/ 25901 h 1323884"/>
                <a:gd name="connsiteX206" fmla="*/ 1163878 w 2447898"/>
                <a:gd name="connsiteY206" fmla="*/ 25246 h 1323884"/>
                <a:gd name="connsiteX207" fmla="*/ 1164660 w 2447898"/>
                <a:gd name="connsiteY207" fmla="*/ 24616 h 1323884"/>
                <a:gd name="connsiteX208" fmla="*/ 1166157 w 2447898"/>
                <a:gd name="connsiteY208" fmla="*/ 23384 h 1323884"/>
                <a:gd name="connsiteX209" fmla="*/ 1169211 w 2447898"/>
                <a:gd name="connsiteY209" fmla="*/ 21025 h 1323884"/>
                <a:gd name="connsiteX210" fmla="*/ 1175267 w 2447898"/>
                <a:gd name="connsiteY210" fmla="*/ 16647 h 1323884"/>
                <a:gd name="connsiteX211" fmla="*/ 1176042 w 2447898"/>
                <a:gd name="connsiteY211" fmla="*/ 16123 h 1323884"/>
                <a:gd name="connsiteX212" fmla="*/ 1176798 w 2447898"/>
                <a:gd name="connsiteY212" fmla="*/ 15625 h 1323884"/>
                <a:gd name="connsiteX213" fmla="*/ 1178321 w 2447898"/>
                <a:gd name="connsiteY213" fmla="*/ 14629 h 1323884"/>
                <a:gd name="connsiteX214" fmla="*/ 1181349 w 2447898"/>
                <a:gd name="connsiteY214" fmla="*/ 12767 h 1323884"/>
                <a:gd name="connsiteX215" fmla="*/ 1182098 w 2447898"/>
                <a:gd name="connsiteY215" fmla="*/ 12321 h 1323884"/>
                <a:gd name="connsiteX216" fmla="*/ 1182880 w 2447898"/>
                <a:gd name="connsiteY216" fmla="*/ 11876 h 1323884"/>
                <a:gd name="connsiteX217" fmla="*/ 1184377 w 2447898"/>
                <a:gd name="connsiteY217" fmla="*/ 11011 h 1323884"/>
                <a:gd name="connsiteX218" fmla="*/ 1187431 w 2447898"/>
                <a:gd name="connsiteY218" fmla="*/ 9385 h 1323884"/>
                <a:gd name="connsiteX219" fmla="*/ 1188180 w 2447898"/>
                <a:gd name="connsiteY219" fmla="*/ 9018 h 1323884"/>
                <a:gd name="connsiteX220" fmla="*/ 1188935 w 2447898"/>
                <a:gd name="connsiteY220" fmla="*/ 8625 h 1323884"/>
                <a:gd name="connsiteX221" fmla="*/ 1190459 w 2447898"/>
                <a:gd name="connsiteY221" fmla="*/ 7891 h 1323884"/>
                <a:gd name="connsiteX222" fmla="*/ 1193487 w 2447898"/>
                <a:gd name="connsiteY222" fmla="*/ 6527 h 1323884"/>
                <a:gd name="connsiteX223" fmla="*/ 1194262 w 2447898"/>
                <a:gd name="connsiteY223" fmla="*/ 6213 h 1323884"/>
                <a:gd name="connsiteX224" fmla="*/ 1195018 w 2447898"/>
                <a:gd name="connsiteY224" fmla="*/ 5899 h 1323884"/>
                <a:gd name="connsiteX225" fmla="*/ 1196541 w 2447898"/>
                <a:gd name="connsiteY225" fmla="*/ 5295 h 1323884"/>
                <a:gd name="connsiteX226" fmla="*/ 1199569 w 2447898"/>
                <a:gd name="connsiteY226" fmla="*/ 4195 h 1323884"/>
                <a:gd name="connsiteX227" fmla="*/ 1200318 w 2447898"/>
                <a:gd name="connsiteY227" fmla="*/ 3932 h 1323884"/>
                <a:gd name="connsiteX228" fmla="*/ 1201073 w 2447898"/>
                <a:gd name="connsiteY228" fmla="*/ 3697 h 1323884"/>
                <a:gd name="connsiteX229" fmla="*/ 1202544 w 2447898"/>
                <a:gd name="connsiteY229" fmla="*/ 3224 h 1323884"/>
                <a:gd name="connsiteX230" fmla="*/ 1204048 w 2447898"/>
                <a:gd name="connsiteY230" fmla="*/ 2805 h 1323884"/>
                <a:gd name="connsiteX231" fmla="*/ 1205526 w 2447898"/>
                <a:gd name="connsiteY231" fmla="*/ 2385 h 1323884"/>
                <a:gd name="connsiteX232" fmla="*/ 1207023 w 2447898"/>
                <a:gd name="connsiteY232" fmla="*/ 2019 h 1323884"/>
                <a:gd name="connsiteX233" fmla="*/ 1208500 w 2447898"/>
                <a:gd name="connsiteY233" fmla="*/ 1678 h 1323884"/>
                <a:gd name="connsiteX234" fmla="*/ 1209998 w 2447898"/>
                <a:gd name="connsiteY234" fmla="*/ 1363 h 1323884"/>
                <a:gd name="connsiteX235" fmla="*/ 1211475 w 2447898"/>
                <a:gd name="connsiteY235" fmla="*/ 1101 h 1323884"/>
                <a:gd name="connsiteX236" fmla="*/ 1212979 w 2447898"/>
                <a:gd name="connsiteY236" fmla="*/ 839 h 1323884"/>
                <a:gd name="connsiteX237" fmla="*/ 1213701 w 2447898"/>
                <a:gd name="connsiteY237" fmla="*/ 734 h 1323884"/>
                <a:gd name="connsiteX238" fmla="*/ 1214450 w 2447898"/>
                <a:gd name="connsiteY238" fmla="*/ 629 h 1323884"/>
                <a:gd name="connsiteX239" fmla="*/ 1215199 w 2447898"/>
                <a:gd name="connsiteY239" fmla="*/ 550 h 1323884"/>
                <a:gd name="connsiteX240" fmla="*/ 1215954 w 2447898"/>
                <a:gd name="connsiteY240" fmla="*/ 446 h 1323884"/>
                <a:gd name="connsiteX241" fmla="*/ 1216676 w 2447898"/>
                <a:gd name="connsiteY241" fmla="*/ 367 h 1323884"/>
                <a:gd name="connsiteX242" fmla="*/ 1217425 w 2447898"/>
                <a:gd name="connsiteY242" fmla="*/ 288 h 1323884"/>
                <a:gd name="connsiteX243" fmla="*/ 1218929 w 2447898"/>
                <a:gd name="connsiteY243" fmla="*/ 183 h 1323884"/>
                <a:gd name="connsiteX244" fmla="*/ 1219651 w 2447898"/>
                <a:gd name="connsiteY244" fmla="*/ 131 h 1323884"/>
                <a:gd name="connsiteX245" fmla="*/ 1220406 w 2447898"/>
                <a:gd name="connsiteY245" fmla="*/ 79 h 1323884"/>
                <a:gd name="connsiteX246" fmla="*/ 1221904 w 2447898"/>
                <a:gd name="connsiteY246" fmla="*/ 26 h 1323884"/>
                <a:gd name="connsiteX247" fmla="*/ 1222633 w 2447898"/>
                <a:gd name="connsiteY247" fmla="*/ 0 h 1323884"/>
                <a:gd name="connsiteX248" fmla="*/ 1224878 w 2447898"/>
                <a:gd name="connsiteY248" fmla="*/ 0 h 1323884"/>
                <a:gd name="connsiteX249" fmla="*/ 1225607 w 2447898"/>
                <a:gd name="connsiteY249" fmla="*/ 26 h 1323884"/>
                <a:gd name="connsiteX250" fmla="*/ 1227860 w 2447898"/>
                <a:gd name="connsiteY250" fmla="*/ 105 h 1323884"/>
                <a:gd name="connsiteX251" fmla="*/ 1228609 w 2447898"/>
                <a:gd name="connsiteY251" fmla="*/ 157 h 1323884"/>
                <a:gd name="connsiteX252" fmla="*/ 1229331 w 2447898"/>
                <a:gd name="connsiteY252" fmla="*/ 209 h 1323884"/>
                <a:gd name="connsiteX253" fmla="*/ 1230086 w 2447898"/>
                <a:gd name="connsiteY253" fmla="*/ 262 h 1323884"/>
                <a:gd name="connsiteX254" fmla="*/ 1231583 w 2447898"/>
                <a:gd name="connsiteY254" fmla="*/ 419 h 1323884"/>
                <a:gd name="connsiteX255" fmla="*/ 1232312 w 2447898"/>
                <a:gd name="connsiteY255" fmla="*/ 498 h 1323884"/>
                <a:gd name="connsiteX256" fmla="*/ 1233061 w 2447898"/>
                <a:gd name="connsiteY256" fmla="*/ 577 h 1323884"/>
                <a:gd name="connsiteX257" fmla="*/ 1233810 w 2447898"/>
                <a:gd name="connsiteY257" fmla="*/ 681 h 1323884"/>
                <a:gd name="connsiteX258" fmla="*/ 1235287 w 2447898"/>
                <a:gd name="connsiteY258" fmla="*/ 917 h 1323884"/>
                <a:gd name="connsiteX259" fmla="*/ 1236036 w 2447898"/>
                <a:gd name="connsiteY259" fmla="*/ 1022 h 1323884"/>
                <a:gd name="connsiteX260" fmla="*/ 1236785 w 2447898"/>
                <a:gd name="connsiteY260" fmla="*/ 1153 h 1323884"/>
                <a:gd name="connsiteX261" fmla="*/ 1238262 w 2447898"/>
                <a:gd name="connsiteY261" fmla="*/ 1442 h 1323884"/>
                <a:gd name="connsiteX262" fmla="*/ 1239766 w 2447898"/>
                <a:gd name="connsiteY262" fmla="*/ 1756 h 1323884"/>
                <a:gd name="connsiteX263" fmla="*/ 1241237 w 2447898"/>
                <a:gd name="connsiteY263" fmla="*/ 2123 h 1323884"/>
                <a:gd name="connsiteX264" fmla="*/ 1242741 w 2447898"/>
                <a:gd name="connsiteY264" fmla="*/ 2491 h 1323884"/>
                <a:gd name="connsiteX265" fmla="*/ 1244212 w 2447898"/>
                <a:gd name="connsiteY265" fmla="*/ 2910 h 1323884"/>
                <a:gd name="connsiteX266" fmla="*/ 1247193 w 2447898"/>
                <a:gd name="connsiteY266" fmla="*/ 3827 h 1323884"/>
                <a:gd name="connsiteX267" fmla="*/ 1248021 w 2447898"/>
                <a:gd name="connsiteY267" fmla="*/ 4089 h 1323884"/>
                <a:gd name="connsiteX268" fmla="*/ 1250426 w 2447898"/>
                <a:gd name="connsiteY268" fmla="*/ 4954 h 1323884"/>
                <a:gd name="connsiteX269" fmla="*/ 1253660 w 2447898"/>
                <a:gd name="connsiteY269" fmla="*/ 6239 h 1323884"/>
                <a:gd name="connsiteX270" fmla="*/ 1255263 w 2447898"/>
                <a:gd name="connsiteY270" fmla="*/ 6921 h 1323884"/>
                <a:gd name="connsiteX271" fmla="*/ 1256893 w 2447898"/>
                <a:gd name="connsiteY271" fmla="*/ 7655 h 1323884"/>
                <a:gd name="connsiteX272" fmla="*/ 1260133 w 2447898"/>
                <a:gd name="connsiteY272" fmla="*/ 9228 h 1323884"/>
                <a:gd name="connsiteX273" fmla="*/ 1261736 w 2447898"/>
                <a:gd name="connsiteY273" fmla="*/ 10067 h 1323884"/>
                <a:gd name="connsiteX274" fmla="*/ 1263339 w 2447898"/>
                <a:gd name="connsiteY274" fmla="*/ 10932 h 1323884"/>
                <a:gd name="connsiteX275" fmla="*/ 1266572 w 2447898"/>
                <a:gd name="connsiteY275" fmla="*/ 12793 h 1323884"/>
                <a:gd name="connsiteX276" fmla="*/ 1273046 w 2447898"/>
                <a:gd name="connsiteY276" fmla="*/ 16935 h 1323884"/>
                <a:gd name="connsiteX277" fmla="*/ 1273847 w 2447898"/>
                <a:gd name="connsiteY277" fmla="*/ 17486 h 1323884"/>
                <a:gd name="connsiteX278" fmla="*/ 1274649 w 2447898"/>
                <a:gd name="connsiteY278" fmla="*/ 18063 h 1323884"/>
                <a:gd name="connsiteX279" fmla="*/ 1276279 w 2447898"/>
                <a:gd name="connsiteY279" fmla="*/ 19216 h 1323884"/>
                <a:gd name="connsiteX280" fmla="*/ 1279492 w 2447898"/>
                <a:gd name="connsiteY280" fmla="*/ 21654 h 1323884"/>
                <a:gd name="connsiteX281" fmla="*/ 1285959 w 2447898"/>
                <a:gd name="connsiteY281" fmla="*/ 26924 h 1323884"/>
                <a:gd name="connsiteX282" fmla="*/ 1286760 w 2447898"/>
                <a:gd name="connsiteY282" fmla="*/ 27605 h 1323884"/>
                <a:gd name="connsiteX283" fmla="*/ 1287562 w 2447898"/>
                <a:gd name="connsiteY283" fmla="*/ 28313 h 1323884"/>
                <a:gd name="connsiteX284" fmla="*/ 1289192 w 2447898"/>
                <a:gd name="connsiteY284" fmla="*/ 29755 h 1323884"/>
                <a:gd name="connsiteX285" fmla="*/ 1292405 w 2447898"/>
                <a:gd name="connsiteY285" fmla="*/ 32744 h 1323884"/>
                <a:gd name="connsiteX286" fmla="*/ 1298872 w 2447898"/>
                <a:gd name="connsiteY286" fmla="*/ 39114 h 1323884"/>
                <a:gd name="connsiteX287" fmla="*/ 1300376 w 2447898"/>
                <a:gd name="connsiteY287" fmla="*/ 40687 h 1323884"/>
                <a:gd name="connsiteX288" fmla="*/ 1301880 w 2447898"/>
                <a:gd name="connsiteY288" fmla="*/ 42287 h 1323884"/>
                <a:gd name="connsiteX289" fmla="*/ 1304907 w 2447898"/>
                <a:gd name="connsiteY289" fmla="*/ 45563 h 1323884"/>
                <a:gd name="connsiteX290" fmla="*/ 1310937 w 2447898"/>
                <a:gd name="connsiteY290" fmla="*/ 52458 h 1323884"/>
                <a:gd name="connsiteX291" fmla="*/ 1322995 w 2447898"/>
                <a:gd name="connsiteY291" fmla="*/ 67585 h 1323884"/>
                <a:gd name="connsiteX292" fmla="*/ 1323744 w 2447898"/>
                <a:gd name="connsiteY292" fmla="*/ 68581 h 1323884"/>
                <a:gd name="connsiteX293" fmla="*/ 1325996 w 2447898"/>
                <a:gd name="connsiteY293" fmla="*/ 71648 h 1323884"/>
                <a:gd name="connsiteX294" fmla="*/ 1329024 w 2447898"/>
                <a:gd name="connsiteY294" fmla="*/ 75816 h 1323884"/>
                <a:gd name="connsiteX295" fmla="*/ 1335027 w 2447898"/>
                <a:gd name="connsiteY295" fmla="*/ 84468 h 1323884"/>
                <a:gd name="connsiteX296" fmla="*/ 1347092 w 2447898"/>
                <a:gd name="connsiteY296" fmla="*/ 103029 h 1323884"/>
                <a:gd name="connsiteX297" fmla="*/ 1347920 w 2447898"/>
                <a:gd name="connsiteY297" fmla="*/ 104339 h 1323884"/>
                <a:gd name="connsiteX298" fmla="*/ 1348722 w 2447898"/>
                <a:gd name="connsiteY298" fmla="*/ 105677 h 1323884"/>
                <a:gd name="connsiteX299" fmla="*/ 1350351 w 2447898"/>
                <a:gd name="connsiteY299" fmla="*/ 108351 h 1323884"/>
                <a:gd name="connsiteX300" fmla="*/ 1353638 w 2447898"/>
                <a:gd name="connsiteY300" fmla="*/ 113751 h 1323884"/>
                <a:gd name="connsiteX301" fmla="*/ 1360157 w 2447898"/>
                <a:gd name="connsiteY301" fmla="*/ 124946 h 1323884"/>
                <a:gd name="connsiteX302" fmla="*/ 1373229 w 2447898"/>
                <a:gd name="connsiteY302" fmla="*/ 148592 h 1323884"/>
                <a:gd name="connsiteX303" fmla="*/ 1399367 w 2447898"/>
                <a:gd name="connsiteY303" fmla="*/ 200683 h 1323884"/>
                <a:gd name="connsiteX304" fmla="*/ 1400168 w 2447898"/>
                <a:gd name="connsiteY304" fmla="*/ 202361 h 1323884"/>
                <a:gd name="connsiteX305" fmla="*/ 1402580 w 2447898"/>
                <a:gd name="connsiteY305" fmla="*/ 207473 h 1323884"/>
                <a:gd name="connsiteX306" fmla="*/ 1405760 w 2447898"/>
                <a:gd name="connsiteY306" fmla="*/ 214342 h 1323884"/>
                <a:gd name="connsiteX307" fmla="*/ 1412180 w 2447898"/>
                <a:gd name="connsiteY307" fmla="*/ 228315 h 1323884"/>
                <a:gd name="connsiteX308" fmla="*/ 1425014 w 2447898"/>
                <a:gd name="connsiteY308" fmla="*/ 257153 h 1323884"/>
                <a:gd name="connsiteX309" fmla="*/ 1450667 w 2447898"/>
                <a:gd name="connsiteY309" fmla="*/ 317922 h 1323884"/>
                <a:gd name="connsiteX310" fmla="*/ 1498516 w 2447898"/>
                <a:gd name="connsiteY310" fmla="*/ 438934 h 1323884"/>
                <a:gd name="connsiteX311" fmla="*/ 1550434 w 2447898"/>
                <a:gd name="connsiteY311" fmla="*/ 574789 h 1323884"/>
                <a:gd name="connsiteX312" fmla="*/ 1598859 w 2447898"/>
                <a:gd name="connsiteY312" fmla="*/ 699183 h 1323884"/>
                <a:gd name="connsiteX313" fmla="*/ 1646377 w 2447898"/>
                <a:gd name="connsiteY313" fmla="*/ 813637 h 1323884"/>
                <a:gd name="connsiteX314" fmla="*/ 1697903 w 2447898"/>
                <a:gd name="connsiteY314" fmla="*/ 925267 h 1323884"/>
                <a:gd name="connsiteX315" fmla="*/ 1699407 w 2447898"/>
                <a:gd name="connsiteY315" fmla="*/ 928307 h 1323884"/>
                <a:gd name="connsiteX316" fmla="*/ 1700904 w 2447898"/>
                <a:gd name="connsiteY316" fmla="*/ 931320 h 1323884"/>
                <a:gd name="connsiteX317" fmla="*/ 1703906 w 2447898"/>
                <a:gd name="connsiteY317" fmla="*/ 937300 h 1323884"/>
                <a:gd name="connsiteX318" fmla="*/ 1709908 w 2447898"/>
                <a:gd name="connsiteY318" fmla="*/ 949125 h 1323884"/>
                <a:gd name="connsiteX319" fmla="*/ 1721947 w 2447898"/>
                <a:gd name="connsiteY319" fmla="*/ 972091 h 1323884"/>
                <a:gd name="connsiteX320" fmla="*/ 1745990 w 2447898"/>
                <a:gd name="connsiteY320" fmla="*/ 1015319 h 1323884"/>
                <a:gd name="connsiteX321" fmla="*/ 1746792 w 2447898"/>
                <a:gd name="connsiteY321" fmla="*/ 1016735 h 1323884"/>
                <a:gd name="connsiteX322" fmla="*/ 1747594 w 2447898"/>
                <a:gd name="connsiteY322" fmla="*/ 1018124 h 1323884"/>
                <a:gd name="connsiteX323" fmla="*/ 1749224 w 2447898"/>
                <a:gd name="connsiteY323" fmla="*/ 1020903 h 1323884"/>
                <a:gd name="connsiteX324" fmla="*/ 1752483 w 2447898"/>
                <a:gd name="connsiteY324" fmla="*/ 1026406 h 1323884"/>
                <a:gd name="connsiteX325" fmla="*/ 1759009 w 2447898"/>
                <a:gd name="connsiteY325" fmla="*/ 1037238 h 1323884"/>
                <a:gd name="connsiteX326" fmla="*/ 1772048 w 2447898"/>
                <a:gd name="connsiteY326" fmla="*/ 1058076 h 1323884"/>
                <a:gd name="connsiteX327" fmla="*/ 1798113 w 2447898"/>
                <a:gd name="connsiteY327" fmla="*/ 1096593 h 1323884"/>
                <a:gd name="connsiteX328" fmla="*/ 1799617 w 2447898"/>
                <a:gd name="connsiteY328" fmla="*/ 1098686 h 1323884"/>
                <a:gd name="connsiteX329" fmla="*/ 1801141 w 2447898"/>
                <a:gd name="connsiteY329" fmla="*/ 1100807 h 1323884"/>
                <a:gd name="connsiteX330" fmla="*/ 1804195 w 2447898"/>
                <a:gd name="connsiteY330" fmla="*/ 1104955 h 1323884"/>
                <a:gd name="connsiteX331" fmla="*/ 1810277 w 2447898"/>
                <a:gd name="connsiteY331" fmla="*/ 1113129 h 1323884"/>
                <a:gd name="connsiteX332" fmla="*/ 1822442 w 2447898"/>
                <a:gd name="connsiteY332" fmla="*/ 1128780 h 1323884"/>
                <a:gd name="connsiteX333" fmla="*/ 1823190 w 2447898"/>
                <a:gd name="connsiteY333" fmla="*/ 1129726 h 1323884"/>
                <a:gd name="connsiteX334" fmla="*/ 1823966 w 2447898"/>
                <a:gd name="connsiteY334" fmla="*/ 1130673 h 1323884"/>
                <a:gd name="connsiteX335" fmla="*/ 1825469 w 2447898"/>
                <a:gd name="connsiteY335" fmla="*/ 1132558 h 1323884"/>
                <a:gd name="connsiteX336" fmla="*/ 1828524 w 2447898"/>
                <a:gd name="connsiteY336" fmla="*/ 1136256 h 1323884"/>
                <a:gd name="connsiteX337" fmla="*/ 1834606 w 2447898"/>
                <a:gd name="connsiteY337" fmla="*/ 1143545 h 1323884"/>
                <a:gd name="connsiteX338" fmla="*/ 1846770 w 2447898"/>
                <a:gd name="connsiteY338" fmla="*/ 1157464 h 1323884"/>
                <a:gd name="connsiteX339" fmla="*/ 1847519 w 2447898"/>
                <a:gd name="connsiteY339" fmla="*/ 1158303 h 1323884"/>
                <a:gd name="connsiteX340" fmla="*/ 1848268 w 2447898"/>
                <a:gd name="connsiteY340" fmla="*/ 1159115 h 1323884"/>
                <a:gd name="connsiteX341" fmla="*/ 1849745 w 2447898"/>
                <a:gd name="connsiteY341" fmla="*/ 1160766 h 1323884"/>
                <a:gd name="connsiteX342" fmla="*/ 1852746 w 2447898"/>
                <a:gd name="connsiteY342" fmla="*/ 1163987 h 1323884"/>
                <a:gd name="connsiteX343" fmla="*/ 1858703 w 2447898"/>
                <a:gd name="connsiteY343" fmla="*/ 1170309 h 1323884"/>
                <a:gd name="connsiteX344" fmla="*/ 1870629 w 2447898"/>
                <a:gd name="connsiteY344" fmla="*/ 1182397 h 1323884"/>
                <a:gd name="connsiteX345" fmla="*/ 1871384 w 2447898"/>
                <a:gd name="connsiteY345" fmla="*/ 1183128 h 1323884"/>
                <a:gd name="connsiteX346" fmla="*/ 1872132 w 2447898"/>
                <a:gd name="connsiteY346" fmla="*/ 1183839 h 1323884"/>
                <a:gd name="connsiteX347" fmla="*/ 1873610 w 2447898"/>
                <a:gd name="connsiteY347" fmla="*/ 1185276 h 1323884"/>
                <a:gd name="connsiteX348" fmla="*/ 1876611 w 2447898"/>
                <a:gd name="connsiteY348" fmla="*/ 1188135 h 1323884"/>
                <a:gd name="connsiteX349" fmla="*/ 1882561 w 2447898"/>
                <a:gd name="connsiteY349" fmla="*/ 1193718 h 1323884"/>
                <a:gd name="connsiteX350" fmla="*/ 1894493 w 2447898"/>
                <a:gd name="connsiteY350" fmla="*/ 1204309 h 1323884"/>
                <a:gd name="connsiteX351" fmla="*/ 1895295 w 2447898"/>
                <a:gd name="connsiteY351" fmla="*/ 1205020 h 1323884"/>
                <a:gd name="connsiteX352" fmla="*/ 1896097 w 2447898"/>
                <a:gd name="connsiteY352" fmla="*/ 1205698 h 1323884"/>
                <a:gd name="connsiteX353" fmla="*/ 1897727 w 2447898"/>
                <a:gd name="connsiteY353" fmla="*/ 1207060 h 1323884"/>
                <a:gd name="connsiteX354" fmla="*/ 1900960 w 2447898"/>
                <a:gd name="connsiteY354" fmla="*/ 1209765 h 1323884"/>
                <a:gd name="connsiteX355" fmla="*/ 1907433 w 2447898"/>
                <a:gd name="connsiteY355" fmla="*/ 1215034 h 1323884"/>
                <a:gd name="connsiteX356" fmla="*/ 1920372 w 2447898"/>
                <a:gd name="connsiteY356" fmla="*/ 1224966 h 1323884"/>
                <a:gd name="connsiteX357" fmla="*/ 1921976 w 2447898"/>
                <a:gd name="connsiteY357" fmla="*/ 1226174 h 1323884"/>
                <a:gd name="connsiteX358" fmla="*/ 1923606 w 2447898"/>
                <a:gd name="connsiteY358" fmla="*/ 1227355 h 1323884"/>
                <a:gd name="connsiteX359" fmla="*/ 1926845 w 2447898"/>
                <a:gd name="connsiteY359" fmla="*/ 1229664 h 1323884"/>
                <a:gd name="connsiteX360" fmla="*/ 1933312 w 2447898"/>
                <a:gd name="connsiteY360" fmla="*/ 1234174 h 1323884"/>
                <a:gd name="connsiteX361" fmla="*/ 1946252 w 2447898"/>
                <a:gd name="connsiteY361" fmla="*/ 1242664 h 1323884"/>
                <a:gd name="connsiteX362" fmla="*/ 1949253 w 2447898"/>
                <a:gd name="connsiteY362" fmla="*/ 1244550 h 1323884"/>
                <a:gd name="connsiteX363" fmla="*/ 1952281 w 2447898"/>
                <a:gd name="connsiteY363" fmla="*/ 1246389 h 1323884"/>
                <a:gd name="connsiteX364" fmla="*/ 1958316 w 2447898"/>
                <a:gd name="connsiteY364" fmla="*/ 1249979 h 1323884"/>
                <a:gd name="connsiteX365" fmla="*/ 1970401 w 2447898"/>
                <a:gd name="connsiteY365" fmla="*/ 1256744 h 1323884"/>
                <a:gd name="connsiteX366" fmla="*/ 1971150 w 2447898"/>
                <a:gd name="connsiteY366" fmla="*/ 1257160 h 1323884"/>
                <a:gd name="connsiteX367" fmla="*/ 1971899 w 2447898"/>
                <a:gd name="connsiteY367" fmla="*/ 1257556 h 1323884"/>
                <a:gd name="connsiteX368" fmla="*/ 1973429 w 2447898"/>
                <a:gd name="connsiteY368" fmla="*/ 1258368 h 1323884"/>
                <a:gd name="connsiteX369" fmla="*/ 1976430 w 2447898"/>
                <a:gd name="connsiteY369" fmla="*/ 1259939 h 1323884"/>
                <a:gd name="connsiteX370" fmla="*/ 1982486 w 2447898"/>
                <a:gd name="connsiteY370" fmla="*/ 1263006 h 1323884"/>
                <a:gd name="connsiteX371" fmla="*/ 1994544 w 2447898"/>
                <a:gd name="connsiteY371" fmla="*/ 1268778 h 1323884"/>
                <a:gd name="connsiteX372" fmla="*/ 1996201 w 2447898"/>
                <a:gd name="connsiteY372" fmla="*/ 1269509 h 1323884"/>
                <a:gd name="connsiteX373" fmla="*/ 1997837 w 2447898"/>
                <a:gd name="connsiteY373" fmla="*/ 1270241 h 1323884"/>
                <a:gd name="connsiteX374" fmla="*/ 2001097 w 2447898"/>
                <a:gd name="connsiteY374" fmla="*/ 1271684 h 1323884"/>
                <a:gd name="connsiteX375" fmla="*/ 2007643 w 2447898"/>
                <a:gd name="connsiteY375" fmla="*/ 1274489 h 1323884"/>
                <a:gd name="connsiteX376" fmla="*/ 2020741 w 2447898"/>
                <a:gd name="connsiteY376" fmla="*/ 1279683 h 1323884"/>
                <a:gd name="connsiteX377" fmla="*/ 2021543 w 2447898"/>
                <a:gd name="connsiteY377" fmla="*/ 1279999 h 1323884"/>
                <a:gd name="connsiteX378" fmla="*/ 2022371 w 2447898"/>
                <a:gd name="connsiteY378" fmla="*/ 1280308 h 1323884"/>
                <a:gd name="connsiteX379" fmla="*/ 2024001 w 2447898"/>
                <a:gd name="connsiteY379" fmla="*/ 1280912 h 1323884"/>
                <a:gd name="connsiteX380" fmla="*/ 2027287 w 2447898"/>
                <a:gd name="connsiteY380" fmla="*/ 1282120 h 1323884"/>
                <a:gd name="connsiteX381" fmla="*/ 2033807 w 2447898"/>
                <a:gd name="connsiteY381" fmla="*/ 1284428 h 1323884"/>
                <a:gd name="connsiteX382" fmla="*/ 2046905 w 2447898"/>
                <a:gd name="connsiteY382" fmla="*/ 1288724 h 1323884"/>
                <a:gd name="connsiteX383" fmla="*/ 2047707 w 2447898"/>
                <a:gd name="connsiteY383" fmla="*/ 1288985 h 1323884"/>
                <a:gd name="connsiteX384" fmla="*/ 2048509 w 2447898"/>
                <a:gd name="connsiteY384" fmla="*/ 1289227 h 1323884"/>
                <a:gd name="connsiteX385" fmla="*/ 2050112 w 2447898"/>
                <a:gd name="connsiteY385" fmla="*/ 1289724 h 1323884"/>
                <a:gd name="connsiteX386" fmla="*/ 2053319 w 2447898"/>
                <a:gd name="connsiteY386" fmla="*/ 1290690 h 1323884"/>
                <a:gd name="connsiteX387" fmla="*/ 2059765 w 2447898"/>
                <a:gd name="connsiteY387" fmla="*/ 1292556 h 1323884"/>
                <a:gd name="connsiteX388" fmla="*/ 2072605 w 2447898"/>
                <a:gd name="connsiteY388" fmla="*/ 1296039 h 1323884"/>
                <a:gd name="connsiteX389" fmla="*/ 2073407 w 2447898"/>
                <a:gd name="connsiteY389" fmla="*/ 1296227 h 1323884"/>
                <a:gd name="connsiteX390" fmla="*/ 2075812 w 2447898"/>
                <a:gd name="connsiteY390" fmla="*/ 1296851 h 1323884"/>
                <a:gd name="connsiteX391" fmla="*/ 2079019 w 2447898"/>
                <a:gd name="connsiteY391" fmla="*/ 1297643 h 1323884"/>
                <a:gd name="connsiteX392" fmla="*/ 2085439 w 2447898"/>
                <a:gd name="connsiteY392" fmla="*/ 1299160 h 1323884"/>
                <a:gd name="connsiteX393" fmla="*/ 2098306 w 2447898"/>
                <a:gd name="connsiteY393" fmla="*/ 1301992 h 1323884"/>
                <a:gd name="connsiteX394" fmla="*/ 2099803 w 2447898"/>
                <a:gd name="connsiteY394" fmla="*/ 1302307 h 1323884"/>
                <a:gd name="connsiteX395" fmla="*/ 2101307 w 2447898"/>
                <a:gd name="connsiteY395" fmla="*/ 1302596 h 1323884"/>
                <a:gd name="connsiteX396" fmla="*/ 2104282 w 2447898"/>
                <a:gd name="connsiteY396" fmla="*/ 1303200 h 1323884"/>
                <a:gd name="connsiteX397" fmla="*/ 2110285 w 2447898"/>
                <a:gd name="connsiteY397" fmla="*/ 1304374 h 1323884"/>
                <a:gd name="connsiteX398" fmla="*/ 2122270 w 2447898"/>
                <a:gd name="connsiteY398" fmla="*/ 1306529 h 1323884"/>
                <a:gd name="connsiteX399" fmla="*/ 2123019 w 2447898"/>
                <a:gd name="connsiteY399" fmla="*/ 1306656 h 1323884"/>
                <a:gd name="connsiteX400" fmla="*/ 2123767 w 2447898"/>
                <a:gd name="connsiteY400" fmla="*/ 1306764 h 1323884"/>
                <a:gd name="connsiteX401" fmla="*/ 2125271 w 2447898"/>
                <a:gd name="connsiteY401" fmla="*/ 1307025 h 1323884"/>
                <a:gd name="connsiteX402" fmla="*/ 2128273 w 2447898"/>
                <a:gd name="connsiteY402" fmla="*/ 1307522 h 1323884"/>
                <a:gd name="connsiteX403" fmla="*/ 2134249 w 2447898"/>
                <a:gd name="connsiteY403" fmla="*/ 1308468 h 1323884"/>
                <a:gd name="connsiteX404" fmla="*/ 2146234 w 2447898"/>
                <a:gd name="connsiteY404" fmla="*/ 1310227 h 1323884"/>
                <a:gd name="connsiteX405" fmla="*/ 2147062 w 2447898"/>
                <a:gd name="connsiteY405" fmla="*/ 1310327 h 1323884"/>
                <a:gd name="connsiteX406" fmla="*/ 2147864 w 2447898"/>
                <a:gd name="connsiteY406" fmla="*/ 1310435 h 1323884"/>
                <a:gd name="connsiteX407" fmla="*/ 2149494 w 2447898"/>
                <a:gd name="connsiteY407" fmla="*/ 1310670 h 1323884"/>
                <a:gd name="connsiteX408" fmla="*/ 2152727 w 2447898"/>
                <a:gd name="connsiteY408" fmla="*/ 1311086 h 1323884"/>
                <a:gd name="connsiteX409" fmla="*/ 2159253 w 2447898"/>
                <a:gd name="connsiteY409" fmla="*/ 1311925 h 1323884"/>
                <a:gd name="connsiteX410" fmla="*/ 2172246 w 2447898"/>
                <a:gd name="connsiteY410" fmla="*/ 1313448 h 1323884"/>
                <a:gd name="connsiteX411" fmla="*/ 2173047 w 2447898"/>
                <a:gd name="connsiteY411" fmla="*/ 1313529 h 1323884"/>
                <a:gd name="connsiteX412" fmla="*/ 2173849 w 2447898"/>
                <a:gd name="connsiteY412" fmla="*/ 1313629 h 1323884"/>
                <a:gd name="connsiteX413" fmla="*/ 2175479 w 2447898"/>
                <a:gd name="connsiteY413" fmla="*/ 1313790 h 1323884"/>
                <a:gd name="connsiteX414" fmla="*/ 2178739 w 2447898"/>
                <a:gd name="connsiteY414" fmla="*/ 1314133 h 1323884"/>
                <a:gd name="connsiteX415" fmla="*/ 2185238 w 2447898"/>
                <a:gd name="connsiteY415" fmla="*/ 1314784 h 1323884"/>
                <a:gd name="connsiteX416" fmla="*/ 2198231 w 2447898"/>
                <a:gd name="connsiteY416" fmla="*/ 1315992 h 1323884"/>
                <a:gd name="connsiteX417" fmla="*/ 2198980 w 2447898"/>
                <a:gd name="connsiteY417" fmla="*/ 1316045 h 1323884"/>
                <a:gd name="connsiteX418" fmla="*/ 2199755 w 2447898"/>
                <a:gd name="connsiteY418" fmla="*/ 1316119 h 1323884"/>
                <a:gd name="connsiteX419" fmla="*/ 2201259 w 2447898"/>
                <a:gd name="connsiteY419" fmla="*/ 1316253 h 1323884"/>
                <a:gd name="connsiteX420" fmla="*/ 2204286 w 2447898"/>
                <a:gd name="connsiteY420" fmla="*/ 1316488 h 1323884"/>
                <a:gd name="connsiteX421" fmla="*/ 2210369 w 2447898"/>
                <a:gd name="connsiteY421" fmla="*/ 1316985 h 1323884"/>
                <a:gd name="connsiteX422" fmla="*/ 2222506 w 2447898"/>
                <a:gd name="connsiteY422" fmla="*/ 1317878 h 1323884"/>
                <a:gd name="connsiteX423" fmla="*/ 2224004 w 2447898"/>
                <a:gd name="connsiteY423" fmla="*/ 1317985 h 1323884"/>
                <a:gd name="connsiteX424" fmla="*/ 2225534 w 2447898"/>
                <a:gd name="connsiteY424" fmla="*/ 1318065 h 1323884"/>
                <a:gd name="connsiteX425" fmla="*/ 2228562 w 2447898"/>
                <a:gd name="connsiteY425" fmla="*/ 1318273 h 1323884"/>
                <a:gd name="connsiteX426" fmla="*/ 2234618 w 2447898"/>
                <a:gd name="connsiteY426" fmla="*/ 1318663 h 1323884"/>
                <a:gd name="connsiteX427" fmla="*/ 2246756 w 2447898"/>
                <a:gd name="connsiteY427" fmla="*/ 1319347 h 1323884"/>
                <a:gd name="connsiteX428" fmla="*/ 2247504 w 2447898"/>
                <a:gd name="connsiteY428" fmla="*/ 1319401 h 1323884"/>
                <a:gd name="connsiteX429" fmla="*/ 2248253 w 2447898"/>
                <a:gd name="connsiteY429" fmla="*/ 1319428 h 1323884"/>
                <a:gd name="connsiteX430" fmla="*/ 2249731 w 2447898"/>
                <a:gd name="connsiteY430" fmla="*/ 1319502 h 1323884"/>
                <a:gd name="connsiteX431" fmla="*/ 2258662 w 2447898"/>
                <a:gd name="connsiteY431" fmla="*/ 1319978 h 1323884"/>
                <a:gd name="connsiteX432" fmla="*/ 2259410 w 2447898"/>
                <a:gd name="connsiteY432" fmla="*/ 1320005 h 1323884"/>
                <a:gd name="connsiteX433" fmla="*/ 2260133 w 2447898"/>
                <a:gd name="connsiteY433" fmla="*/ 1320025 h 1323884"/>
                <a:gd name="connsiteX434" fmla="*/ 2261636 w 2447898"/>
                <a:gd name="connsiteY434" fmla="*/ 1320106 h 1323884"/>
                <a:gd name="connsiteX435" fmla="*/ 2264611 w 2447898"/>
                <a:gd name="connsiteY435" fmla="*/ 1320240 h 1323884"/>
                <a:gd name="connsiteX436" fmla="*/ 2270541 w 2447898"/>
                <a:gd name="connsiteY436" fmla="*/ 1320502 h 1323884"/>
                <a:gd name="connsiteX437" fmla="*/ 2271290 w 2447898"/>
                <a:gd name="connsiteY437" fmla="*/ 1320528 h 1323884"/>
                <a:gd name="connsiteX438" fmla="*/ 2272038 w 2447898"/>
                <a:gd name="connsiteY438" fmla="*/ 1320575 h 1323884"/>
                <a:gd name="connsiteX439" fmla="*/ 2273516 w 2447898"/>
                <a:gd name="connsiteY439" fmla="*/ 1320629 h 1323884"/>
                <a:gd name="connsiteX440" fmla="*/ 2276491 w 2447898"/>
                <a:gd name="connsiteY440" fmla="*/ 1320736 h 1323884"/>
                <a:gd name="connsiteX441" fmla="*/ 2282447 w 2447898"/>
                <a:gd name="connsiteY441" fmla="*/ 1320971 h 1323884"/>
                <a:gd name="connsiteX442" fmla="*/ 2294346 w 2447898"/>
                <a:gd name="connsiteY442" fmla="*/ 1321394 h 1323884"/>
                <a:gd name="connsiteX443" fmla="*/ 2297560 w 2447898"/>
                <a:gd name="connsiteY443" fmla="*/ 1321495 h 1323884"/>
                <a:gd name="connsiteX444" fmla="*/ 2300793 w 2447898"/>
                <a:gd name="connsiteY444" fmla="*/ 1321602 h 1323884"/>
                <a:gd name="connsiteX445" fmla="*/ 2307239 w 2447898"/>
                <a:gd name="connsiteY445" fmla="*/ 1321810 h 1323884"/>
                <a:gd name="connsiteX446" fmla="*/ 2308041 w 2447898"/>
                <a:gd name="connsiteY446" fmla="*/ 1321837 h 1323884"/>
                <a:gd name="connsiteX447" fmla="*/ 2308869 w 2447898"/>
                <a:gd name="connsiteY447" fmla="*/ 1321864 h 1323884"/>
                <a:gd name="connsiteX448" fmla="*/ 2310473 w 2447898"/>
                <a:gd name="connsiteY448" fmla="*/ 1321891 h 1323884"/>
                <a:gd name="connsiteX449" fmla="*/ 2313706 w 2447898"/>
                <a:gd name="connsiteY449" fmla="*/ 1321991 h 1323884"/>
                <a:gd name="connsiteX450" fmla="*/ 2320152 w 2447898"/>
                <a:gd name="connsiteY450" fmla="*/ 1322153 h 1323884"/>
                <a:gd name="connsiteX451" fmla="*/ 2321756 w 2447898"/>
                <a:gd name="connsiteY451" fmla="*/ 1322206 h 1323884"/>
                <a:gd name="connsiteX452" fmla="*/ 2323386 w 2447898"/>
                <a:gd name="connsiteY452" fmla="*/ 1322233 h 1323884"/>
                <a:gd name="connsiteX453" fmla="*/ 2326599 w 2447898"/>
                <a:gd name="connsiteY453" fmla="*/ 1322307 h 1323884"/>
                <a:gd name="connsiteX454" fmla="*/ 2333039 w 2447898"/>
                <a:gd name="connsiteY454" fmla="*/ 1322468 h 1323884"/>
                <a:gd name="connsiteX455" fmla="*/ 2345952 w 2447898"/>
                <a:gd name="connsiteY455" fmla="*/ 1322730 h 1323884"/>
                <a:gd name="connsiteX456" fmla="*/ 2346707 w 2447898"/>
                <a:gd name="connsiteY456" fmla="*/ 1322730 h 1323884"/>
                <a:gd name="connsiteX457" fmla="*/ 2347456 w 2447898"/>
                <a:gd name="connsiteY457" fmla="*/ 1322757 h 1323884"/>
                <a:gd name="connsiteX458" fmla="*/ 2348960 w 2447898"/>
                <a:gd name="connsiteY458" fmla="*/ 1322783 h 1323884"/>
                <a:gd name="connsiteX459" fmla="*/ 2351988 w 2447898"/>
                <a:gd name="connsiteY459" fmla="*/ 1322830 h 1323884"/>
                <a:gd name="connsiteX460" fmla="*/ 2357990 w 2447898"/>
                <a:gd name="connsiteY460" fmla="*/ 1322938 h 1323884"/>
                <a:gd name="connsiteX461" fmla="*/ 2358739 w 2447898"/>
                <a:gd name="connsiteY461" fmla="*/ 1322965 h 1323884"/>
                <a:gd name="connsiteX462" fmla="*/ 2359514 w 2447898"/>
                <a:gd name="connsiteY462" fmla="*/ 1322965 h 1323884"/>
                <a:gd name="connsiteX463" fmla="*/ 2364020 w 2447898"/>
                <a:gd name="connsiteY463" fmla="*/ 1323045 h 1323884"/>
                <a:gd name="connsiteX464" fmla="*/ 2370049 w 2447898"/>
                <a:gd name="connsiteY464" fmla="*/ 1323119 h 1323884"/>
                <a:gd name="connsiteX465" fmla="*/ 2370798 w 2447898"/>
                <a:gd name="connsiteY465" fmla="*/ 1323146 h 1323884"/>
                <a:gd name="connsiteX466" fmla="*/ 2371553 w 2447898"/>
                <a:gd name="connsiteY466" fmla="*/ 1323146 h 1323884"/>
                <a:gd name="connsiteX467" fmla="*/ 2373050 w 2447898"/>
                <a:gd name="connsiteY467" fmla="*/ 1323173 h 1323884"/>
                <a:gd name="connsiteX468" fmla="*/ 2376052 w 2447898"/>
                <a:gd name="connsiteY468" fmla="*/ 1323200 h 1323884"/>
                <a:gd name="connsiteX469" fmla="*/ 2382087 w 2447898"/>
                <a:gd name="connsiteY469" fmla="*/ 1323280 h 1323884"/>
                <a:gd name="connsiteX470" fmla="*/ 2394119 w 2447898"/>
                <a:gd name="connsiteY470" fmla="*/ 1323434 h 1323884"/>
                <a:gd name="connsiteX471" fmla="*/ 2394974 w 2447898"/>
                <a:gd name="connsiteY471" fmla="*/ 1323434 h 1323884"/>
                <a:gd name="connsiteX472" fmla="*/ 2395802 w 2447898"/>
                <a:gd name="connsiteY472" fmla="*/ 1323461 h 1323884"/>
                <a:gd name="connsiteX473" fmla="*/ 2397485 w 2447898"/>
                <a:gd name="connsiteY473" fmla="*/ 1323461 h 1323884"/>
                <a:gd name="connsiteX474" fmla="*/ 2400850 w 2447898"/>
                <a:gd name="connsiteY474" fmla="*/ 1323515 h 1323884"/>
                <a:gd name="connsiteX475" fmla="*/ 2407575 w 2447898"/>
                <a:gd name="connsiteY475" fmla="*/ 1323569 h 1323884"/>
                <a:gd name="connsiteX476" fmla="*/ 2408404 w 2447898"/>
                <a:gd name="connsiteY476" fmla="*/ 1323569 h 1323884"/>
                <a:gd name="connsiteX477" fmla="*/ 2409258 w 2447898"/>
                <a:gd name="connsiteY477" fmla="*/ 1323595 h 1323884"/>
                <a:gd name="connsiteX478" fmla="*/ 2410941 w 2447898"/>
                <a:gd name="connsiteY478" fmla="*/ 1323595 h 1323884"/>
                <a:gd name="connsiteX479" fmla="*/ 2414280 w 2447898"/>
                <a:gd name="connsiteY479" fmla="*/ 1323649 h 1323884"/>
                <a:gd name="connsiteX480" fmla="*/ 2421012 w 2447898"/>
                <a:gd name="connsiteY480" fmla="*/ 1323696 h 1323884"/>
                <a:gd name="connsiteX481" fmla="*/ 2422688 w 2447898"/>
                <a:gd name="connsiteY481" fmla="*/ 1323696 h 1323884"/>
                <a:gd name="connsiteX482" fmla="*/ 2424371 w 2447898"/>
                <a:gd name="connsiteY482" fmla="*/ 1323723 h 1323884"/>
                <a:gd name="connsiteX483" fmla="*/ 2427737 w 2447898"/>
                <a:gd name="connsiteY483" fmla="*/ 1323750 h 1323884"/>
                <a:gd name="connsiteX484" fmla="*/ 2434442 w 2447898"/>
                <a:gd name="connsiteY484" fmla="*/ 1323777 h 1323884"/>
                <a:gd name="connsiteX485" fmla="*/ 2435296 w 2447898"/>
                <a:gd name="connsiteY485" fmla="*/ 1323804 h 1323884"/>
                <a:gd name="connsiteX486" fmla="*/ 2437807 w 2447898"/>
                <a:gd name="connsiteY486" fmla="*/ 1323804 h 1323884"/>
                <a:gd name="connsiteX487" fmla="*/ 2441173 w 2447898"/>
                <a:gd name="connsiteY487" fmla="*/ 1323830 h 1323884"/>
                <a:gd name="connsiteX488" fmla="*/ 2442021 w 2447898"/>
                <a:gd name="connsiteY488" fmla="*/ 1323830 h 1323884"/>
                <a:gd name="connsiteX489" fmla="*/ 2442849 w 2447898"/>
                <a:gd name="connsiteY489" fmla="*/ 1323857 h 1323884"/>
                <a:gd name="connsiteX490" fmla="*/ 2446215 w 2447898"/>
                <a:gd name="connsiteY490" fmla="*/ 1323857 h 1323884"/>
                <a:gd name="connsiteX491" fmla="*/ 2447043 w 2447898"/>
                <a:gd name="connsiteY491" fmla="*/ 1323884 h 1323884"/>
                <a:gd name="connsiteX492" fmla="*/ 2447898 w 2447898"/>
                <a:gd name="connsiteY492" fmla="*/ 1323884 h 132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</a:cxnLst>
              <a:rect l="l" t="t" r="r" b="b"/>
              <a:pathLst>
                <a:path w="2447898" h="1323884">
                  <a:moveTo>
                    <a:pt x="0" y="1323884"/>
                  </a:moveTo>
                  <a:lnTo>
                    <a:pt x="751" y="1323884"/>
                  </a:lnTo>
                  <a:lnTo>
                    <a:pt x="1501" y="1323857"/>
                  </a:lnTo>
                  <a:lnTo>
                    <a:pt x="3003" y="1323857"/>
                  </a:lnTo>
                  <a:lnTo>
                    <a:pt x="6005" y="1323830"/>
                  </a:lnTo>
                  <a:lnTo>
                    <a:pt x="12009" y="1323804"/>
                  </a:lnTo>
                  <a:lnTo>
                    <a:pt x="12759" y="1323804"/>
                  </a:lnTo>
                  <a:lnTo>
                    <a:pt x="13510" y="1323777"/>
                  </a:lnTo>
                  <a:lnTo>
                    <a:pt x="15011" y="1323777"/>
                  </a:lnTo>
                  <a:lnTo>
                    <a:pt x="18013" y="1323750"/>
                  </a:lnTo>
                  <a:lnTo>
                    <a:pt x="24017" y="1323723"/>
                  </a:lnTo>
                  <a:lnTo>
                    <a:pt x="24768" y="1323696"/>
                  </a:lnTo>
                  <a:lnTo>
                    <a:pt x="27020" y="1323696"/>
                  </a:lnTo>
                  <a:lnTo>
                    <a:pt x="36026" y="1323622"/>
                  </a:lnTo>
                  <a:lnTo>
                    <a:pt x="48035" y="1323488"/>
                  </a:lnTo>
                  <a:lnTo>
                    <a:pt x="49665" y="1323488"/>
                  </a:lnTo>
                  <a:lnTo>
                    <a:pt x="51296" y="1323461"/>
                  </a:lnTo>
                  <a:lnTo>
                    <a:pt x="54557" y="1323434"/>
                  </a:lnTo>
                  <a:lnTo>
                    <a:pt x="61053" y="1323361"/>
                  </a:lnTo>
                  <a:lnTo>
                    <a:pt x="61881" y="1323334"/>
                  </a:lnTo>
                  <a:lnTo>
                    <a:pt x="62683" y="1323334"/>
                  </a:lnTo>
                  <a:lnTo>
                    <a:pt x="64314" y="1323307"/>
                  </a:lnTo>
                  <a:lnTo>
                    <a:pt x="67575" y="1323280"/>
                  </a:lnTo>
                  <a:lnTo>
                    <a:pt x="74071" y="1323173"/>
                  </a:lnTo>
                  <a:lnTo>
                    <a:pt x="74899" y="1323173"/>
                  </a:lnTo>
                  <a:lnTo>
                    <a:pt x="75701" y="1323146"/>
                  </a:lnTo>
                  <a:lnTo>
                    <a:pt x="77332" y="1323146"/>
                  </a:lnTo>
                  <a:lnTo>
                    <a:pt x="87115" y="1322991"/>
                  </a:lnTo>
                  <a:lnTo>
                    <a:pt x="100133" y="1322757"/>
                  </a:lnTo>
                  <a:lnTo>
                    <a:pt x="100883" y="1322757"/>
                  </a:lnTo>
                  <a:lnTo>
                    <a:pt x="101660" y="1322730"/>
                  </a:lnTo>
                  <a:lnTo>
                    <a:pt x="103161" y="1322703"/>
                  </a:lnTo>
                  <a:lnTo>
                    <a:pt x="106215" y="1322649"/>
                  </a:lnTo>
                  <a:lnTo>
                    <a:pt x="112297" y="1322522"/>
                  </a:lnTo>
                  <a:lnTo>
                    <a:pt x="113047" y="1322495"/>
                  </a:lnTo>
                  <a:lnTo>
                    <a:pt x="113798" y="1322495"/>
                  </a:lnTo>
                  <a:lnTo>
                    <a:pt x="115325" y="1322441"/>
                  </a:lnTo>
                  <a:lnTo>
                    <a:pt x="118378" y="1322387"/>
                  </a:lnTo>
                  <a:lnTo>
                    <a:pt x="124435" y="1322233"/>
                  </a:lnTo>
                  <a:lnTo>
                    <a:pt x="125211" y="1322233"/>
                  </a:lnTo>
                  <a:lnTo>
                    <a:pt x="125962" y="1322206"/>
                  </a:lnTo>
                  <a:lnTo>
                    <a:pt x="127488" y="1322153"/>
                  </a:lnTo>
                  <a:lnTo>
                    <a:pt x="130517" y="1322072"/>
                  </a:lnTo>
                  <a:lnTo>
                    <a:pt x="136598" y="1321918"/>
                  </a:lnTo>
                  <a:lnTo>
                    <a:pt x="148763" y="1321549"/>
                  </a:lnTo>
                  <a:lnTo>
                    <a:pt x="149513" y="1321522"/>
                  </a:lnTo>
                  <a:lnTo>
                    <a:pt x="150263" y="1321522"/>
                  </a:lnTo>
                  <a:lnTo>
                    <a:pt x="151739" y="1321468"/>
                  </a:lnTo>
                  <a:lnTo>
                    <a:pt x="154715" y="1321367"/>
                  </a:lnTo>
                  <a:lnTo>
                    <a:pt x="160693" y="1321153"/>
                  </a:lnTo>
                  <a:lnTo>
                    <a:pt x="161444" y="1321132"/>
                  </a:lnTo>
                  <a:lnTo>
                    <a:pt x="162169" y="1321106"/>
                  </a:lnTo>
                  <a:lnTo>
                    <a:pt x="163670" y="1321052"/>
                  </a:lnTo>
                  <a:lnTo>
                    <a:pt x="166646" y="1320945"/>
                  </a:lnTo>
                  <a:lnTo>
                    <a:pt x="172598" y="1320710"/>
                  </a:lnTo>
                  <a:lnTo>
                    <a:pt x="173349" y="1320656"/>
                  </a:lnTo>
                  <a:lnTo>
                    <a:pt x="175600" y="1320575"/>
                  </a:lnTo>
                  <a:lnTo>
                    <a:pt x="184530" y="1320186"/>
                  </a:lnTo>
                  <a:lnTo>
                    <a:pt x="196461" y="1319609"/>
                  </a:lnTo>
                  <a:lnTo>
                    <a:pt x="197263" y="1319555"/>
                  </a:lnTo>
                  <a:lnTo>
                    <a:pt x="198065" y="1319528"/>
                  </a:lnTo>
                  <a:lnTo>
                    <a:pt x="199696" y="1319428"/>
                  </a:lnTo>
                  <a:lnTo>
                    <a:pt x="202905" y="1319267"/>
                  </a:lnTo>
                  <a:lnTo>
                    <a:pt x="209375" y="1318898"/>
                  </a:lnTo>
                  <a:lnTo>
                    <a:pt x="210203" y="1318851"/>
                  </a:lnTo>
                  <a:lnTo>
                    <a:pt x="212610" y="1318690"/>
                  </a:lnTo>
                  <a:lnTo>
                    <a:pt x="215845" y="1318508"/>
                  </a:lnTo>
                  <a:lnTo>
                    <a:pt x="222315" y="1318085"/>
                  </a:lnTo>
                  <a:lnTo>
                    <a:pt x="223118" y="1318039"/>
                  </a:lnTo>
                  <a:lnTo>
                    <a:pt x="223920" y="1317958"/>
                  </a:lnTo>
                  <a:lnTo>
                    <a:pt x="225550" y="1317851"/>
                  </a:lnTo>
                  <a:lnTo>
                    <a:pt x="228786" y="1317643"/>
                  </a:lnTo>
                  <a:lnTo>
                    <a:pt x="235255" y="1317173"/>
                  </a:lnTo>
                  <a:lnTo>
                    <a:pt x="248170" y="1316119"/>
                  </a:lnTo>
                  <a:lnTo>
                    <a:pt x="248921" y="1316045"/>
                  </a:lnTo>
                  <a:lnTo>
                    <a:pt x="249697" y="1315992"/>
                  </a:lnTo>
                  <a:lnTo>
                    <a:pt x="254200" y="1315596"/>
                  </a:lnTo>
                  <a:lnTo>
                    <a:pt x="260257" y="1315018"/>
                  </a:lnTo>
                  <a:lnTo>
                    <a:pt x="272317" y="1313817"/>
                  </a:lnTo>
                  <a:lnTo>
                    <a:pt x="273067" y="1313737"/>
                  </a:lnTo>
                  <a:lnTo>
                    <a:pt x="273818" y="1313629"/>
                  </a:lnTo>
                  <a:lnTo>
                    <a:pt x="275319" y="1313475"/>
                  </a:lnTo>
                  <a:lnTo>
                    <a:pt x="278347" y="1313133"/>
                  </a:lnTo>
                  <a:lnTo>
                    <a:pt x="284377" y="1312455"/>
                  </a:lnTo>
                  <a:lnTo>
                    <a:pt x="296467" y="1310931"/>
                  </a:lnTo>
                  <a:lnTo>
                    <a:pt x="297268" y="1310824"/>
                  </a:lnTo>
                  <a:lnTo>
                    <a:pt x="298096" y="1310696"/>
                  </a:lnTo>
                  <a:lnTo>
                    <a:pt x="299726" y="1310488"/>
                  </a:lnTo>
                  <a:lnTo>
                    <a:pt x="302986" y="1310039"/>
                  </a:lnTo>
                  <a:lnTo>
                    <a:pt x="309532" y="1309099"/>
                  </a:lnTo>
                  <a:lnTo>
                    <a:pt x="322604" y="1307025"/>
                  </a:lnTo>
                  <a:lnTo>
                    <a:pt x="323432" y="1306891"/>
                  </a:lnTo>
                  <a:lnTo>
                    <a:pt x="324234" y="1306764"/>
                  </a:lnTo>
                  <a:lnTo>
                    <a:pt x="325890" y="1306475"/>
                  </a:lnTo>
                  <a:lnTo>
                    <a:pt x="329150" y="1305898"/>
                  </a:lnTo>
                  <a:lnTo>
                    <a:pt x="335696" y="1304717"/>
                  </a:lnTo>
                  <a:lnTo>
                    <a:pt x="348768" y="1302146"/>
                  </a:lnTo>
                  <a:lnTo>
                    <a:pt x="349570" y="1301992"/>
                  </a:lnTo>
                  <a:lnTo>
                    <a:pt x="350371" y="1301811"/>
                  </a:lnTo>
                  <a:lnTo>
                    <a:pt x="351975" y="1301495"/>
                  </a:lnTo>
                  <a:lnTo>
                    <a:pt x="355188" y="1300784"/>
                  </a:lnTo>
                  <a:lnTo>
                    <a:pt x="361608" y="1299341"/>
                  </a:lnTo>
                  <a:lnTo>
                    <a:pt x="374442" y="1296254"/>
                  </a:lnTo>
                  <a:lnTo>
                    <a:pt x="380862" y="1294576"/>
                  </a:lnTo>
                  <a:lnTo>
                    <a:pt x="387282" y="1292791"/>
                  </a:lnTo>
                  <a:lnTo>
                    <a:pt x="400142" y="1288985"/>
                  </a:lnTo>
                  <a:lnTo>
                    <a:pt x="400864" y="1288777"/>
                  </a:lnTo>
                  <a:lnTo>
                    <a:pt x="403117" y="1288073"/>
                  </a:lnTo>
                  <a:lnTo>
                    <a:pt x="406118" y="1287100"/>
                  </a:lnTo>
                  <a:lnTo>
                    <a:pt x="412101" y="1285106"/>
                  </a:lnTo>
                  <a:lnTo>
                    <a:pt x="424080" y="1280838"/>
                  </a:lnTo>
                  <a:lnTo>
                    <a:pt x="424835" y="1280576"/>
                  </a:lnTo>
                  <a:lnTo>
                    <a:pt x="425584" y="1280288"/>
                  </a:lnTo>
                  <a:lnTo>
                    <a:pt x="427081" y="1279737"/>
                  </a:lnTo>
                  <a:lnTo>
                    <a:pt x="430082" y="1278583"/>
                  </a:lnTo>
                  <a:lnTo>
                    <a:pt x="436065" y="1276194"/>
                  </a:lnTo>
                  <a:lnTo>
                    <a:pt x="448044" y="1271133"/>
                  </a:lnTo>
                  <a:lnTo>
                    <a:pt x="448852" y="1270771"/>
                  </a:lnTo>
                  <a:lnTo>
                    <a:pt x="449654" y="1270429"/>
                  </a:lnTo>
                  <a:lnTo>
                    <a:pt x="451284" y="1269690"/>
                  </a:lnTo>
                  <a:lnTo>
                    <a:pt x="454543" y="1268200"/>
                  </a:lnTo>
                  <a:lnTo>
                    <a:pt x="461036" y="1265160"/>
                  </a:lnTo>
                  <a:lnTo>
                    <a:pt x="474002" y="1258603"/>
                  </a:lnTo>
                  <a:lnTo>
                    <a:pt x="474830" y="1258187"/>
                  </a:lnTo>
                  <a:lnTo>
                    <a:pt x="475639" y="1257738"/>
                  </a:lnTo>
                  <a:lnTo>
                    <a:pt x="477269" y="1256872"/>
                  </a:lnTo>
                  <a:lnTo>
                    <a:pt x="480502" y="1255120"/>
                  </a:lnTo>
                  <a:lnTo>
                    <a:pt x="486995" y="1251476"/>
                  </a:lnTo>
                  <a:lnTo>
                    <a:pt x="499987" y="1243684"/>
                  </a:lnTo>
                  <a:lnTo>
                    <a:pt x="500743" y="1243214"/>
                  </a:lnTo>
                  <a:lnTo>
                    <a:pt x="501518" y="1242744"/>
                  </a:lnTo>
                  <a:lnTo>
                    <a:pt x="503015" y="1241771"/>
                  </a:lnTo>
                  <a:lnTo>
                    <a:pt x="506043" y="1239832"/>
                  </a:lnTo>
                  <a:lnTo>
                    <a:pt x="512125" y="1235852"/>
                  </a:lnTo>
                  <a:lnTo>
                    <a:pt x="524237" y="1227382"/>
                  </a:lnTo>
                  <a:lnTo>
                    <a:pt x="524992" y="1226832"/>
                  </a:lnTo>
                  <a:lnTo>
                    <a:pt x="525767" y="1226282"/>
                  </a:lnTo>
                  <a:lnTo>
                    <a:pt x="527264" y="1225154"/>
                  </a:lnTo>
                  <a:lnTo>
                    <a:pt x="530299" y="1222899"/>
                  </a:lnTo>
                  <a:lnTo>
                    <a:pt x="536374" y="1218255"/>
                  </a:lnTo>
                  <a:lnTo>
                    <a:pt x="548492" y="1208477"/>
                  </a:lnTo>
                  <a:lnTo>
                    <a:pt x="549241" y="1207853"/>
                  </a:lnTo>
                  <a:lnTo>
                    <a:pt x="549963" y="1207222"/>
                  </a:lnTo>
                  <a:lnTo>
                    <a:pt x="551467" y="1205960"/>
                  </a:lnTo>
                  <a:lnTo>
                    <a:pt x="554442" y="1203416"/>
                  </a:lnTo>
                  <a:lnTo>
                    <a:pt x="560372" y="1198202"/>
                  </a:lnTo>
                  <a:lnTo>
                    <a:pt x="572271" y="1187215"/>
                  </a:lnTo>
                  <a:lnTo>
                    <a:pt x="573000" y="1186511"/>
                  </a:lnTo>
                  <a:lnTo>
                    <a:pt x="573749" y="1185799"/>
                  </a:lnTo>
                  <a:lnTo>
                    <a:pt x="575226" y="1184363"/>
                  </a:lnTo>
                  <a:lnTo>
                    <a:pt x="578201" y="1181450"/>
                  </a:lnTo>
                  <a:lnTo>
                    <a:pt x="584151" y="1175497"/>
                  </a:lnTo>
                  <a:lnTo>
                    <a:pt x="596030" y="1163021"/>
                  </a:lnTo>
                  <a:lnTo>
                    <a:pt x="597640" y="1161289"/>
                  </a:lnTo>
                  <a:lnTo>
                    <a:pt x="599270" y="1159504"/>
                  </a:lnTo>
                  <a:lnTo>
                    <a:pt x="602477" y="1155941"/>
                  </a:lnTo>
                  <a:lnTo>
                    <a:pt x="608923" y="1148625"/>
                  </a:lnTo>
                  <a:lnTo>
                    <a:pt x="621836" y="1133263"/>
                  </a:lnTo>
                  <a:lnTo>
                    <a:pt x="564409" y="1296797"/>
                  </a:lnTo>
                  <a:lnTo>
                    <a:pt x="582519" y="1313737"/>
                  </a:lnTo>
                  <a:lnTo>
                    <a:pt x="541746" y="1309971"/>
                  </a:lnTo>
                  <a:lnTo>
                    <a:pt x="546627" y="1314932"/>
                  </a:lnTo>
                  <a:lnTo>
                    <a:pt x="598087" y="1307213"/>
                  </a:lnTo>
                  <a:lnTo>
                    <a:pt x="609848" y="1294909"/>
                  </a:lnTo>
                  <a:lnTo>
                    <a:pt x="708795" y="1303323"/>
                  </a:lnTo>
                  <a:cubicBezTo>
                    <a:pt x="738548" y="1305860"/>
                    <a:pt x="761629" y="1309237"/>
                    <a:pt x="788365" y="1310134"/>
                  </a:cubicBezTo>
                  <a:lnTo>
                    <a:pt x="869213" y="1308707"/>
                  </a:lnTo>
                  <a:cubicBezTo>
                    <a:pt x="879053" y="1062956"/>
                    <a:pt x="864577" y="590192"/>
                    <a:pt x="898734" y="571454"/>
                  </a:cubicBezTo>
                  <a:lnTo>
                    <a:pt x="947106" y="444807"/>
                  </a:lnTo>
                  <a:lnTo>
                    <a:pt x="999514" y="312337"/>
                  </a:lnTo>
                  <a:lnTo>
                    <a:pt x="1002720" y="304577"/>
                  </a:lnTo>
                  <a:lnTo>
                    <a:pt x="1005934" y="296843"/>
                  </a:lnTo>
                  <a:lnTo>
                    <a:pt x="1012374" y="281586"/>
                  </a:lnTo>
                  <a:lnTo>
                    <a:pt x="1025240" y="251778"/>
                  </a:lnTo>
                  <a:lnTo>
                    <a:pt x="1050960" y="195597"/>
                  </a:lnTo>
                  <a:lnTo>
                    <a:pt x="1051716" y="194024"/>
                  </a:lnTo>
                  <a:lnTo>
                    <a:pt x="1052438" y="192478"/>
                  </a:lnTo>
                  <a:lnTo>
                    <a:pt x="1053942" y="189384"/>
                  </a:lnTo>
                  <a:lnTo>
                    <a:pt x="1056943" y="183224"/>
                  </a:lnTo>
                  <a:lnTo>
                    <a:pt x="1062946" y="171190"/>
                  </a:lnTo>
                  <a:lnTo>
                    <a:pt x="1074958" y="148042"/>
                  </a:lnTo>
                  <a:lnTo>
                    <a:pt x="1075706" y="146652"/>
                  </a:lnTo>
                  <a:lnTo>
                    <a:pt x="1076455" y="145237"/>
                  </a:lnTo>
                  <a:lnTo>
                    <a:pt x="1080960" y="136978"/>
                  </a:lnTo>
                  <a:lnTo>
                    <a:pt x="1086937" y="126282"/>
                  </a:lnTo>
                  <a:lnTo>
                    <a:pt x="1098949" y="106017"/>
                  </a:lnTo>
                  <a:lnTo>
                    <a:pt x="1099750" y="104680"/>
                  </a:lnTo>
                  <a:lnTo>
                    <a:pt x="1100578" y="103369"/>
                  </a:lnTo>
                  <a:lnTo>
                    <a:pt x="1102208" y="100774"/>
                  </a:lnTo>
                  <a:lnTo>
                    <a:pt x="1105441" y="95662"/>
                  </a:lnTo>
                  <a:lnTo>
                    <a:pt x="1111961" y="85778"/>
                  </a:lnTo>
                  <a:lnTo>
                    <a:pt x="1112769" y="84572"/>
                  </a:lnTo>
                  <a:lnTo>
                    <a:pt x="1113597" y="83393"/>
                  </a:lnTo>
                  <a:lnTo>
                    <a:pt x="1115201" y="81034"/>
                  </a:lnTo>
                  <a:lnTo>
                    <a:pt x="1118460" y="76393"/>
                  </a:lnTo>
                  <a:lnTo>
                    <a:pt x="1124953" y="67506"/>
                  </a:lnTo>
                  <a:lnTo>
                    <a:pt x="1125782" y="66431"/>
                  </a:lnTo>
                  <a:lnTo>
                    <a:pt x="1126590" y="65356"/>
                  </a:lnTo>
                  <a:lnTo>
                    <a:pt x="1128220" y="63233"/>
                  </a:lnTo>
                  <a:lnTo>
                    <a:pt x="1131479" y="59117"/>
                  </a:lnTo>
                  <a:lnTo>
                    <a:pt x="1137972" y="51252"/>
                  </a:lnTo>
                  <a:lnTo>
                    <a:pt x="1150991" y="37122"/>
                  </a:lnTo>
                  <a:lnTo>
                    <a:pt x="1152495" y="35601"/>
                  </a:lnTo>
                  <a:lnTo>
                    <a:pt x="1154019" y="34133"/>
                  </a:lnTo>
                  <a:lnTo>
                    <a:pt x="1157047" y="31249"/>
                  </a:lnTo>
                  <a:lnTo>
                    <a:pt x="1163129" y="25901"/>
                  </a:lnTo>
                  <a:lnTo>
                    <a:pt x="1163878" y="25246"/>
                  </a:lnTo>
                  <a:lnTo>
                    <a:pt x="1164660" y="24616"/>
                  </a:lnTo>
                  <a:lnTo>
                    <a:pt x="1166157" y="23384"/>
                  </a:lnTo>
                  <a:lnTo>
                    <a:pt x="1169211" y="21025"/>
                  </a:lnTo>
                  <a:lnTo>
                    <a:pt x="1175267" y="16647"/>
                  </a:lnTo>
                  <a:lnTo>
                    <a:pt x="1176042" y="16123"/>
                  </a:lnTo>
                  <a:lnTo>
                    <a:pt x="1176798" y="15625"/>
                  </a:lnTo>
                  <a:lnTo>
                    <a:pt x="1178321" y="14629"/>
                  </a:lnTo>
                  <a:lnTo>
                    <a:pt x="1181349" y="12767"/>
                  </a:lnTo>
                  <a:lnTo>
                    <a:pt x="1182098" y="12321"/>
                  </a:lnTo>
                  <a:lnTo>
                    <a:pt x="1182880" y="11876"/>
                  </a:lnTo>
                  <a:lnTo>
                    <a:pt x="1184377" y="11011"/>
                  </a:lnTo>
                  <a:lnTo>
                    <a:pt x="1187431" y="9385"/>
                  </a:lnTo>
                  <a:lnTo>
                    <a:pt x="1188180" y="9018"/>
                  </a:lnTo>
                  <a:lnTo>
                    <a:pt x="1188935" y="8625"/>
                  </a:lnTo>
                  <a:lnTo>
                    <a:pt x="1190459" y="7891"/>
                  </a:lnTo>
                  <a:lnTo>
                    <a:pt x="1193487" y="6527"/>
                  </a:lnTo>
                  <a:lnTo>
                    <a:pt x="1194262" y="6213"/>
                  </a:lnTo>
                  <a:lnTo>
                    <a:pt x="1195018" y="5899"/>
                  </a:lnTo>
                  <a:lnTo>
                    <a:pt x="1196541" y="5295"/>
                  </a:lnTo>
                  <a:lnTo>
                    <a:pt x="1199569" y="4195"/>
                  </a:lnTo>
                  <a:lnTo>
                    <a:pt x="1200318" y="3932"/>
                  </a:lnTo>
                  <a:lnTo>
                    <a:pt x="1201073" y="3697"/>
                  </a:lnTo>
                  <a:lnTo>
                    <a:pt x="1202544" y="3224"/>
                  </a:lnTo>
                  <a:lnTo>
                    <a:pt x="1204048" y="2805"/>
                  </a:lnTo>
                  <a:lnTo>
                    <a:pt x="1205526" y="2385"/>
                  </a:lnTo>
                  <a:lnTo>
                    <a:pt x="1207023" y="2019"/>
                  </a:lnTo>
                  <a:lnTo>
                    <a:pt x="1208500" y="1678"/>
                  </a:lnTo>
                  <a:lnTo>
                    <a:pt x="1209998" y="1363"/>
                  </a:lnTo>
                  <a:lnTo>
                    <a:pt x="1211475" y="1101"/>
                  </a:lnTo>
                  <a:lnTo>
                    <a:pt x="1212979" y="839"/>
                  </a:lnTo>
                  <a:lnTo>
                    <a:pt x="1213701" y="734"/>
                  </a:lnTo>
                  <a:lnTo>
                    <a:pt x="1214450" y="629"/>
                  </a:lnTo>
                  <a:lnTo>
                    <a:pt x="1215199" y="550"/>
                  </a:lnTo>
                  <a:lnTo>
                    <a:pt x="1215954" y="446"/>
                  </a:lnTo>
                  <a:lnTo>
                    <a:pt x="1216676" y="367"/>
                  </a:lnTo>
                  <a:lnTo>
                    <a:pt x="1217425" y="288"/>
                  </a:lnTo>
                  <a:lnTo>
                    <a:pt x="1218929" y="183"/>
                  </a:lnTo>
                  <a:lnTo>
                    <a:pt x="1219651" y="131"/>
                  </a:lnTo>
                  <a:lnTo>
                    <a:pt x="1220406" y="79"/>
                  </a:lnTo>
                  <a:lnTo>
                    <a:pt x="1221904" y="26"/>
                  </a:lnTo>
                  <a:lnTo>
                    <a:pt x="1222633" y="0"/>
                  </a:lnTo>
                  <a:lnTo>
                    <a:pt x="1224878" y="0"/>
                  </a:lnTo>
                  <a:lnTo>
                    <a:pt x="1225607" y="26"/>
                  </a:lnTo>
                  <a:lnTo>
                    <a:pt x="1227860" y="105"/>
                  </a:lnTo>
                  <a:lnTo>
                    <a:pt x="1228609" y="157"/>
                  </a:lnTo>
                  <a:lnTo>
                    <a:pt x="1229331" y="209"/>
                  </a:lnTo>
                  <a:lnTo>
                    <a:pt x="1230086" y="262"/>
                  </a:lnTo>
                  <a:lnTo>
                    <a:pt x="1231583" y="419"/>
                  </a:lnTo>
                  <a:lnTo>
                    <a:pt x="1232312" y="498"/>
                  </a:lnTo>
                  <a:lnTo>
                    <a:pt x="1233061" y="577"/>
                  </a:lnTo>
                  <a:lnTo>
                    <a:pt x="1233810" y="681"/>
                  </a:lnTo>
                  <a:lnTo>
                    <a:pt x="1235287" y="917"/>
                  </a:lnTo>
                  <a:lnTo>
                    <a:pt x="1236036" y="1022"/>
                  </a:lnTo>
                  <a:lnTo>
                    <a:pt x="1236785" y="1153"/>
                  </a:lnTo>
                  <a:lnTo>
                    <a:pt x="1238262" y="1442"/>
                  </a:lnTo>
                  <a:lnTo>
                    <a:pt x="1239766" y="1756"/>
                  </a:lnTo>
                  <a:lnTo>
                    <a:pt x="1241237" y="2123"/>
                  </a:lnTo>
                  <a:lnTo>
                    <a:pt x="1242741" y="2491"/>
                  </a:lnTo>
                  <a:lnTo>
                    <a:pt x="1244212" y="2910"/>
                  </a:lnTo>
                  <a:lnTo>
                    <a:pt x="1247193" y="3827"/>
                  </a:lnTo>
                  <a:lnTo>
                    <a:pt x="1248021" y="4089"/>
                  </a:lnTo>
                  <a:lnTo>
                    <a:pt x="1250426" y="4954"/>
                  </a:lnTo>
                  <a:lnTo>
                    <a:pt x="1253660" y="6239"/>
                  </a:lnTo>
                  <a:lnTo>
                    <a:pt x="1255263" y="6921"/>
                  </a:lnTo>
                  <a:lnTo>
                    <a:pt x="1256893" y="7655"/>
                  </a:lnTo>
                  <a:lnTo>
                    <a:pt x="1260133" y="9228"/>
                  </a:lnTo>
                  <a:lnTo>
                    <a:pt x="1261736" y="10067"/>
                  </a:lnTo>
                  <a:lnTo>
                    <a:pt x="1263339" y="10932"/>
                  </a:lnTo>
                  <a:lnTo>
                    <a:pt x="1266572" y="12793"/>
                  </a:lnTo>
                  <a:lnTo>
                    <a:pt x="1273046" y="16935"/>
                  </a:lnTo>
                  <a:lnTo>
                    <a:pt x="1273847" y="17486"/>
                  </a:lnTo>
                  <a:lnTo>
                    <a:pt x="1274649" y="18063"/>
                  </a:lnTo>
                  <a:lnTo>
                    <a:pt x="1276279" y="19216"/>
                  </a:lnTo>
                  <a:lnTo>
                    <a:pt x="1279492" y="21654"/>
                  </a:lnTo>
                  <a:lnTo>
                    <a:pt x="1285959" y="26924"/>
                  </a:lnTo>
                  <a:lnTo>
                    <a:pt x="1286760" y="27605"/>
                  </a:lnTo>
                  <a:lnTo>
                    <a:pt x="1287562" y="28313"/>
                  </a:lnTo>
                  <a:lnTo>
                    <a:pt x="1289192" y="29755"/>
                  </a:lnTo>
                  <a:lnTo>
                    <a:pt x="1292405" y="32744"/>
                  </a:lnTo>
                  <a:lnTo>
                    <a:pt x="1298872" y="39114"/>
                  </a:lnTo>
                  <a:lnTo>
                    <a:pt x="1300376" y="40687"/>
                  </a:lnTo>
                  <a:lnTo>
                    <a:pt x="1301880" y="42287"/>
                  </a:lnTo>
                  <a:lnTo>
                    <a:pt x="1304907" y="45563"/>
                  </a:lnTo>
                  <a:lnTo>
                    <a:pt x="1310937" y="52458"/>
                  </a:lnTo>
                  <a:lnTo>
                    <a:pt x="1322995" y="67585"/>
                  </a:lnTo>
                  <a:lnTo>
                    <a:pt x="1323744" y="68581"/>
                  </a:lnTo>
                  <a:lnTo>
                    <a:pt x="1325996" y="71648"/>
                  </a:lnTo>
                  <a:lnTo>
                    <a:pt x="1329024" y="75816"/>
                  </a:lnTo>
                  <a:lnTo>
                    <a:pt x="1335027" y="84468"/>
                  </a:lnTo>
                  <a:lnTo>
                    <a:pt x="1347092" y="103029"/>
                  </a:lnTo>
                  <a:lnTo>
                    <a:pt x="1347920" y="104339"/>
                  </a:lnTo>
                  <a:lnTo>
                    <a:pt x="1348722" y="105677"/>
                  </a:lnTo>
                  <a:lnTo>
                    <a:pt x="1350351" y="108351"/>
                  </a:lnTo>
                  <a:lnTo>
                    <a:pt x="1353638" y="113751"/>
                  </a:lnTo>
                  <a:lnTo>
                    <a:pt x="1360157" y="124946"/>
                  </a:lnTo>
                  <a:lnTo>
                    <a:pt x="1373229" y="148592"/>
                  </a:lnTo>
                  <a:lnTo>
                    <a:pt x="1399367" y="200683"/>
                  </a:lnTo>
                  <a:lnTo>
                    <a:pt x="1400168" y="202361"/>
                  </a:lnTo>
                  <a:lnTo>
                    <a:pt x="1402580" y="207473"/>
                  </a:lnTo>
                  <a:lnTo>
                    <a:pt x="1405760" y="214342"/>
                  </a:lnTo>
                  <a:lnTo>
                    <a:pt x="1412180" y="228315"/>
                  </a:lnTo>
                  <a:lnTo>
                    <a:pt x="1425014" y="257153"/>
                  </a:lnTo>
                  <a:lnTo>
                    <a:pt x="1450667" y="317922"/>
                  </a:lnTo>
                  <a:lnTo>
                    <a:pt x="1498516" y="438934"/>
                  </a:lnTo>
                  <a:lnTo>
                    <a:pt x="1550434" y="574789"/>
                  </a:lnTo>
                  <a:lnTo>
                    <a:pt x="1598859" y="699183"/>
                  </a:lnTo>
                  <a:lnTo>
                    <a:pt x="1646377" y="813637"/>
                  </a:lnTo>
                  <a:lnTo>
                    <a:pt x="1697903" y="925267"/>
                  </a:lnTo>
                  <a:lnTo>
                    <a:pt x="1699407" y="928307"/>
                  </a:lnTo>
                  <a:lnTo>
                    <a:pt x="1700904" y="931320"/>
                  </a:lnTo>
                  <a:lnTo>
                    <a:pt x="1703906" y="937300"/>
                  </a:lnTo>
                  <a:lnTo>
                    <a:pt x="1709908" y="949125"/>
                  </a:lnTo>
                  <a:lnTo>
                    <a:pt x="1721947" y="972091"/>
                  </a:lnTo>
                  <a:lnTo>
                    <a:pt x="1745990" y="1015319"/>
                  </a:lnTo>
                  <a:lnTo>
                    <a:pt x="1746792" y="1016735"/>
                  </a:lnTo>
                  <a:lnTo>
                    <a:pt x="1747594" y="1018124"/>
                  </a:lnTo>
                  <a:lnTo>
                    <a:pt x="1749224" y="1020903"/>
                  </a:lnTo>
                  <a:lnTo>
                    <a:pt x="1752483" y="1026406"/>
                  </a:lnTo>
                  <a:lnTo>
                    <a:pt x="1759009" y="1037238"/>
                  </a:lnTo>
                  <a:lnTo>
                    <a:pt x="1772048" y="1058076"/>
                  </a:lnTo>
                  <a:lnTo>
                    <a:pt x="1798113" y="1096593"/>
                  </a:lnTo>
                  <a:lnTo>
                    <a:pt x="1799617" y="1098686"/>
                  </a:lnTo>
                  <a:lnTo>
                    <a:pt x="1801141" y="1100807"/>
                  </a:lnTo>
                  <a:lnTo>
                    <a:pt x="1804195" y="1104955"/>
                  </a:lnTo>
                  <a:lnTo>
                    <a:pt x="1810277" y="1113129"/>
                  </a:lnTo>
                  <a:lnTo>
                    <a:pt x="1822442" y="1128780"/>
                  </a:lnTo>
                  <a:lnTo>
                    <a:pt x="1823190" y="1129726"/>
                  </a:lnTo>
                  <a:lnTo>
                    <a:pt x="1823966" y="1130673"/>
                  </a:lnTo>
                  <a:lnTo>
                    <a:pt x="1825469" y="1132558"/>
                  </a:lnTo>
                  <a:lnTo>
                    <a:pt x="1828524" y="1136256"/>
                  </a:lnTo>
                  <a:lnTo>
                    <a:pt x="1834606" y="1143545"/>
                  </a:lnTo>
                  <a:lnTo>
                    <a:pt x="1846770" y="1157464"/>
                  </a:lnTo>
                  <a:lnTo>
                    <a:pt x="1847519" y="1158303"/>
                  </a:lnTo>
                  <a:lnTo>
                    <a:pt x="1848268" y="1159115"/>
                  </a:lnTo>
                  <a:lnTo>
                    <a:pt x="1849745" y="1160766"/>
                  </a:lnTo>
                  <a:lnTo>
                    <a:pt x="1852746" y="1163987"/>
                  </a:lnTo>
                  <a:lnTo>
                    <a:pt x="1858703" y="1170309"/>
                  </a:lnTo>
                  <a:lnTo>
                    <a:pt x="1870629" y="1182397"/>
                  </a:lnTo>
                  <a:lnTo>
                    <a:pt x="1871384" y="1183128"/>
                  </a:lnTo>
                  <a:lnTo>
                    <a:pt x="1872132" y="1183839"/>
                  </a:lnTo>
                  <a:lnTo>
                    <a:pt x="1873610" y="1185276"/>
                  </a:lnTo>
                  <a:lnTo>
                    <a:pt x="1876611" y="1188135"/>
                  </a:lnTo>
                  <a:lnTo>
                    <a:pt x="1882561" y="1193718"/>
                  </a:lnTo>
                  <a:lnTo>
                    <a:pt x="1894493" y="1204309"/>
                  </a:lnTo>
                  <a:lnTo>
                    <a:pt x="1895295" y="1205020"/>
                  </a:lnTo>
                  <a:lnTo>
                    <a:pt x="1896097" y="1205698"/>
                  </a:lnTo>
                  <a:lnTo>
                    <a:pt x="1897727" y="1207060"/>
                  </a:lnTo>
                  <a:lnTo>
                    <a:pt x="1900960" y="1209765"/>
                  </a:lnTo>
                  <a:lnTo>
                    <a:pt x="1907433" y="1215034"/>
                  </a:lnTo>
                  <a:lnTo>
                    <a:pt x="1920372" y="1224966"/>
                  </a:lnTo>
                  <a:lnTo>
                    <a:pt x="1921976" y="1226174"/>
                  </a:lnTo>
                  <a:lnTo>
                    <a:pt x="1923606" y="1227355"/>
                  </a:lnTo>
                  <a:lnTo>
                    <a:pt x="1926845" y="1229664"/>
                  </a:lnTo>
                  <a:lnTo>
                    <a:pt x="1933312" y="1234174"/>
                  </a:lnTo>
                  <a:lnTo>
                    <a:pt x="1946252" y="1242664"/>
                  </a:lnTo>
                  <a:lnTo>
                    <a:pt x="1949253" y="1244550"/>
                  </a:lnTo>
                  <a:lnTo>
                    <a:pt x="1952281" y="1246389"/>
                  </a:lnTo>
                  <a:lnTo>
                    <a:pt x="1958316" y="1249979"/>
                  </a:lnTo>
                  <a:lnTo>
                    <a:pt x="1970401" y="1256744"/>
                  </a:lnTo>
                  <a:lnTo>
                    <a:pt x="1971150" y="1257160"/>
                  </a:lnTo>
                  <a:lnTo>
                    <a:pt x="1971899" y="1257556"/>
                  </a:lnTo>
                  <a:lnTo>
                    <a:pt x="1973429" y="1258368"/>
                  </a:lnTo>
                  <a:lnTo>
                    <a:pt x="1976430" y="1259939"/>
                  </a:lnTo>
                  <a:lnTo>
                    <a:pt x="1982486" y="1263006"/>
                  </a:lnTo>
                  <a:lnTo>
                    <a:pt x="1994544" y="1268778"/>
                  </a:lnTo>
                  <a:lnTo>
                    <a:pt x="1996201" y="1269509"/>
                  </a:lnTo>
                  <a:lnTo>
                    <a:pt x="1997837" y="1270241"/>
                  </a:lnTo>
                  <a:lnTo>
                    <a:pt x="2001097" y="1271684"/>
                  </a:lnTo>
                  <a:lnTo>
                    <a:pt x="2007643" y="1274489"/>
                  </a:lnTo>
                  <a:lnTo>
                    <a:pt x="2020741" y="1279683"/>
                  </a:lnTo>
                  <a:lnTo>
                    <a:pt x="2021543" y="1279999"/>
                  </a:lnTo>
                  <a:lnTo>
                    <a:pt x="2022371" y="1280308"/>
                  </a:lnTo>
                  <a:lnTo>
                    <a:pt x="2024001" y="1280912"/>
                  </a:lnTo>
                  <a:lnTo>
                    <a:pt x="2027287" y="1282120"/>
                  </a:lnTo>
                  <a:lnTo>
                    <a:pt x="2033807" y="1284428"/>
                  </a:lnTo>
                  <a:lnTo>
                    <a:pt x="2046905" y="1288724"/>
                  </a:lnTo>
                  <a:lnTo>
                    <a:pt x="2047707" y="1288985"/>
                  </a:lnTo>
                  <a:lnTo>
                    <a:pt x="2048509" y="1289227"/>
                  </a:lnTo>
                  <a:lnTo>
                    <a:pt x="2050112" y="1289724"/>
                  </a:lnTo>
                  <a:lnTo>
                    <a:pt x="2053319" y="1290690"/>
                  </a:lnTo>
                  <a:lnTo>
                    <a:pt x="2059765" y="1292556"/>
                  </a:lnTo>
                  <a:lnTo>
                    <a:pt x="2072605" y="1296039"/>
                  </a:lnTo>
                  <a:lnTo>
                    <a:pt x="2073407" y="1296227"/>
                  </a:lnTo>
                  <a:lnTo>
                    <a:pt x="2075812" y="1296851"/>
                  </a:lnTo>
                  <a:lnTo>
                    <a:pt x="2079019" y="1297643"/>
                  </a:lnTo>
                  <a:lnTo>
                    <a:pt x="2085439" y="1299160"/>
                  </a:lnTo>
                  <a:lnTo>
                    <a:pt x="2098306" y="1301992"/>
                  </a:lnTo>
                  <a:lnTo>
                    <a:pt x="2099803" y="1302307"/>
                  </a:lnTo>
                  <a:lnTo>
                    <a:pt x="2101307" y="1302596"/>
                  </a:lnTo>
                  <a:lnTo>
                    <a:pt x="2104282" y="1303200"/>
                  </a:lnTo>
                  <a:lnTo>
                    <a:pt x="2110285" y="1304374"/>
                  </a:lnTo>
                  <a:lnTo>
                    <a:pt x="2122270" y="1306529"/>
                  </a:lnTo>
                  <a:lnTo>
                    <a:pt x="2123019" y="1306656"/>
                  </a:lnTo>
                  <a:lnTo>
                    <a:pt x="2123767" y="1306764"/>
                  </a:lnTo>
                  <a:lnTo>
                    <a:pt x="2125271" y="1307025"/>
                  </a:lnTo>
                  <a:lnTo>
                    <a:pt x="2128273" y="1307522"/>
                  </a:lnTo>
                  <a:lnTo>
                    <a:pt x="2134249" y="1308468"/>
                  </a:lnTo>
                  <a:lnTo>
                    <a:pt x="2146234" y="1310227"/>
                  </a:lnTo>
                  <a:lnTo>
                    <a:pt x="2147062" y="1310327"/>
                  </a:lnTo>
                  <a:lnTo>
                    <a:pt x="2147864" y="1310435"/>
                  </a:lnTo>
                  <a:lnTo>
                    <a:pt x="2149494" y="1310670"/>
                  </a:lnTo>
                  <a:lnTo>
                    <a:pt x="2152727" y="1311086"/>
                  </a:lnTo>
                  <a:lnTo>
                    <a:pt x="2159253" y="1311925"/>
                  </a:lnTo>
                  <a:lnTo>
                    <a:pt x="2172246" y="1313448"/>
                  </a:lnTo>
                  <a:lnTo>
                    <a:pt x="2173047" y="1313529"/>
                  </a:lnTo>
                  <a:lnTo>
                    <a:pt x="2173849" y="1313629"/>
                  </a:lnTo>
                  <a:lnTo>
                    <a:pt x="2175479" y="1313790"/>
                  </a:lnTo>
                  <a:lnTo>
                    <a:pt x="2178739" y="1314133"/>
                  </a:lnTo>
                  <a:lnTo>
                    <a:pt x="2185238" y="1314784"/>
                  </a:lnTo>
                  <a:lnTo>
                    <a:pt x="2198231" y="1315992"/>
                  </a:lnTo>
                  <a:lnTo>
                    <a:pt x="2198980" y="1316045"/>
                  </a:lnTo>
                  <a:lnTo>
                    <a:pt x="2199755" y="1316119"/>
                  </a:lnTo>
                  <a:lnTo>
                    <a:pt x="2201259" y="1316253"/>
                  </a:lnTo>
                  <a:lnTo>
                    <a:pt x="2204286" y="1316488"/>
                  </a:lnTo>
                  <a:lnTo>
                    <a:pt x="2210369" y="1316985"/>
                  </a:lnTo>
                  <a:lnTo>
                    <a:pt x="2222506" y="1317878"/>
                  </a:lnTo>
                  <a:lnTo>
                    <a:pt x="2224004" y="1317985"/>
                  </a:lnTo>
                  <a:lnTo>
                    <a:pt x="2225534" y="1318065"/>
                  </a:lnTo>
                  <a:lnTo>
                    <a:pt x="2228562" y="1318273"/>
                  </a:lnTo>
                  <a:lnTo>
                    <a:pt x="2234618" y="1318663"/>
                  </a:lnTo>
                  <a:lnTo>
                    <a:pt x="2246756" y="1319347"/>
                  </a:lnTo>
                  <a:lnTo>
                    <a:pt x="2247504" y="1319401"/>
                  </a:lnTo>
                  <a:lnTo>
                    <a:pt x="2248253" y="1319428"/>
                  </a:lnTo>
                  <a:lnTo>
                    <a:pt x="2249731" y="1319502"/>
                  </a:lnTo>
                  <a:lnTo>
                    <a:pt x="2258662" y="1319978"/>
                  </a:lnTo>
                  <a:lnTo>
                    <a:pt x="2259410" y="1320005"/>
                  </a:lnTo>
                  <a:lnTo>
                    <a:pt x="2260133" y="1320025"/>
                  </a:lnTo>
                  <a:lnTo>
                    <a:pt x="2261636" y="1320106"/>
                  </a:lnTo>
                  <a:lnTo>
                    <a:pt x="2264611" y="1320240"/>
                  </a:lnTo>
                  <a:lnTo>
                    <a:pt x="2270541" y="1320502"/>
                  </a:lnTo>
                  <a:lnTo>
                    <a:pt x="2271290" y="1320528"/>
                  </a:lnTo>
                  <a:lnTo>
                    <a:pt x="2272038" y="1320575"/>
                  </a:lnTo>
                  <a:lnTo>
                    <a:pt x="2273516" y="1320629"/>
                  </a:lnTo>
                  <a:lnTo>
                    <a:pt x="2276491" y="1320736"/>
                  </a:lnTo>
                  <a:lnTo>
                    <a:pt x="2282447" y="1320971"/>
                  </a:lnTo>
                  <a:lnTo>
                    <a:pt x="2294346" y="1321394"/>
                  </a:lnTo>
                  <a:lnTo>
                    <a:pt x="2297560" y="1321495"/>
                  </a:lnTo>
                  <a:lnTo>
                    <a:pt x="2300793" y="1321602"/>
                  </a:lnTo>
                  <a:lnTo>
                    <a:pt x="2307239" y="1321810"/>
                  </a:lnTo>
                  <a:lnTo>
                    <a:pt x="2308041" y="1321837"/>
                  </a:lnTo>
                  <a:lnTo>
                    <a:pt x="2308869" y="1321864"/>
                  </a:lnTo>
                  <a:lnTo>
                    <a:pt x="2310473" y="1321891"/>
                  </a:lnTo>
                  <a:lnTo>
                    <a:pt x="2313706" y="1321991"/>
                  </a:lnTo>
                  <a:lnTo>
                    <a:pt x="2320152" y="1322153"/>
                  </a:lnTo>
                  <a:lnTo>
                    <a:pt x="2321756" y="1322206"/>
                  </a:lnTo>
                  <a:lnTo>
                    <a:pt x="2323386" y="1322233"/>
                  </a:lnTo>
                  <a:lnTo>
                    <a:pt x="2326599" y="1322307"/>
                  </a:lnTo>
                  <a:lnTo>
                    <a:pt x="2333039" y="1322468"/>
                  </a:lnTo>
                  <a:lnTo>
                    <a:pt x="2345952" y="1322730"/>
                  </a:lnTo>
                  <a:lnTo>
                    <a:pt x="2346707" y="1322730"/>
                  </a:lnTo>
                  <a:lnTo>
                    <a:pt x="2347456" y="1322757"/>
                  </a:lnTo>
                  <a:lnTo>
                    <a:pt x="2348960" y="1322783"/>
                  </a:lnTo>
                  <a:lnTo>
                    <a:pt x="2351988" y="1322830"/>
                  </a:lnTo>
                  <a:lnTo>
                    <a:pt x="2357990" y="1322938"/>
                  </a:lnTo>
                  <a:lnTo>
                    <a:pt x="2358739" y="1322965"/>
                  </a:lnTo>
                  <a:lnTo>
                    <a:pt x="2359514" y="1322965"/>
                  </a:lnTo>
                  <a:lnTo>
                    <a:pt x="2364020" y="1323045"/>
                  </a:lnTo>
                  <a:lnTo>
                    <a:pt x="2370049" y="1323119"/>
                  </a:lnTo>
                  <a:lnTo>
                    <a:pt x="2370798" y="1323146"/>
                  </a:lnTo>
                  <a:lnTo>
                    <a:pt x="2371553" y="1323146"/>
                  </a:lnTo>
                  <a:lnTo>
                    <a:pt x="2373050" y="1323173"/>
                  </a:lnTo>
                  <a:lnTo>
                    <a:pt x="2376052" y="1323200"/>
                  </a:lnTo>
                  <a:lnTo>
                    <a:pt x="2382087" y="1323280"/>
                  </a:lnTo>
                  <a:lnTo>
                    <a:pt x="2394119" y="1323434"/>
                  </a:lnTo>
                  <a:lnTo>
                    <a:pt x="2394974" y="1323434"/>
                  </a:lnTo>
                  <a:lnTo>
                    <a:pt x="2395802" y="1323461"/>
                  </a:lnTo>
                  <a:lnTo>
                    <a:pt x="2397485" y="1323461"/>
                  </a:lnTo>
                  <a:lnTo>
                    <a:pt x="2400850" y="1323515"/>
                  </a:lnTo>
                  <a:lnTo>
                    <a:pt x="2407575" y="1323569"/>
                  </a:lnTo>
                  <a:lnTo>
                    <a:pt x="2408404" y="1323569"/>
                  </a:lnTo>
                  <a:lnTo>
                    <a:pt x="2409258" y="1323595"/>
                  </a:lnTo>
                  <a:lnTo>
                    <a:pt x="2410941" y="1323595"/>
                  </a:lnTo>
                  <a:lnTo>
                    <a:pt x="2414280" y="1323649"/>
                  </a:lnTo>
                  <a:lnTo>
                    <a:pt x="2421012" y="1323696"/>
                  </a:lnTo>
                  <a:lnTo>
                    <a:pt x="2422688" y="1323696"/>
                  </a:lnTo>
                  <a:lnTo>
                    <a:pt x="2424371" y="1323723"/>
                  </a:lnTo>
                  <a:lnTo>
                    <a:pt x="2427737" y="1323750"/>
                  </a:lnTo>
                  <a:lnTo>
                    <a:pt x="2434442" y="1323777"/>
                  </a:lnTo>
                  <a:lnTo>
                    <a:pt x="2435296" y="1323804"/>
                  </a:lnTo>
                  <a:lnTo>
                    <a:pt x="2437807" y="1323804"/>
                  </a:lnTo>
                  <a:lnTo>
                    <a:pt x="2441173" y="1323830"/>
                  </a:lnTo>
                  <a:lnTo>
                    <a:pt x="2442021" y="1323830"/>
                  </a:lnTo>
                  <a:lnTo>
                    <a:pt x="2442849" y="1323857"/>
                  </a:lnTo>
                  <a:lnTo>
                    <a:pt x="2446215" y="1323857"/>
                  </a:lnTo>
                  <a:lnTo>
                    <a:pt x="2447043" y="1323884"/>
                  </a:lnTo>
                  <a:lnTo>
                    <a:pt x="2447898" y="1323884"/>
                  </a:lnTo>
                </a:path>
              </a:pathLst>
            </a:custGeom>
            <a:noFill/>
            <a:ln w="35322" cap="sq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Rectangle 7192">
              <a:extLst>
                <a:ext uri="{FF2B5EF4-FFF2-40B4-BE49-F238E27FC236}">
                  <a16:creationId xmlns:a16="http://schemas.microsoft.com/office/drawing/2014/main" id="{43212782-E979-F0EE-7B42-B70D5A30BA38}"/>
                </a:ext>
              </a:extLst>
            </p:cNvPr>
            <p:cNvSpPr/>
            <p:nvPr/>
          </p:nvSpPr>
          <p:spPr>
            <a:xfrm>
              <a:off x="6417250" y="4886325"/>
              <a:ext cx="754409" cy="816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03D2716D-142D-15AC-392F-0530EDE5AD83}"/>
              </a:ext>
            </a:extLst>
          </p:cNvPr>
          <p:cNvCxnSpPr>
            <a:cxnSpLocks/>
          </p:cNvCxnSpPr>
          <p:nvPr/>
        </p:nvCxnSpPr>
        <p:spPr>
          <a:xfrm>
            <a:off x="6510141" y="5718695"/>
            <a:ext cx="22609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Connector 7196">
            <a:extLst>
              <a:ext uri="{FF2B5EF4-FFF2-40B4-BE49-F238E27FC236}">
                <a16:creationId xmlns:a16="http://schemas.microsoft.com/office/drawing/2014/main" id="{026749D5-D3ED-8CDC-BA2A-50BBBC642E02}"/>
              </a:ext>
            </a:extLst>
          </p:cNvPr>
          <p:cNvCxnSpPr>
            <a:cxnSpLocks/>
          </p:cNvCxnSpPr>
          <p:nvPr/>
        </p:nvCxnSpPr>
        <p:spPr>
          <a:xfrm flipH="1">
            <a:off x="6499028" y="5718695"/>
            <a:ext cx="6868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00" name="Picture 2">
            <a:extLst>
              <a:ext uri="{FF2B5EF4-FFF2-40B4-BE49-F238E27FC236}">
                <a16:creationId xmlns:a16="http://schemas.microsoft.com/office/drawing/2014/main" id="{75D0E6AA-C7CC-43A9-B08F-CD4F0D857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23" y="4917464"/>
            <a:ext cx="935896" cy="27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F98162-E381-C73C-432D-0F2E248EF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5" y="4248537"/>
            <a:ext cx="3568700" cy="25590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46C0C7-E420-EE68-AB15-3FBAB3046DF2}"/>
              </a:ext>
            </a:extLst>
          </p:cNvPr>
          <p:cNvGrpSpPr/>
          <p:nvPr/>
        </p:nvGrpSpPr>
        <p:grpSpPr>
          <a:xfrm>
            <a:off x="788297" y="4312546"/>
            <a:ext cx="2383068" cy="1798341"/>
            <a:chOff x="800822" y="2221977"/>
            <a:chExt cx="2383068" cy="17983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83C11F-399B-8B20-785C-3B3301711CDC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EC85573-645C-9B9A-33D3-7F2328918C46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37B5986-E4B5-F725-0426-4FC2CCEE2267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7E4307B-7105-897D-96D4-118CD173F1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6A478D3-5AD5-D068-B6EF-7873CB654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4A9F1A6-DE70-49B3-D7C2-A7C3387DBF6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EB1281-F049-E0BB-08B4-F63EE9A8CA34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D9794A6-8E9F-165D-4910-95EF9CDF6489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38D0F1A-B4BE-7C26-C2D6-B189BDE1C5F1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A74BC53-CF15-67D9-639D-DEC54D9EB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5CB6BF7-5BCC-911A-F860-506C31CAA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D10DB36-F4AE-350B-801C-AB854D8EFC55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1CA00B-4007-A6CC-FA3F-055B447C5008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285342-C36E-7E5D-B73E-875D9462DBDE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34E30B1-F3A6-9F84-D9FE-07C298BCB247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6D155D7-A5A2-831D-CA13-0D2878537A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F7EA519-C752-72B1-A375-2555D83AF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2EA0038-87BC-8BFF-595F-74B308BAA218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6A04D0-9E08-3432-AB71-B4FE3CC15BDD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7DDB043-B494-06B5-89DA-7EFC8F59C9DD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CDC6037-84E0-795D-2829-0AB724AD0D1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DFACB016-0BBE-7F67-11E9-D7F807F01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E62489-7042-D779-734B-D93DEF5FB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1D26C6B-E192-3D0D-BC58-40890DCAAAFE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E7AD6C-AB17-117B-AE49-BB2B87419FFD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3600DCC-4DA4-4F70-EBB9-6227E22418E0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00A551B-9622-9B57-06C1-A8D6F6944455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83E702F-3DAF-20E8-F5F8-A6888E45D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C2ED78A-CE5A-2C07-B1B9-EC0EECEF56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6168644-2463-5A42-68A2-833A27279280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E2550DE-FA01-03E7-7C0E-A26B549A6E42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BD1A2BB-DE2A-C44E-3A1B-F42DBF208588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772EC1AB-C3BB-E802-0BDA-C9105033A840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5816BAA-43BA-BD08-6A90-0444E7F22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8B87EF1-DCC0-5252-BA1C-FFDC1F328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3C861C2-8B52-BF32-C9E6-06673FC55373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62E3B0-EB14-4047-408D-9E394315AD74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29FCEAF-F8F1-BFCF-C4C8-31669AEB1E63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E1D3442-BFEF-95D9-7E04-0B164EEC24B9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A15AD83-3BA1-3CCC-A5C7-512F0DC2B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420F5E3-609C-3447-33E1-5A670DE40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7468C7-5AEE-647F-7663-DFB975EE132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2B0791B9-E70C-4DA8-1B0E-0E0B90D29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52" y="6581824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E66FE9AA-D0F4-9C70-507E-2C8733416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5" y="503713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FBBE9C2-7E8F-D91C-2803-B2036AB07658}"/>
              </a:ext>
            </a:extLst>
          </p:cNvPr>
          <p:cNvCxnSpPr>
            <a:cxnSpLocks/>
          </p:cNvCxnSpPr>
          <p:nvPr/>
        </p:nvCxnSpPr>
        <p:spPr>
          <a:xfrm>
            <a:off x="80482" y="4019278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BC69386F-A067-3B84-0846-FF8C6344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5" y="3846270"/>
            <a:ext cx="997526" cy="3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8BF3243C-E5FF-5015-C9C6-FF61F9D42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9" y="3842580"/>
            <a:ext cx="1622218" cy="44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ACC90BE-C449-1580-C13B-F6A1CC9EA7B6}"/>
              </a:ext>
            </a:extLst>
          </p:cNvPr>
          <p:cNvCxnSpPr>
            <a:cxnSpLocks/>
          </p:cNvCxnSpPr>
          <p:nvPr/>
        </p:nvCxnSpPr>
        <p:spPr>
          <a:xfrm flipH="1">
            <a:off x="3778886" y="2735813"/>
            <a:ext cx="711695" cy="955313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4B2095F-0DC7-1934-63FD-2050E2ABCBEF}"/>
              </a:ext>
            </a:extLst>
          </p:cNvPr>
          <p:cNvSpPr/>
          <p:nvPr/>
        </p:nvSpPr>
        <p:spPr>
          <a:xfrm>
            <a:off x="409452" y="1609267"/>
            <a:ext cx="2077011" cy="738901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EA3E888-ACAF-5CBE-CBBD-EDEEA6E09975}"/>
              </a:ext>
            </a:extLst>
          </p:cNvPr>
          <p:cNvSpPr/>
          <p:nvPr/>
        </p:nvSpPr>
        <p:spPr>
          <a:xfrm>
            <a:off x="5801706" y="1027032"/>
            <a:ext cx="3151825" cy="87549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559D62-7DC7-732E-6AF5-A25727F8B1C6}"/>
              </a:ext>
            </a:extLst>
          </p:cNvPr>
          <p:cNvSpPr/>
          <p:nvPr/>
        </p:nvSpPr>
        <p:spPr>
          <a:xfrm>
            <a:off x="6931684" y="2916859"/>
            <a:ext cx="1942548" cy="87549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17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66F80B-7813-614F-1C3F-C7BDC0DF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Bayesian Formulation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06ABFD9A-1230-96DF-D196-3DC596B6A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70" y="2222456"/>
            <a:ext cx="4830460" cy="109206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AC2A0908-1928-038F-E385-0C3E365EAF40}"/>
              </a:ext>
            </a:extLst>
          </p:cNvPr>
          <p:cNvSpPr txBox="1"/>
          <p:nvPr/>
        </p:nvSpPr>
        <p:spPr>
          <a:xfrm>
            <a:off x="788297" y="19015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Posterior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427FA1D-532A-AF48-4C5A-73EE51047B68}"/>
              </a:ext>
            </a:extLst>
          </p:cNvPr>
          <p:cNvSpPr txBox="1"/>
          <p:nvPr/>
        </p:nvSpPr>
        <p:spPr>
          <a:xfrm>
            <a:off x="3196127" y="1490946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96A3AA2-3DB4-F9BB-7DEE-C6AB52A05EB3}"/>
              </a:ext>
            </a:extLst>
          </p:cNvPr>
          <p:cNvSpPr txBox="1"/>
          <p:nvPr/>
        </p:nvSpPr>
        <p:spPr>
          <a:xfrm>
            <a:off x="7051588" y="1527042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Prior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CEA452A-3839-03B1-9834-F4022865F508}"/>
              </a:ext>
            </a:extLst>
          </p:cNvPr>
          <p:cNvSpPr txBox="1"/>
          <p:nvPr/>
        </p:nvSpPr>
        <p:spPr>
          <a:xfrm>
            <a:off x="7147928" y="2907622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Evidence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B72005C-1F68-A419-C547-1BA59B9A61F9}"/>
              </a:ext>
            </a:extLst>
          </p:cNvPr>
          <p:cNvSpPr/>
          <p:nvPr/>
        </p:nvSpPr>
        <p:spPr>
          <a:xfrm>
            <a:off x="2053171" y="2394727"/>
            <a:ext cx="1734855" cy="6821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C5B96F2-377F-2F39-966F-1A8A3D835773}"/>
              </a:ext>
            </a:extLst>
          </p:cNvPr>
          <p:cNvSpPr/>
          <p:nvPr/>
        </p:nvSpPr>
        <p:spPr>
          <a:xfrm>
            <a:off x="4415199" y="2145389"/>
            <a:ext cx="1502964" cy="555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FA67578-5114-6BB2-E800-40EC88463E5A}"/>
              </a:ext>
            </a:extLst>
          </p:cNvPr>
          <p:cNvSpPr/>
          <p:nvPr/>
        </p:nvSpPr>
        <p:spPr>
          <a:xfrm>
            <a:off x="5994842" y="2145388"/>
            <a:ext cx="1005088" cy="55549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36F3682-C63E-A155-2F92-C29F7D64B4DD}"/>
              </a:ext>
            </a:extLst>
          </p:cNvPr>
          <p:cNvSpPr/>
          <p:nvPr/>
        </p:nvSpPr>
        <p:spPr>
          <a:xfrm>
            <a:off x="5063843" y="2816381"/>
            <a:ext cx="1214704" cy="52103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CB019-5FEC-63A1-5ADF-64A5F19F9055}"/>
              </a:ext>
            </a:extLst>
          </p:cNvPr>
          <p:cNvSpPr txBox="1"/>
          <p:nvPr/>
        </p:nvSpPr>
        <p:spPr>
          <a:xfrm>
            <a:off x="486131" y="1646283"/>
            <a:ext cx="2021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want)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A488D3F-929C-9403-5D6D-158DF390FAF6}"/>
              </a:ext>
            </a:extLst>
          </p:cNvPr>
          <p:cNvSpPr txBox="1"/>
          <p:nvPr/>
        </p:nvSpPr>
        <p:spPr>
          <a:xfrm>
            <a:off x="5899031" y="1295582"/>
            <a:ext cx="3151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we know)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2E8F9FF-2D1D-BA21-9E33-F5B7B897E612}"/>
              </a:ext>
            </a:extLst>
          </p:cNvPr>
          <p:cNvSpPr txBox="1"/>
          <p:nvPr/>
        </p:nvSpPr>
        <p:spPr>
          <a:xfrm>
            <a:off x="2308471" y="1210976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2BDC1EA-C37F-CEAF-6677-03920D5B8E40}"/>
              </a:ext>
            </a:extLst>
          </p:cNvPr>
          <p:cNvSpPr txBox="1"/>
          <p:nvPr/>
        </p:nvSpPr>
        <p:spPr>
          <a:xfrm>
            <a:off x="6770884" y="3257881"/>
            <a:ext cx="213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(how much sense all makes)</a:t>
            </a:r>
          </a:p>
        </p:txBody>
      </p: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6A2BDE56-E886-7071-0DF8-32AD0FF10B31}"/>
              </a:ext>
            </a:extLst>
          </p:cNvPr>
          <p:cNvCxnSpPr>
            <a:cxnSpLocks/>
          </p:cNvCxnSpPr>
          <p:nvPr/>
        </p:nvCxnSpPr>
        <p:spPr>
          <a:xfrm>
            <a:off x="6677134" y="2801185"/>
            <a:ext cx="14823" cy="19437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9" name="Picture 7188">
            <a:extLst>
              <a:ext uri="{FF2B5EF4-FFF2-40B4-BE49-F238E27FC236}">
                <a16:creationId xmlns:a16="http://schemas.microsoft.com/office/drawing/2014/main" id="{3F716FEB-B019-3681-F83F-FAE55BB67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66" b="57314"/>
          <a:stretch/>
        </p:blipFill>
        <p:spPr>
          <a:xfrm>
            <a:off x="8136937" y="4187450"/>
            <a:ext cx="779790" cy="373752"/>
          </a:xfrm>
          <a:prstGeom prst="rect">
            <a:avLst/>
          </a:prstGeom>
        </p:spPr>
      </p:pic>
      <p:pic>
        <p:nvPicPr>
          <p:cNvPr id="7190" name="Picture 8">
            <a:extLst>
              <a:ext uri="{FF2B5EF4-FFF2-40B4-BE49-F238E27FC236}">
                <a16:creationId xmlns:a16="http://schemas.microsoft.com/office/drawing/2014/main" id="{965AB717-17D1-6F8C-F59D-43FC72DC9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971" y="5379060"/>
            <a:ext cx="268890" cy="21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95" name="Group 7194">
            <a:extLst>
              <a:ext uri="{FF2B5EF4-FFF2-40B4-BE49-F238E27FC236}">
                <a16:creationId xmlns:a16="http://schemas.microsoft.com/office/drawing/2014/main" id="{EABCA36B-ECB7-EF63-65BE-ED618811395C}"/>
              </a:ext>
            </a:extLst>
          </p:cNvPr>
          <p:cNvGrpSpPr/>
          <p:nvPr/>
        </p:nvGrpSpPr>
        <p:grpSpPr>
          <a:xfrm>
            <a:off x="6417250" y="4188092"/>
            <a:ext cx="2016505" cy="1737322"/>
            <a:chOff x="6417250" y="4188092"/>
            <a:chExt cx="2016505" cy="1737322"/>
          </a:xfrm>
        </p:grpSpPr>
        <p:cxnSp>
          <p:nvCxnSpPr>
            <p:cNvPr id="7187" name="Straight Arrow Connector 7186">
              <a:extLst>
                <a:ext uri="{FF2B5EF4-FFF2-40B4-BE49-F238E27FC236}">
                  <a16:creationId xmlns:a16="http://schemas.microsoft.com/office/drawing/2014/main" id="{BEA45E42-BFF3-8D67-4356-75443F30A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2466" y="4188092"/>
              <a:ext cx="0" cy="17373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2E36DB78-57E0-3809-AF5F-5F6C32E2ACEC}"/>
                </a:ext>
              </a:extLst>
            </p:cNvPr>
            <p:cNvSpPr/>
            <p:nvPr/>
          </p:nvSpPr>
          <p:spPr>
            <a:xfrm>
              <a:off x="6516020" y="4401468"/>
              <a:ext cx="1917735" cy="1323884"/>
            </a:xfrm>
            <a:custGeom>
              <a:avLst/>
              <a:gdLst>
                <a:gd name="connsiteX0" fmla="*/ -66 w 2447897"/>
                <a:gd name="connsiteY0" fmla="*/ 1323879 h 1323883"/>
                <a:gd name="connsiteX1" fmla="*/ 685 w 2447897"/>
                <a:gd name="connsiteY1" fmla="*/ 1323879 h 1323883"/>
                <a:gd name="connsiteX2" fmla="*/ 1435 w 2447897"/>
                <a:gd name="connsiteY2" fmla="*/ 1323852 h 1323883"/>
                <a:gd name="connsiteX3" fmla="*/ 2937 w 2447897"/>
                <a:gd name="connsiteY3" fmla="*/ 1323852 h 1323883"/>
                <a:gd name="connsiteX4" fmla="*/ 5939 w 2447897"/>
                <a:gd name="connsiteY4" fmla="*/ 1323825 h 1323883"/>
                <a:gd name="connsiteX5" fmla="*/ 11943 w 2447897"/>
                <a:gd name="connsiteY5" fmla="*/ 1323799 h 1323883"/>
                <a:gd name="connsiteX6" fmla="*/ 12693 w 2447897"/>
                <a:gd name="connsiteY6" fmla="*/ 1323799 h 1323883"/>
                <a:gd name="connsiteX7" fmla="*/ 13444 w 2447897"/>
                <a:gd name="connsiteY7" fmla="*/ 1323772 h 1323883"/>
                <a:gd name="connsiteX8" fmla="*/ 14945 w 2447897"/>
                <a:gd name="connsiteY8" fmla="*/ 1323772 h 1323883"/>
                <a:gd name="connsiteX9" fmla="*/ 17947 w 2447897"/>
                <a:gd name="connsiteY9" fmla="*/ 1323745 h 1323883"/>
                <a:gd name="connsiteX10" fmla="*/ 23951 w 2447897"/>
                <a:gd name="connsiteY10" fmla="*/ 1323718 h 1323883"/>
                <a:gd name="connsiteX11" fmla="*/ 24702 w 2447897"/>
                <a:gd name="connsiteY11" fmla="*/ 1323691 h 1323883"/>
                <a:gd name="connsiteX12" fmla="*/ 26954 w 2447897"/>
                <a:gd name="connsiteY12" fmla="*/ 1323691 h 1323883"/>
                <a:gd name="connsiteX13" fmla="*/ 35960 w 2447897"/>
                <a:gd name="connsiteY13" fmla="*/ 1323617 h 1323883"/>
                <a:gd name="connsiteX14" fmla="*/ 47969 w 2447897"/>
                <a:gd name="connsiteY14" fmla="*/ 1323483 h 1323883"/>
                <a:gd name="connsiteX15" fmla="*/ 49599 w 2447897"/>
                <a:gd name="connsiteY15" fmla="*/ 1323483 h 1323883"/>
                <a:gd name="connsiteX16" fmla="*/ 51230 w 2447897"/>
                <a:gd name="connsiteY16" fmla="*/ 1323456 h 1323883"/>
                <a:gd name="connsiteX17" fmla="*/ 54491 w 2447897"/>
                <a:gd name="connsiteY17" fmla="*/ 1323429 h 1323883"/>
                <a:gd name="connsiteX18" fmla="*/ 60987 w 2447897"/>
                <a:gd name="connsiteY18" fmla="*/ 1323356 h 1323883"/>
                <a:gd name="connsiteX19" fmla="*/ 61815 w 2447897"/>
                <a:gd name="connsiteY19" fmla="*/ 1323329 h 1323883"/>
                <a:gd name="connsiteX20" fmla="*/ 62617 w 2447897"/>
                <a:gd name="connsiteY20" fmla="*/ 1323329 h 1323883"/>
                <a:gd name="connsiteX21" fmla="*/ 64248 w 2447897"/>
                <a:gd name="connsiteY21" fmla="*/ 1323302 h 1323883"/>
                <a:gd name="connsiteX22" fmla="*/ 67509 w 2447897"/>
                <a:gd name="connsiteY22" fmla="*/ 1323275 h 1323883"/>
                <a:gd name="connsiteX23" fmla="*/ 74005 w 2447897"/>
                <a:gd name="connsiteY23" fmla="*/ 1323168 h 1323883"/>
                <a:gd name="connsiteX24" fmla="*/ 74833 w 2447897"/>
                <a:gd name="connsiteY24" fmla="*/ 1323168 h 1323883"/>
                <a:gd name="connsiteX25" fmla="*/ 75635 w 2447897"/>
                <a:gd name="connsiteY25" fmla="*/ 1323141 h 1323883"/>
                <a:gd name="connsiteX26" fmla="*/ 77266 w 2447897"/>
                <a:gd name="connsiteY26" fmla="*/ 1323141 h 1323883"/>
                <a:gd name="connsiteX27" fmla="*/ 87049 w 2447897"/>
                <a:gd name="connsiteY27" fmla="*/ 1322986 h 1323883"/>
                <a:gd name="connsiteX28" fmla="*/ 100067 w 2447897"/>
                <a:gd name="connsiteY28" fmla="*/ 1322752 h 1323883"/>
                <a:gd name="connsiteX29" fmla="*/ 100817 w 2447897"/>
                <a:gd name="connsiteY29" fmla="*/ 1322752 h 1323883"/>
                <a:gd name="connsiteX30" fmla="*/ 101594 w 2447897"/>
                <a:gd name="connsiteY30" fmla="*/ 1322725 h 1323883"/>
                <a:gd name="connsiteX31" fmla="*/ 103095 w 2447897"/>
                <a:gd name="connsiteY31" fmla="*/ 1322698 h 1323883"/>
                <a:gd name="connsiteX32" fmla="*/ 106149 w 2447897"/>
                <a:gd name="connsiteY32" fmla="*/ 1322644 h 1323883"/>
                <a:gd name="connsiteX33" fmla="*/ 112231 w 2447897"/>
                <a:gd name="connsiteY33" fmla="*/ 1322517 h 1323883"/>
                <a:gd name="connsiteX34" fmla="*/ 112981 w 2447897"/>
                <a:gd name="connsiteY34" fmla="*/ 1322490 h 1323883"/>
                <a:gd name="connsiteX35" fmla="*/ 113732 w 2447897"/>
                <a:gd name="connsiteY35" fmla="*/ 1322490 h 1323883"/>
                <a:gd name="connsiteX36" fmla="*/ 115259 w 2447897"/>
                <a:gd name="connsiteY36" fmla="*/ 1322436 h 1323883"/>
                <a:gd name="connsiteX37" fmla="*/ 118312 w 2447897"/>
                <a:gd name="connsiteY37" fmla="*/ 1322382 h 1323883"/>
                <a:gd name="connsiteX38" fmla="*/ 124369 w 2447897"/>
                <a:gd name="connsiteY38" fmla="*/ 1322228 h 1323883"/>
                <a:gd name="connsiteX39" fmla="*/ 125145 w 2447897"/>
                <a:gd name="connsiteY39" fmla="*/ 1322228 h 1323883"/>
                <a:gd name="connsiteX40" fmla="*/ 125896 w 2447897"/>
                <a:gd name="connsiteY40" fmla="*/ 1322201 h 1323883"/>
                <a:gd name="connsiteX41" fmla="*/ 127422 w 2447897"/>
                <a:gd name="connsiteY41" fmla="*/ 1322148 h 1323883"/>
                <a:gd name="connsiteX42" fmla="*/ 130451 w 2447897"/>
                <a:gd name="connsiteY42" fmla="*/ 1322067 h 1323883"/>
                <a:gd name="connsiteX43" fmla="*/ 136532 w 2447897"/>
                <a:gd name="connsiteY43" fmla="*/ 1321913 h 1323883"/>
                <a:gd name="connsiteX44" fmla="*/ 148697 w 2447897"/>
                <a:gd name="connsiteY44" fmla="*/ 1321544 h 1323883"/>
                <a:gd name="connsiteX45" fmla="*/ 149447 w 2447897"/>
                <a:gd name="connsiteY45" fmla="*/ 1321517 h 1323883"/>
                <a:gd name="connsiteX46" fmla="*/ 150197 w 2447897"/>
                <a:gd name="connsiteY46" fmla="*/ 1321517 h 1323883"/>
                <a:gd name="connsiteX47" fmla="*/ 151673 w 2447897"/>
                <a:gd name="connsiteY47" fmla="*/ 1321463 h 1323883"/>
                <a:gd name="connsiteX48" fmla="*/ 154649 w 2447897"/>
                <a:gd name="connsiteY48" fmla="*/ 1321362 h 1323883"/>
                <a:gd name="connsiteX49" fmla="*/ 160627 w 2447897"/>
                <a:gd name="connsiteY49" fmla="*/ 1321148 h 1323883"/>
                <a:gd name="connsiteX50" fmla="*/ 161378 w 2447897"/>
                <a:gd name="connsiteY50" fmla="*/ 1321127 h 1323883"/>
                <a:gd name="connsiteX51" fmla="*/ 162103 w 2447897"/>
                <a:gd name="connsiteY51" fmla="*/ 1321101 h 1323883"/>
                <a:gd name="connsiteX52" fmla="*/ 163604 w 2447897"/>
                <a:gd name="connsiteY52" fmla="*/ 1321047 h 1323883"/>
                <a:gd name="connsiteX53" fmla="*/ 166580 w 2447897"/>
                <a:gd name="connsiteY53" fmla="*/ 1320940 h 1323883"/>
                <a:gd name="connsiteX54" fmla="*/ 172532 w 2447897"/>
                <a:gd name="connsiteY54" fmla="*/ 1320705 h 1323883"/>
                <a:gd name="connsiteX55" fmla="*/ 173283 w 2447897"/>
                <a:gd name="connsiteY55" fmla="*/ 1320651 h 1323883"/>
                <a:gd name="connsiteX56" fmla="*/ 175534 w 2447897"/>
                <a:gd name="connsiteY56" fmla="*/ 1320570 h 1323883"/>
                <a:gd name="connsiteX57" fmla="*/ 184464 w 2447897"/>
                <a:gd name="connsiteY57" fmla="*/ 1320181 h 1323883"/>
                <a:gd name="connsiteX58" fmla="*/ 196395 w 2447897"/>
                <a:gd name="connsiteY58" fmla="*/ 1319604 h 1323883"/>
                <a:gd name="connsiteX59" fmla="*/ 197197 w 2447897"/>
                <a:gd name="connsiteY59" fmla="*/ 1319550 h 1323883"/>
                <a:gd name="connsiteX60" fmla="*/ 197999 w 2447897"/>
                <a:gd name="connsiteY60" fmla="*/ 1319523 h 1323883"/>
                <a:gd name="connsiteX61" fmla="*/ 199630 w 2447897"/>
                <a:gd name="connsiteY61" fmla="*/ 1319423 h 1323883"/>
                <a:gd name="connsiteX62" fmla="*/ 202839 w 2447897"/>
                <a:gd name="connsiteY62" fmla="*/ 1319262 h 1323883"/>
                <a:gd name="connsiteX63" fmla="*/ 209309 w 2447897"/>
                <a:gd name="connsiteY63" fmla="*/ 1318893 h 1323883"/>
                <a:gd name="connsiteX64" fmla="*/ 210137 w 2447897"/>
                <a:gd name="connsiteY64" fmla="*/ 1318846 h 1323883"/>
                <a:gd name="connsiteX65" fmla="*/ 212544 w 2447897"/>
                <a:gd name="connsiteY65" fmla="*/ 1318685 h 1323883"/>
                <a:gd name="connsiteX66" fmla="*/ 215779 w 2447897"/>
                <a:gd name="connsiteY66" fmla="*/ 1318503 h 1323883"/>
                <a:gd name="connsiteX67" fmla="*/ 222249 w 2447897"/>
                <a:gd name="connsiteY67" fmla="*/ 1318080 h 1323883"/>
                <a:gd name="connsiteX68" fmla="*/ 223052 w 2447897"/>
                <a:gd name="connsiteY68" fmla="*/ 1318034 h 1323883"/>
                <a:gd name="connsiteX69" fmla="*/ 223854 w 2447897"/>
                <a:gd name="connsiteY69" fmla="*/ 1317953 h 1323883"/>
                <a:gd name="connsiteX70" fmla="*/ 225484 w 2447897"/>
                <a:gd name="connsiteY70" fmla="*/ 1317846 h 1323883"/>
                <a:gd name="connsiteX71" fmla="*/ 228720 w 2447897"/>
                <a:gd name="connsiteY71" fmla="*/ 1317638 h 1323883"/>
                <a:gd name="connsiteX72" fmla="*/ 235189 w 2447897"/>
                <a:gd name="connsiteY72" fmla="*/ 1317168 h 1323883"/>
                <a:gd name="connsiteX73" fmla="*/ 248104 w 2447897"/>
                <a:gd name="connsiteY73" fmla="*/ 1316114 h 1323883"/>
                <a:gd name="connsiteX74" fmla="*/ 248855 w 2447897"/>
                <a:gd name="connsiteY74" fmla="*/ 1316040 h 1323883"/>
                <a:gd name="connsiteX75" fmla="*/ 249631 w 2447897"/>
                <a:gd name="connsiteY75" fmla="*/ 1315987 h 1323883"/>
                <a:gd name="connsiteX76" fmla="*/ 254134 w 2447897"/>
                <a:gd name="connsiteY76" fmla="*/ 1315591 h 1323883"/>
                <a:gd name="connsiteX77" fmla="*/ 260191 w 2447897"/>
                <a:gd name="connsiteY77" fmla="*/ 1315013 h 1323883"/>
                <a:gd name="connsiteX78" fmla="*/ 272251 w 2447897"/>
                <a:gd name="connsiteY78" fmla="*/ 1313812 h 1323883"/>
                <a:gd name="connsiteX79" fmla="*/ 273001 w 2447897"/>
                <a:gd name="connsiteY79" fmla="*/ 1313732 h 1323883"/>
                <a:gd name="connsiteX80" fmla="*/ 273752 w 2447897"/>
                <a:gd name="connsiteY80" fmla="*/ 1313624 h 1323883"/>
                <a:gd name="connsiteX81" fmla="*/ 275253 w 2447897"/>
                <a:gd name="connsiteY81" fmla="*/ 1313470 h 1323883"/>
                <a:gd name="connsiteX82" fmla="*/ 278281 w 2447897"/>
                <a:gd name="connsiteY82" fmla="*/ 1313128 h 1323883"/>
                <a:gd name="connsiteX83" fmla="*/ 284311 w 2447897"/>
                <a:gd name="connsiteY83" fmla="*/ 1312450 h 1323883"/>
                <a:gd name="connsiteX84" fmla="*/ 296401 w 2447897"/>
                <a:gd name="connsiteY84" fmla="*/ 1310926 h 1323883"/>
                <a:gd name="connsiteX85" fmla="*/ 297202 w 2447897"/>
                <a:gd name="connsiteY85" fmla="*/ 1310819 h 1323883"/>
                <a:gd name="connsiteX86" fmla="*/ 298030 w 2447897"/>
                <a:gd name="connsiteY86" fmla="*/ 1310691 h 1323883"/>
                <a:gd name="connsiteX87" fmla="*/ 299660 w 2447897"/>
                <a:gd name="connsiteY87" fmla="*/ 1310483 h 1323883"/>
                <a:gd name="connsiteX88" fmla="*/ 302920 w 2447897"/>
                <a:gd name="connsiteY88" fmla="*/ 1310034 h 1323883"/>
                <a:gd name="connsiteX89" fmla="*/ 309466 w 2447897"/>
                <a:gd name="connsiteY89" fmla="*/ 1309094 h 1323883"/>
                <a:gd name="connsiteX90" fmla="*/ 322538 w 2447897"/>
                <a:gd name="connsiteY90" fmla="*/ 1307020 h 1323883"/>
                <a:gd name="connsiteX91" fmla="*/ 323366 w 2447897"/>
                <a:gd name="connsiteY91" fmla="*/ 1306886 h 1323883"/>
                <a:gd name="connsiteX92" fmla="*/ 324168 w 2447897"/>
                <a:gd name="connsiteY92" fmla="*/ 1306759 h 1323883"/>
                <a:gd name="connsiteX93" fmla="*/ 325824 w 2447897"/>
                <a:gd name="connsiteY93" fmla="*/ 1306470 h 1323883"/>
                <a:gd name="connsiteX94" fmla="*/ 329084 w 2447897"/>
                <a:gd name="connsiteY94" fmla="*/ 1305893 h 1323883"/>
                <a:gd name="connsiteX95" fmla="*/ 335630 w 2447897"/>
                <a:gd name="connsiteY95" fmla="*/ 1304712 h 1323883"/>
                <a:gd name="connsiteX96" fmla="*/ 348702 w 2447897"/>
                <a:gd name="connsiteY96" fmla="*/ 1302141 h 1323883"/>
                <a:gd name="connsiteX97" fmla="*/ 349504 w 2447897"/>
                <a:gd name="connsiteY97" fmla="*/ 1301987 h 1323883"/>
                <a:gd name="connsiteX98" fmla="*/ 350305 w 2447897"/>
                <a:gd name="connsiteY98" fmla="*/ 1301806 h 1323883"/>
                <a:gd name="connsiteX99" fmla="*/ 351909 w 2447897"/>
                <a:gd name="connsiteY99" fmla="*/ 1301490 h 1323883"/>
                <a:gd name="connsiteX100" fmla="*/ 355122 w 2447897"/>
                <a:gd name="connsiteY100" fmla="*/ 1300779 h 1323883"/>
                <a:gd name="connsiteX101" fmla="*/ 361542 w 2447897"/>
                <a:gd name="connsiteY101" fmla="*/ 1299336 h 1323883"/>
                <a:gd name="connsiteX102" fmla="*/ 374376 w 2447897"/>
                <a:gd name="connsiteY102" fmla="*/ 1296249 h 1323883"/>
                <a:gd name="connsiteX103" fmla="*/ 380796 w 2447897"/>
                <a:gd name="connsiteY103" fmla="*/ 1294571 h 1323883"/>
                <a:gd name="connsiteX104" fmla="*/ 387216 w 2447897"/>
                <a:gd name="connsiteY104" fmla="*/ 1292786 h 1323883"/>
                <a:gd name="connsiteX105" fmla="*/ 400076 w 2447897"/>
                <a:gd name="connsiteY105" fmla="*/ 1288980 h 1323883"/>
                <a:gd name="connsiteX106" fmla="*/ 400798 w 2447897"/>
                <a:gd name="connsiteY106" fmla="*/ 1288772 h 1323883"/>
                <a:gd name="connsiteX107" fmla="*/ 403051 w 2447897"/>
                <a:gd name="connsiteY107" fmla="*/ 1288068 h 1323883"/>
                <a:gd name="connsiteX108" fmla="*/ 406052 w 2447897"/>
                <a:gd name="connsiteY108" fmla="*/ 1287095 h 1323883"/>
                <a:gd name="connsiteX109" fmla="*/ 412035 w 2447897"/>
                <a:gd name="connsiteY109" fmla="*/ 1285101 h 1323883"/>
                <a:gd name="connsiteX110" fmla="*/ 424014 w 2447897"/>
                <a:gd name="connsiteY110" fmla="*/ 1280833 h 1323883"/>
                <a:gd name="connsiteX111" fmla="*/ 424769 w 2447897"/>
                <a:gd name="connsiteY111" fmla="*/ 1280571 h 1323883"/>
                <a:gd name="connsiteX112" fmla="*/ 425518 w 2447897"/>
                <a:gd name="connsiteY112" fmla="*/ 1280283 h 1323883"/>
                <a:gd name="connsiteX113" fmla="*/ 427015 w 2447897"/>
                <a:gd name="connsiteY113" fmla="*/ 1279732 h 1323883"/>
                <a:gd name="connsiteX114" fmla="*/ 430016 w 2447897"/>
                <a:gd name="connsiteY114" fmla="*/ 1278578 h 1323883"/>
                <a:gd name="connsiteX115" fmla="*/ 435999 w 2447897"/>
                <a:gd name="connsiteY115" fmla="*/ 1276189 h 1323883"/>
                <a:gd name="connsiteX116" fmla="*/ 447978 w 2447897"/>
                <a:gd name="connsiteY116" fmla="*/ 1271128 h 1323883"/>
                <a:gd name="connsiteX117" fmla="*/ 448786 w 2447897"/>
                <a:gd name="connsiteY117" fmla="*/ 1270766 h 1323883"/>
                <a:gd name="connsiteX118" fmla="*/ 449588 w 2447897"/>
                <a:gd name="connsiteY118" fmla="*/ 1270424 h 1323883"/>
                <a:gd name="connsiteX119" fmla="*/ 451218 w 2447897"/>
                <a:gd name="connsiteY119" fmla="*/ 1269685 h 1323883"/>
                <a:gd name="connsiteX120" fmla="*/ 454477 w 2447897"/>
                <a:gd name="connsiteY120" fmla="*/ 1268195 h 1323883"/>
                <a:gd name="connsiteX121" fmla="*/ 460970 w 2447897"/>
                <a:gd name="connsiteY121" fmla="*/ 1265155 h 1323883"/>
                <a:gd name="connsiteX122" fmla="*/ 473936 w 2447897"/>
                <a:gd name="connsiteY122" fmla="*/ 1258598 h 1323883"/>
                <a:gd name="connsiteX123" fmla="*/ 474764 w 2447897"/>
                <a:gd name="connsiteY123" fmla="*/ 1258182 h 1323883"/>
                <a:gd name="connsiteX124" fmla="*/ 475573 w 2447897"/>
                <a:gd name="connsiteY124" fmla="*/ 1257733 h 1323883"/>
                <a:gd name="connsiteX125" fmla="*/ 477203 w 2447897"/>
                <a:gd name="connsiteY125" fmla="*/ 1256867 h 1323883"/>
                <a:gd name="connsiteX126" fmla="*/ 480436 w 2447897"/>
                <a:gd name="connsiteY126" fmla="*/ 1255115 h 1323883"/>
                <a:gd name="connsiteX127" fmla="*/ 486929 w 2447897"/>
                <a:gd name="connsiteY127" fmla="*/ 1251471 h 1323883"/>
                <a:gd name="connsiteX128" fmla="*/ 499921 w 2447897"/>
                <a:gd name="connsiteY128" fmla="*/ 1243679 h 1323883"/>
                <a:gd name="connsiteX129" fmla="*/ 500677 w 2447897"/>
                <a:gd name="connsiteY129" fmla="*/ 1243209 h 1323883"/>
                <a:gd name="connsiteX130" fmla="*/ 501452 w 2447897"/>
                <a:gd name="connsiteY130" fmla="*/ 1242739 h 1323883"/>
                <a:gd name="connsiteX131" fmla="*/ 502949 w 2447897"/>
                <a:gd name="connsiteY131" fmla="*/ 1241766 h 1323883"/>
                <a:gd name="connsiteX132" fmla="*/ 505977 w 2447897"/>
                <a:gd name="connsiteY132" fmla="*/ 1239827 h 1323883"/>
                <a:gd name="connsiteX133" fmla="*/ 512059 w 2447897"/>
                <a:gd name="connsiteY133" fmla="*/ 1235847 h 1323883"/>
                <a:gd name="connsiteX134" fmla="*/ 524171 w 2447897"/>
                <a:gd name="connsiteY134" fmla="*/ 1227377 h 1323883"/>
                <a:gd name="connsiteX135" fmla="*/ 524926 w 2447897"/>
                <a:gd name="connsiteY135" fmla="*/ 1226827 h 1323883"/>
                <a:gd name="connsiteX136" fmla="*/ 525701 w 2447897"/>
                <a:gd name="connsiteY136" fmla="*/ 1226277 h 1323883"/>
                <a:gd name="connsiteX137" fmla="*/ 527198 w 2447897"/>
                <a:gd name="connsiteY137" fmla="*/ 1225149 h 1323883"/>
                <a:gd name="connsiteX138" fmla="*/ 530233 w 2447897"/>
                <a:gd name="connsiteY138" fmla="*/ 1222894 h 1323883"/>
                <a:gd name="connsiteX139" fmla="*/ 536308 w 2447897"/>
                <a:gd name="connsiteY139" fmla="*/ 1218250 h 1323883"/>
                <a:gd name="connsiteX140" fmla="*/ 548426 w 2447897"/>
                <a:gd name="connsiteY140" fmla="*/ 1208472 h 1323883"/>
                <a:gd name="connsiteX141" fmla="*/ 549175 w 2447897"/>
                <a:gd name="connsiteY141" fmla="*/ 1207848 h 1323883"/>
                <a:gd name="connsiteX142" fmla="*/ 549897 w 2447897"/>
                <a:gd name="connsiteY142" fmla="*/ 1207217 h 1323883"/>
                <a:gd name="connsiteX143" fmla="*/ 551401 w 2447897"/>
                <a:gd name="connsiteY143" fmla="*/ 1205955 h 1323883"/>
                <a:gd name="connsiteX144" fmla="*/ 554376 w 2447897"/>
                <a:gd name="connsiteY144" fmla="*/ 1203411 h 1323883"/>
                <a:gd name="connsiteX145" fmla="*/ 560306 w 2447897"/>
                <a:gd name="connsiteY145" fmla="*/ 1198197 h 1323883"/>
                <a:gd name="connsiteX146" fmla="*/ 572205 w 2447897"/>
                <a:gd name="connsiteY146" fmla="*/ 1187210 h 1323883"/>
                <a:gd name="connsiteX147" fmla="*/ 572934 w 2447897"/>
                <a:gd name="connsiteY147" fmla="*/ 1186506 h 1323883"/>
                <a:gd name="connsiteX148" fmla="*/ 573683 w 2447897"/>
                <a:gd name="connsiteY148" fmla="*/ 1185794 h 1323883"/>
                <a:gd name="connsiteX149" fmla="*/ 575160 w 2447897"/>
                <a:gd name="connsiteY149" fmla="*/ 1184358 h 1323883"/>
                <a:gd name="connsiteX150" fmla="*/ 578135 w 2447897"/>
                <a:gd name="connsiteY150" fmla="*/ 1181445 h 1323883"/>
                <a:gd name="connsiteX151" fmla="*/ 584085 w 2447897"/>
                <a:gd name="connsiteY151" fmla="*/ 1175492 h 1323883"/>
                <a:gd name="connsiteX152" fmla="*/ 595964 w 2447897"/>
                <a:gd name="connsiteY152" fmla="*/ 1163016 h 1323883"/>
                <a:gd name="connsiteX153" fmla="*/ 597574 w 2447897"/>
                <a:gd name="connsiteY153" fmla="*/ 1161284 h 1323883"/>
                <a:gd name="connsiteX154" fmla="*/ 599204 w 2447897"/>
                <a:gd name="connsiteY154" fmla="*/ 1159499 h 1323883"/>
                <a:gd name="connsiteX155" fmla="*/ 602411 w 2447897"/>
                <a:gd name="connsiteY155" fmla="*/ 1155936 h 1323883"/>
                <a:gd name="connsiteX156" fmla="*/ 608857 w 2447897"/>
                <a:gd name="connsiteY156" fmla="*/ 1148620 h 1323883"/>
                <a:gd name="connsiteX157" fmla="*/ 621770 w 2447897"/>
                <a:gd name="connsiteY157" fmla="*/ 1133258 h 1323883"/>
                <a:gd name="connsiteX158" fmla="*/ 647550 w 2447897"/>
                <a:gd name="connsiteY158" fmla="*/ 1099574 h 1323883"/>
                <a:gd name="connsiteX159" fmla="*/ 648298 w 2447897"/>
                <a:gd name="connsiteY159" fmla="*/ 1098527 h 1323883"/>
                <a:gd name="connsiteX160" fmla="*/ 649074 w 2447897"/>
                <a:gd name="connsiteY160" fmla="*/ 1097474 h 1323883"/>
                <a:gd name="connsiteX161" fmla="*/ 650578 w 2447897"/>
                <a:gd name="connsiteY161" fmla="*/ 1095380 h 1323883"/>
                <a:gd name="connsiteX162" fmla="*/ 653579 w 2447897"/>
                <a:gd name="connsiteY162" fmla="*/ 1091131 h 1323883"/>
                <a:gd name="connsiteX163" fmla="*/ 659582 w 2447897"/>
                <a:gd name="connsiteY163" fmla="*/ 1082480 h 1323883"/>
                <a:gd name="connsiteX164" fmla="*/ 671613 w 2447897"/>
                <a:gd name="connsiteY164" fmla="*/ 1064494 h 1323883"/>
                <a:gd name="connsiteX165" fmla="*/ 695684 w 2447897"/>
                <a:gd name="connsiteY165" fmla="*/ 1025804 h 1323883"/>
                <a:gd name="connsiteX166" fmla="*/ 696512 w 2447897"/>
                <a:gd name="connsiteY166" fmla="*/ 1024414 h 1323883"/>
                <a:gd name="connsiteX167" fmla="*/ 697314 w 2447897"/>
                <a:gd name="connsiteY167" fmla="*/ 1023045 h 1323883"/>
                <a:gd name="connsiteX168" fmla="*/ 698943 w 2447897"/>
                <a:gd name="connsiteY168" fmla="*/ 1020267 h 1323883"/>
                <a:gd name="connsiteX169" fmla="*/ 702210 w 2447897"/>
                <a:gd name="connsiteY169" fmla="*/ 1014656 h 1323883"/>
                <a:gd name="connsiteX170" fmla="*/ 708729 w 2447897"/>
                <a:gd name="connsiteY170" fmla="*/ 1003280 h 1323883"/>
                <a:gd name="connsiteX171" fmla="*/ 721775 w 2447897"/>
                <a:gd name="connsiteY171" fmla="*/ 979710 h 1323883"/>
                <a:gd name="connsiteX172" fmla="*/ 747859 w 2447897"/>
                <a:gd name="connsiteY172" fmla="*/ 929402 h 1323883"/>
                <a:gd name="connsiteX173" fmla="*/ 799107 w 2447897"/>
                <a:gd name="connsiteY173" fmla="*/ 819062 h 1323883"/>
                <a:gd name="connsiteX174" fmla="*/ 846857 w 2447897"/>
                <a:gd name="connsiteY174" fmla="*/ 704393 h 1323883"/>
                <a:gd name="connsiteX175" fmla="*/ 898668 w 2447897"/>
                <a:gd name="connsiteY175" fmla="*/ 571449 h 1323883"/>
                <a:gd name="connsiteX176" fmla="*/ 947040 w 2447897"/>
                <a:gd name="connsiteY176" fmla="*/ 444802 h 1323883"/>
                <a:gd name="connsiteX177" fmla="*/ 999448 w 2447897"/>
                <a:gd name="connsiteY177" fmla="*/ 312332 h 1323883"/>
                <a:gd name="connsiteX178" fmla="*/ 1002654 w 2447897"/>
                <a:gd name="connsiteY178" fmla="*/ 304572 h 1323883"/>
                <a:gd name="connsiteX179" fmla="*/ 1005868 w 2447897"/>
                <a:gd name="connsiteY179" fmla="*/ 296838 h 1323883"/>
                <a:gd name="connsiteX180" fmla="*/ 1012308 w 2447897"/>
                <a:gd name="connsiteY180" fmla="*/ 281581 h 1323883"/>
                <a:gd name="connsiteX181" fmla="*/ 1025174 w 2447897"/>
                <a:gd name="connsiteY181" fmla="*/ 251773 h 1323883"/>
                <a:gd name="connsiteX182" fmla="*/ 1050894 w 2447897"/>
                <a:gd name="connsiteY182" fmla="*/ 195592 h 1323883"/>
                <a:gd name="connsiteX183" fmla="*/ 1051650 w 2447897"/>
                <a:gd name="connsiteY183" fmla="*/ 194019 h 1323883"/>
                <a:gd name="connsiteX184" fmla="*/ 1052372 w 2447897"/>
                <a:gd name="connsiteY184" fmla="*/ 192473 h 1323883"/>
                <a:gd name="connsiteX185" fmla="*/ 1053876 w 2447897"/>
                <a:gd name="connsiteY185" fmla="*/ 189379 h 1323883"/>
                <a:gd name="connsiteX186" fmla="*/ 1056877 w 2447897"/>
                <a:gd name="connsiteY186" fmla="*/ 183219 h 1323883"/>
                <a:gd name="connsiteX187" fmla="*/ 1062880 w 2447897"/>
                <a:gd name="connsiteY187" fmla="*/ 171185 h 1323883"/>
                <a:gd name="connsiteX188" fmla="*/ 1074892 w 2447897"/>
                <a:gd name="connsiteY188" fmla="*/ 148037 h 1323883"/>
                <a:gd name="connsiteX189" fmla="*/ 1075640 w 2447897"/>
                <a:gd name="connsiteY189" fmla="*/ 146647 h 1323883"/>
                <a:gd name="connsiteX190" fmla="*/ 1076389 w 2447897"/>
                <a:gd name="connsiteY190" fmla="*/ 145232 h 1323883"/>
                <a:gd name="connsiteX191" fmla="*/ 1080894 w 2447897"/>
                <a:gd name="connsiteY191" fmla="*/ 136973 h 1323883"/>
                <a:gd name="connsiteX192" fmla="*/ 1086871 w 2447897"/>
                <a:gd name="connsiteY192" fmla="*/ 126277 h 1323883"/>
                <a:gd name="connsiteX193" fmla="*/ 1098883 w 2447897"/>
                <a:gd name="connsiteY193" fmla="*/ 106012 h 1323883"/>
                <a:gd name="connsiteX194" fmla="*/ 1099684 w 2447897"/>
                <a:gd name="connsiteY194" fmla="*/ 104675 h 1323883"/>
                <a:gd name="connsiteX195" fmla="*/ 1100512 w 2447897"/>
                <a:gd name="connsiteY195" fmla="*/ 103364 h 1323883"/>
                <a:gd name="connsiteX196" fmla="*/ 1102142 w 2447897"/>
                <a:gd name="connsiteY196" fmla="*/ 100769 h 1323883"/>
                <a:gd name="connsiteX197" fmla="*/ 1105375 w 2447897"/>
                <a:gd name="connsiteY197" fmla="*/ 95657 h 1323883"/>
                <a:gd name="connsiteX198" fmla="*/ 1111895 w 2447897"/>
                <a:gd name="connsiteY198" fmla="*/ 85773 h 1323883"/>
                <a:gd name="connsiteX199" fmla="*/ 1112703 w 2447897"/>
                <a:gd name="connsiteY199" fmla="*/ 84567 h 1323883"/>
                <a:gd name="connsiteX200" fmla="*/ 1113531 w 2447897"/>
                <a:gd name="connsiteY200" fmla="*/ 83388 h 1323883"/>
                <a:gd name="connsiteX201" fmla="*/ 1115135 w 2447897"/>
                <a:gd name="connsiteY201" fmla="*/ 81029 h 1323883"/>
                <a:gd name="connsiteX202" fmla="*/ 1118394 w 2447897"/>
                <a:gd name="connsiteY202" fmla="*/ 76388 h 1323883"/>
                <a:gd name="connsiteX203" fmla="*/ 1124887 w 2447897"/>
                <a:gd name="connsiteY203" fmla="*/ 67501 h 1323883"/>
                <a:gd name="connsiteX204" fmla="*/ 1125716 w 2447897"/>
                <a:gd name="connsiteY204" fmla="*/ 66426 h 1323883"/>
                <a:gd name="connsiteX205" fmla="*/ 1126524 w 2447897"/>
                <a:gd name="connsiteY205" fmla="*/ 65351 h 1323883"/>
                <a:gd name="connsiteX206" fmla="*/ 1128154 w 2447897"/>
                <a:gd name="connsiteY206" fmla="*/ 63228 h 1323883"/>
                <a:gd name="connsiteX207" fmla="*/ 1131413 w 2447897"/>
                <a:gd name="connsiteY207" fmla="*/ 59112 h 1323883"/>
                <a:gd name="connsiteX208" fmla="*/ 1137906 w 2447897"/>
                <a:gd name="connsiteY208" fmla="*/ 51247 h 1323883"/>
                <a:gd name="connsiteX209" fmla="*/ 1150925 w 2447897"/>
                <a:gd name="connsiteY209" fmla="*/ 37117 h 1323883"/>
                <a:gd name="connsiteX210" fmla="*/ 1152429 w 2447897"/>
                <a:gd name="connsiteY210" fmla="*/ 35596 h 1323883"/>
                <a:gd name="connsiteX211" fmla="*/ 1153953 w 2447897"/>
                <a:gd name="connsiteY211" fmla="*/ 34128 h 1323883"/>
                <a:gd name="connsiteX212" fmla="*/ 1156981 w 2447897"/>
                <a:gd name="connsiteY212" fmla="*/ 31244 h 1323883"/>
                <a:gd name="connsiteX213" fmla="*/ 1163063 w 2447897"/>
                <a:gd name="connsiteY213" fmla="*/ 25896 h 1323883"/>
                <a:gd name="connsiteX214" fmla="*/ 1163812 w 2447897"/>
                <a:gd name="connsiteY214" fmla="*/ 25241 h 1323883"/>
                <a:gd name="connsiteX215" fmla="*/ 1164594 w 2447897"/>
                <a:gd name="connsiteY215" fmla="*/ 24611 h 1323883"/>
                <a:gd name="connsiteX216" fmla="*/ 1166091 w 2447897"/>
                <a:gd name="connsiteY216" fmla="*/ 23379 h 1323883"/>
                <a:gd name="connsiteX217" fmla="*/ 1169145 w 2447897"/>
                <a:gd name="connsiteY217" fmla="*/ 21020 h 1323883"/>
                <a:gd name="connsiteX218" fmla="*/ 1175201 w 2447897"/>
                <a:gd name="connsiteY218" fmla="*/ 16642 h 1323883"/>
                <a:gd name="connsiteX219" fmla="*/ 1175976 w 2447897"/>
                <a:gd name="connsiteY219" fmla="*/ 16118 h 1323883"/>
                <a:gd name="connsiteX220" fmla="*/ 1176732 w 2447897"/>
                <a:gd name="connsiteY220" fmla="*/ 15620 h 1323883"/>
                <a:gd name="connsiteX221" fmla="*/ 1178255 w 2447897"/>
                <a:gd name="connsiteY221" fmla="*/ 14624 h 1323883"/>
                <a:gd name="connsiteX222" fmla="*/ 1181283 w 2447897"/>
                <a:gd name="connsiteY222" fmla="*/ 12762 h 1323883"/>
                <a:gd name="connsiteX223" fmla="*/ 1182032 w 2447897"/>
                <a:gd name="connsiteY223" fmla="*/ 12316 h 1323883"/>
                <a:gd name="connsiteX224" fmla="*/ 1182814 w 2447897"/>
                <a:gd name="connsiteY224" fmla="*/ 11871 h 1323883"/>
                <a:gd name="connsiteX225" fmla="*/ 1184311 w 2447897"/>
                <a:gd name="connsiteY225" fmla="*/ 11006 h 1323883"/>
                <a:gd name="connsiteX226" fmla="*/ 1187365 w 2447897"/>
                <a:gd name="connsiteY226" fmla="*/ 9380 h 1323883"/>
                <a:gd name="connsiteX227" fmla="*/ 1188114 w 2447897"/>
                <a:gd name="connsiteY227" fmla="*/ 9013 h 1323883"/>
                <a:gd name="connsiteX228" fmla="*/ 1188869 w 2447897"/>
                <a:gd name="connsiteY228" fmla="*/ 8620 h 1323883"/>
                <a:gd name="connsiteX229" fmla="*/ 1190393 w 2447897"/>
                <a:gd name="connsiteY229" fmla="*/ 7886 h 1323883"/>
                <a:gd name="connsiteX230" fmla="*/ 1193421 w 2447897"/>
                <a:gd name="connsiteY230" fmla="*/ 6522 h 1323883"/>
                <a:gd name="connsiteX231" fmla="*/ 1194196 w 2447897"/>
                <a:gd name="connsiteY231" fmla="*/ 6208 h 1323883"/>
                <a:gd name="connsiteX232" fmla="*/ 1194952 w 2447897"/>
                <a:gd name="connsiteY232" fmla="*/ 5894 h 1323883"/>
                <a:gd name="connsiteX233" fmla="*/ 1196475 w 2447897"/>
                <a:gd name="connsiteY233" fmla="*/ 5290 h 1323883"/>
                <a:gd name="connsiteX234" fmla="*/ 1199503 w 2447897"/>
                <a:gd name="connsiteY234" fmla="*/ 4190 h 1323883"/>
                <a:gd name="connsiteX235" fmla="*/ 1200252 w 2447897"/>
                <a:gd name="connsiteY235" fmla="*/ 3927 h 1323883"/>
                <a:gd name="connsiteX236" fmla="*/ 1201007 w 2447897"/>
                <a:gd name="connsiteY236" fmla="*/ 3692 h 1323883"/>
                <a:gd name="connsiteX237" fmla="*/ 1202478 w 2447897"/>
                <a:gd name="connsiteY237" fmla="*/ 3219 h 1323883"/>
                <a:gd name="connsiteX238" fmla="*/ 1203982 w 2447897"/>
                <a:gd name="connsiteY238" fmla="*/ 2800 h 1323883"/>
                <a:gd name="connsiteX239" fmla="*/ 1205460 w 2447897"/>
                <a:gd name="connsiteY239" fmla="*/ 2380 h 1323883"/>
                <a:gd name="connsiteX240" fmla="*/ 1206957 w 2447897"/>
                <a:gd name="connsiteY240" fmla="*/ 2014 h 1323883"/>
                <a:gd name="connsiteX241" fmla="*/ 1208434 w 2447897"/>
                <a:gd name="connsiteY241" fmla="*/ 1673 h 1323883"/>
                <a:gd name="connsiteX242" fmla="*/ 1209932 w 2447897"/>
                <a:gd name="connsiteY242" fmla="*/ 1358 h 1323883"/>
                <a:gd name="connsiteX243" fmla="*/ 1211409 w 2447897"/>
                <a:gd name="connsiteY243" fmla="*/ 1096 h 1323883"/>
                <a:gd name="connsiteX244" fmla="*/ 1212913 w 2447897"/>
                <a:gd name="connsiteY244" fmla="*/ 834 h 1323883"/>
                <a:gd name="connsiteX245" fmla="*/ 1213635 w 2447897"/>
                <a:gd name="connsiteY245" fmla="*/ 729 h 1323883"/>
                <a:gd name="connsiteX246" fmla="*/ 1214384 w 2447897"/>
                <a:gd name="connsiteY246" fmla="*/ 624 h 1323883"/>
                <a:gd name="connsiteX247" fmla="*/ 1215133 w 2447897"/>
                <a:gd name="connsiteY247" fmla="*/ 545 h 1323883"/>
                <a:gd name="connsiteX248" fmla="*/ 1215888 w 2447897"/>
                <a:gd name="connsiteY248" fmla="*/ 441 h 1323883"/>
                <a:gd name="connsiteX249" fmla="*/ 1216610 w 2447897"/>
                <a:gd name="connsiteY249" fmla="*/ 362 h 1323883"/>
                <a:gd name="connsiteX250" fmla="*/ 1217359 w 2447897"/>
                <a:gd name="connsiteY250" fmla="*/ 283 h 1323883"/>
                <a:gd name="connsiteX251" fmla="*/ 1218863 w 2447897"/>
                <a:gd name="connsiteY251" fmla="*/ 178 h 1323883"/>
                <a:gd name="connsiteX252" fmla="*/ 1219585 w 2447897"/>
                <a:gd name="connsiteY252" fmla="*/ 126 h 1323883"/>
                <a:gd name="connsiteX253" fmla="*/ 1220340 w 2447897"/>
                <a:gd name="connsiteY253" fmla="*/ 74 h 1323883"/>
                <a:gd name="connsiteX254" fmla="*/ 1221838 w 2447897"/>
                <a:gd name="connsiteY254" fmla="*/ 21 h 1323883"/>
                <a:gd name="connsiteX255" fmla="*/ 1222567 w 2447897"/>
                <a:gd name="connsiteY255" fmla="*/ -5 h 1323883"/>
                <a:gd name="connsiteX256" fmla="*/ 1224812 w 2447897"/>
                <a:gd name="connsiteY256" fmla="*/ -5 h 1323883"/>
                <a:gd name="connsiteX257" fmla="*/ 1225541 w 2447897"/>
                <a:gd name="connsiteY257" fmla="*/ 21 h 1323883"/>
                <a:gd name="connsiteX258" fmla="*/ 1227794 w 2447897"/>
                <a:gd name="connsiteY258" fmla="*/ 100 h 1323883"/>
                <a:gd name="connsiteX259" fmla="*/ 1228543 w 2447897"/>
                <a:gd name="connsiteY259" fmla="*/ 152 h 1323883"/>
                <a:gd name="connsiteX260" fmla="*/ 1229265 w 2447897"/>
                <a:gd name="connsiteY260" fmla="*/ 204 h 1323883"/>
                <a:gd name="connsiteX261" fmla="*/ 1230020 w 2447897"/>
                <a:gd name="connsiteY261" fmla="*/ 257 h 1323883"/>
                <a:gd name="connsiteX262" fmla="*/ 1231517 w 2447897"/>
                <a:gd name="connsiteY262" fmla="*/ 414 h 1323883"/>
                <a:gd name="connsiteX263" fmla="*/ 1232246 w 2447897"/>
                <a:gd name="connsiteY263" fmla="*/ 493 h 1323883"/>
                <a:gd name="connsiteX264" fmla="*/ 1232995 w 2447897"/>
                <a:gd name="connsiteY264" fmla="*/ 572 h 1323883"/>
                <a:gd name="connsiteX265" fmla="*/ 1233744 w 2447897"/>
                <a:gd name="connsiteY265" fmla="*/ 676 h 1323883"/>
                <a:gd name="connsiteX266" fmla="*/ 1235221 w 2447897"/>
                <a:gd name="connsiteY266" fmla="*/ 912 h 1323883"/>
                <a:gd name="connsiteX267" fmla="*/ 1235970 w 2447897"/>
                <a:gd name="connsiteY267" fmla="*/ 1017 h 1323883"/>
                <a:gd name="connsiteX268" fmla="*/ 1236719 w 2447897"/>
                <a:gd name="connsiteY268" fmla="*/ 1148 h 1323883"/>
                <a:gd name="connsiteX269" fmla="*/ 1238196 w 2447897"/>
                <a:gd name="connsiteY269" fmla="*/ 1437 h 1323883"/>
                <a:gd name="connsiteX270" fmla="*/ 1239700 w 2447897"/>
                <a:gd name="connsiteY270" fmla="*/ 1751 h 1323883"/>
                <a:gd name="connsiteX271" fmla="*/ 1241171 w 2447897"/>
                <a:gd name="connsiteY271" fmla="*/ 2118 h 1323883"/>
                <a:gd name="connsiteX272" fmla="*/ 1242675 w 2447897"/>
                <a:gd name="connsiteY272" fmla="*/ 2486 h 1323883"/>
                <a:gd name="connsiteX273" fmla="*/ 1244146 w 2447897"/>
                <a:gd name="connsiteY273" fmla="*/ 2905 h 1323883"/>
                <a:gd name="connsiteX274" fmla="*/ 1247127 w 2447897"/>
                <a:gd name="connsiteY274" fmla="*/ 3822 h 1323883"/>
                <a:gd name="connsiteX275" fmla="*/ 1247955 w 2447897"/>
                <a:gd name="connsiteY275" fmla="*/ 4084 h 1323883"/>
                <a:gd name="connsiteX276" fmla="*/ 1250360 w 2447897"/>
                <a:gd name="connsiteY276" fmla="*/ 4949 h 1323883"/>
                <a:gd name="connsiteX277" fmla="*/ 1253594 w 2447897"/>
                <a:gd name="connsiteY277" fmla="*/ 6234 h 1323883"/>
                <a:gd name="connsiteX278" fmla="*/ 1255197 w 2447897"/>
                <a:gd name="connsiteY278" fmla="*/ 6916 h 1323883"/>
                <a:gd name="connsiteX279" fmla="*/ 1256827 w 2447897"/>
                <a:gd name="connsiteY279" fmla="*/ 7650 h 1323883"/>
                <a:gd name="connsiteX280" fmla="*/ 1260067 w 2447897"/>
                <a:gd name="connsiteY280" fmla="*/ 9223 h 1323883"/>
                <a:gd name="connsiteX281" fmla="*/ 1261670 w 2447897"/>
                <a:gd name="connsiteY281" fmla="*/ 10062 h 1323883"/>
                <a:gd name="connsiteX282" fmla="*/ 1263273 w 2447897"/>
                <a:gd name="connsiteY282" fmla="*/ 10927 h 1323883"/>
                <a:gd name="connsiteX283" fmla="*/ 1266506 w 2447897"/>
                <a:gd name="connsiteY283" fmla="*/ 12788 h 1323883"/>
                <a:gd name="connsiteX284" fmla="*/ 1272980 w 2447897"/>
                <a:gd name="connsiteY284" fmla="*/ 16930 h 1323883"/>
                <a:gd name="connsiteX285" fmla="*/ 1273781 w 2447897"/>
                <a:gd name="connsiteY285" fmla="*/ 17481 h 1323883"/>
                <a:gd name="connsiteX286" fmla="*/ 1274583 w 2447897"/>
                <a:gd name="connsiteY286" fmla="*/ 18058 h 1323883"/>
                <a:gd name="connsiteX287" fmla="*/ 1276213 w 2447897"/>
                <a:gd name="connsiteY287" fmla="*/ 19211 h 1323883"/>
                <a:gd name="connsiteX288" fmla="*/ 1279426 w 2447897"/>
                <a:gd name="connsiteY288" fmla="*/ 21649 h 1323883"/>
                <a:gd name="connsiteX289" fmla="*/ 1285893 w 2447897"/>
                <a:gd name="connsiteY289" fmla="*/ 26919 h 1323883"/>
                <a:gd name="connsiteX290" fmla="*/ 1286694 w 2447897"/>
                <a:gd name="connsiteY290" fmla="*/ 27600 h 1323883"/>
                <a:gd name="connsiteX291" fmla="*/ 1287496 w 2447897"/>
                <a:gd name="connsiteY291" fmla="*/ 28308 h 1323883"/>
                <a:gd name="connsiteX292" fmla="*/ 1289126 w 2447897"/>
                <a:gd name="connsiteY292" fmla="*/ 29750 h 1323883"/>
                <a:gd name="connsiteX293" fmla="*/ 1292339 w 2447897"/>
                <a:gd name="connsiteY293" fmla="*/ 32739 h 1323883"/>
                <a:gd name="connsiteX294" fmla="*/ 1298806 w 2447897"/>
                <a:gd name="connsiteY294" fmla="*/ 39109 h 1323883"/>
                <a:gd name="connsiteX295" fmla="*/ 1300310 w 2447897"/>
                <a:gd name="connsiteY295" fmla="*/ 40682 h 1323883"/>
                <a:gd name="connsiteX296" fmla="*/ 1301814 w 2447897"/>
                <a:gd name="connsiteY296" fmla="*/ 42282 h 1323883"/>
                <a:gd name="connsiteX297" fmla="*/ 1304841 w 2447897"/>
                <a:gd name="connsiteY297" fmla="*/ 45558 h 1323883"/>
                <a:gd name="connsiteX298" fmla="*/ 1310871 w 2447897"/>
                <a:gd name="connsiteY298" fmla="*/ 52453 h 1323883"/>
                <a:gd name="connsiteX299" fmla="*/ 1322929 w 2447897"/>
                <a:gd name="connsiteY299" fmla="*/ 67580 h 1323883"/>
                <a:gd name="connsiteX300" fmla="*/ 1323678 w 2447897"/>
                <a:gd name="connsiteY300" fmla="*/ 68576 h 1323883"/>
                <a:gd name="connsiteX301" fmla="*/ 1325930 w 2447897"/>
                <a:gd name="connsiteY301" fmla="*/ 71643 h 1323883"/>
                <a:gd name="connsiteX302" fmla="*/ 1328958 w 2447897"/>
                <a:gd name="connsiteY302" fmla="*/ 75811 h 1323883"/>
                <a:gd name="connsiteX303" fmla="*/ 1334961 w 2447897"/>
                <a:gd name="connsiteY303" fmla="*/ 84463 h 1323883"/>
                <a:gd name="connsiteX304" fmla="*/ 1347026 w 2447897"/>
                <a:gd name="connsiteY304" fmla="*/ 103024 h 1323883"/>
                <a:gd name="connsiteX305" fmla="*/ 1347854 w 2447897"/>
                <a:gd name="connsiteY305" fmla="*/ 104334 h 1323883"/>
                <a:gd name="connsiteX306" fmla="*/ 1348656 w 2447897"/>
                <a:gd name="connsiteY306" fmla="*/ 105672 h 1323883"/>
                <a:gd name="connsiteX307" fmla="*/ 1350285 w 2447897"/>
                <a:gd name="connsiteY307" fmla="*/ 108346 h 1323883"/>
                <a:gd name="connsiteX308" fmla="*/ 1353572 w 2447897"/>
                <a:gd name="connsiteY308" fmla="*/ 113746 h 1323883"/>
                <a:gd name="connsiteX309" fmla="*/ 1360091 w 2447897"/>
                <a:gd name="connsiteY309" fmla="*/ 124941 h 1323883"/>
                <a:gd name="connsiteX310" fmla="*/ 1373163 w 2447897"/>
                <a:gd name="connsiteY310" fmla="*/ 148587 h 1323883"/>
                <a:gd name="connsiteX311" fmla="*/ 1399301 w 2447897"/>
                <a:gd name="connsiteY311" fmla="*/ 200678 h 1323883"/>
                <a:gd name="connsiteX312" fmla="*/ 1400102 w 2447897"/>
                <a:gd name="connsiteY312" fmla="*/ 202356 h 1323883"/>
                <a:gd name="connsiteX313" fmla="*/ 1402514 w 2447897"/>
                <a:gd name="connsiteY313" fmla="*/ 207468 h 1323883"/>
                <a:gd name="connsiteX314" fmla="*/ 1405694 w 2447897"/>
                <a:gd name="connsiteY314" fmla="*/ 214337 h 1323883"/>
                <a:gd name="connsiteX315" fmla="*/ 1412114 w 2447897"/>
                <a:gd name="connsiteY315" fmla="*/ 228310 h 1323883"/>
                <a:gd name="connsiteX316" fmla="*/ 1424948 w 2447897"/>
                <a:gd name="connsiteY316" fmla="*/ 257148 h 1323883"/>
                <a:gd name="connsiteX317" fmla="*/ 1450601 w 2447897"/>
                <a:gd name="connsiteY317" fmla="*/ 317917 h 1323883"/>
                <a:gd name="connsiteX318" fmla="*/ 1498450 w 2447897"/>
                <a:gd name="connsiteY318" fmla="*/ 438929 h 1323883"/>
                <a:gd name="connsiteX319" fmla="*/ 1550368 w 2447897"/>
                <a:gd name="connsiteY319" fmla="*/ 574784 h 1323883"/>
                <a:gd name="connsiteX320" fmla="*/ 1598793 w 2447897"/>
                <a:gd name="connsiteY320" fmla="*/ 699178 h 1323883"/>
                <a:gd name="connsiteX321" fmla="*/ 1646311 w 2447897"/>
                <a:gd name="connsiteY321" fmla="*/ 813632 h 1323883"/>
                <a:gd name="connsiteX322" fmla="*/ 1697837 w 2447897"/>
                <a:gd name="connsiteY322" fmla="*/ 925262 h 1323883"/>
                <a:gd name="connsiteX323" fmla="*/ 1699341 w 2447897"/>
                <a:gd name="connsiteY323" fmla="*/ 928302 h 1323883"/>
                <a:gd name="connsiteX324" fmla="*/ 1700838 w 2447897"/>
                <a:gd name="connsiteY324" fmla="*/ 931315 h 1323883"/>
                <a:gd name="connsiteX325" fmla="*/ 1703840 w 2447897"/>
                <a:gd name="connsiteY325" fmla="*/ 937295 h 1323883"/>
                <a:gd name="connsiteX326" fmla="*/ 1709842 w 2447897"/>
                <a:gd name="connsiteY326" fmla="*/ 949120 h 1323883"/>
                <a:gd name="connsiteX327" fmla="*/ 1721881 w 2447897"/>
                <a:gd name="connsiteY327" fmla="*/ 972086 h 1323883"/>
                <a:gd name="connsiteX328" fmla="*/ 1745924 w 2447897"/>
                <a:gd name="connsiteY328" fmla="*/ 1015314 h 1323883"/>
                <a:gd name="connsiteX329" fmla="*/ 1746726 w 2447897"/>
                <a:gd name="connsiteY329" fmla="*/ 1016730 h 1323883"/>
                <a:gd name="connsiteX330" fmla="*/ 1747528 w 2447897"/>
                <a:gd name="connsiteY330" fmla="*/ 1018119 h 1323883"/>
                <a:gd name="connsiteX331" fmla="*/ 1749158 w 2447897"/>
                <a:gd name="connsiteY331" fmla="*/ 1020898 h 1323883"/>
                <a:gd name="connsiteX332" fmla="*/ 1752417 w 2447897"/>
                <a:gd name="connsiteY332" fmla="*/ 1026401 h 1323883"/>
                <a:gd name="connsiteX333" fmla="*/ 1758943 w 2447897"/>
                <a:gd name="connsiteY333" fmla="*/ 1037233 h 1323883"/>
                <a:gd name="connsiteX334" fmla="*/ 1771982 w 2447897"/>
                <a:gd name="connsiteY334" fmla="*/ 1058071 h 1323883"/>
                <a:gd name="connsiteX335" fmla="*/ 1798047 w 2447897"/>
                <a:gd name="connsiteY335" fmla="*/ 1096588 h 1323883"/>
                <a:gd name="connsiteX336" fmla="*/ 1799551 w 2447897"/>
                <a:gd name="connsiteY336" fmla="*/ 1098681 h 1323883"/>
                <a:gd name="connsiteX337" fmla="*/ 1801075 w 2447897"/>
                <a:gd name="connsiteY337" fmla="*/ 1100802 h 1323883"/>
                <a:gd name="connsiteX338" fmla="*/ 1804129 w 2447897"/>
                <a:gd name="connsiteY338" fmla="*/ 1104950 h 1323883"/>
                <a:gd name="connsiteX339" fmla="*/ 1810211 w 2447897"/>
                <a:gd name="connsiteY339" fmla="*/ 1113124 h 1323883"/>
                <a:gd name="connsiteX340" fmla="*/ 1822376 w 2447897"/>
                <a:gd name="connsiteY340" fmla="*/ 1128775 h 1323883"/>
                <a:gd name="connsiteX341" fmla="*/ 1823124 w 2447897"/>
                <a:gd name="connsiteY341" fmla="*/ 1129721 h 1323883"/>
                <a:gd name="connsiteX342" fmla="*/ 1823900 w 2447897"/>
                <a:gd name="connsiteY342" fmla="*/ 1130668 h 1323883"/>
                <a:gd name="connsiteX343" fmla="*/ 1825403 w 2447897"/>
                <a:gd name="connsiteY343" fmla="*/ 1132553 h 1323883"/>
                <a:gd name="connsiteX344" fmla="*/ 1828458 w 2447897"/>
                <a:gd name="connsiteY344" fmla="*/ 1136251 h 1323883"/>
                <a:gd name="connsiteX345" fmla="*/ 1834540 w 2447897"/>
                <a:gd name="connsiteY345" fmla="*/ 1143540 h 1323883"/>
                <a:gd name="connsiteX346" fmla="*/ 1846704 w 2447897"/>
                <a:gd name="connsiteY346" fmla="*/ 1157459 h 1323883"/>
                <a:gd name="connsiteX347" fmla="*/ 1847453 w 2447897"/>
                <a:gd name="connsiteY347" fmla="*/ 1158298 h 1323883"/>
                <a:gd name="connsiteX348" fmla="*/ 1848202 w 2447897"/>
                <a:gd name="connsiteY348" fmla="*/ 1159110 h 1323883"/>
                <a:gd name="connsiteX349" fmla="*/ 1849679 w 2447897"/>
                <a:gd name="connsiteY349" fmla="*/ 1160761 h 1323883"/>
                <a:gd name="connsiteX350" fmla="*/ 1852680 w 2447897"/>
                <a:gd name="connsiteY350" fmla="*/ 1163982 h 1323883"/>
                <a:gd name="connsiteX351" fmla="*/ 1858637 w 2447897"/>
                <a:gd name="connsiteY351" fmla="*/ 1170304 h 1323883"/>
                <a:gd name="connsiteX352" fmla="*/ 1870563 w 2447897"/>
                <a:gd name="connsiteY352" fmla="*/ 1182392 h 1323883"/>
                <a:gd name="connsiteX353" fmla="*/ 1871318 w 2447897"/>
                <a:gd name="connsiteY353" fmla="*/ 1183123 h 1323883"/>
                <a:gd name="connsiteX354" fmla="*/ 1872066 w 2447897"/>
                <a:gd name="connsiteY354" fmla="*/ 1183834 h 1323883"/>
                <a:gd name="connsiteX355" fmla="*/ 1873544 w 2447897"/>
                <a:gd name="connsiteY355" fmla="*/ 1185271 h 1323883"/>
                <a:gd name="connsiteX356" fmla="*/ 1876545 w 2447897"/>
                <a:gd name="connsiteY356" fmla="*/ 1188130 h 1323883"/>
                <a:gd name="connsiteX357" fmla="*/ 1882495 w 2447897"/>
                <a:gd name="connsiteY357" fmla="*/ 1193713 h 1323883"/>
                <a:gd name="connsiteX358" fmla="*/ 1894427 w 2447897"/>
                <a:gd name="connsiteY358" fmla="*/ 1204304 h 1323883"/>
                <a:gd name="connsiteX359" fmla="*/ 1895229 w 2447897"/>
                <a:gd name="connsiteY359" fmla="*/ 1205015 h 1323883"/>
                <a:gd name="connsiteX360" fmla="*/ 1896031 w 2447897"/>
                <a:gd name="connsiteY360" fmla="*/ 1205693 h 1323883"/>
                <a:gd name="connsiteX361" fmla="*/ 1897661 w 2447897"/>
                <a:gd name="connsiteY361" fmla="*/ 1207055 h 1323883"/>
                <a:gd name="connsiteX362" fmla="*/ 1900894 w 2447897"/>
                <a:gd name="connsiteY362" fmla="*/ 1209760 h 1323883"/>
                <a:gd name="connsiteX363" fmla="*/ 1907367 w 2447897"/>
                <a:gd name="connsiteY363" fmla="*/ 1215029 h 1323883"/>
                <a:gd name="connsiteX364" fmla="*/ 1920306 w 2447897"/>
                <a:gd name="connsiteY364" fmla="*/ 1224961 h 1323883"/>
                <a:gd name="connsiteX365" fmla="*/ 1921910 w 2447897"/>
                <a:gd name="connsiteY365" fmla="*/ 1226169 h 1323883"/>
                <a:gd name="connsiteX366" fmla="*/ 1923540 w 2447897"/>
                <a:gd name="connsiteY366" fmla="*/ 1227350 h 1323883"/>
                <a:gd name="connsiteX367" fmla="*/ 1926779 w 2447897"/>
                <a:gd name="connsiteY367" fmla="*/ 1229659 h 1323883"/>
                <a:gd name="connsiteX368" fmla="*/ 1933246 w 2447897"/>
                <a:gd name="connsiteY368" fmla="*/ 1234169 h 1323883"/>
                <a:gd name="connsiteX369" fmla="*/ 1946186 w 2447897"/>
                <a:gd name="connsiteY369" fmla="*/ 1242659 h 1323883"/>
                <a:gd name="connsiteX370" fmla="*/ 1949187 w 2447897"/>
                <a:gd name="connsiteY370" fmla="*/ 1244545 h 1323883"/>
                <a:gd name="connsiteX371" fmla="*/ 1952215 w 2447897"/>
                <a:gd name="connsiteY371" fmla="*/ 1246384 h 1323883"/>
                <a:gd name="connsiteX372" fmla="*/ 1958250 w 2447897"/>
                <a:gd name="connsiteY372" fmla="*/ 1249974 h 1323883"/>
                <a:gd name="connsiteX373" fmla="*/ 1970335 w 2447897"/>
                <a:gd name="connsiteY373" fmla="*/ 1256739 h 1323883"/>
                <a:gd name="connsiteX374" fmla="*/ 1971084 w 2447897"/>
                <a:gd name="connsiteY374" fmla="*/ 1257155 h 1323883"/>
                <a:gd name="connsiteX375" fmla="*/ 1971833 w 2447897"/>
                <a:gd name="connsiteY375" fmla="*/ 1257551 h 1323883"/>
                <a:gd name="connsiteX376" fmla="*/ 1973363 w 2447897"/>
                <a:gd name="connsiteY376" fmla="*/ 1258363 h 1323883"/>
                <a:gd name="connsiteX377" fmla="*/ 1976364 w 2447897"/>
                <a:gd name="connsiteY377" fmla="*/ 1259934 h 1323883"/>
                <a:gd name="connsiteX378" fmla="*/ 1982420 w 2447897"/>
                <a:gd name="connsiteY378" fmla="*/ 1263001 h 1323883"/>
                <a:gd name="connsiteX379" fmla="*/ 1994478 w 2447897"/>
                <a:gd name="connsiteY379" fmla="*/ 1268773 h 1323883"/>
                <a:gd name="connsiteX380" fmla="*/ 1996135 w 2447897"/>
                <a:gd name="connsiteY380" fmla="*/ 1269504 h 1323883"/>
                <a:gd name="connsiteX381" fmla="*/ 1997771 w 2447897"/>
                <a:gd name="connsiteY381" fmla="*/ 1270236 h 1323883"/>
                <a:gd name="connsiteX382" fmla="*/ 2001031 w 2447897"/>
                <a:gd name="connsiteY382" fmla="*/ 1271679 h 1323883"/>
                <a:gd name="connsiteX383" fmla="*/ 2007577 w 2447897"/>
                <a:gd name="connsiteY383" fmla="*/ 1274484 h 1323883"/>
                <a:gd name="connsiteX384" fmla="*/ 2020675 w 2447897"/>
                <a:gd name="connsiteY384" fmla="*/ 1279678 h 1323883"/>
                <a:gd name="connsiteX385" fmla="*/ 2021477 w 2447897"/>
                <a:gd name="connsiteY385" fmla="*/ 1279994 h 1323883"/>
                <a:gd name="connsiteX386" fmla="*/ 2022305 w 2447897"/>
                <a:gd name="connsiteY386" fmla="*/ 1280303 h 1323883"/>
                <a:gd name="connsiteX387" fmla="*/ 2023935 w 2447897"/>
                <a:gd name="connsiteY387" fmla="*/ 1280907 h 1323883"/>
                <a:gd name="connsiteX388" fmla="*/ 2027221 w 2447897"/>
                <a:gd name="connsiteY388" fmla="*/ 1282115 h 1323883"/>
                <a:gd name="connsiteX389" fmla="*/ 2033741 w 2447897"/>
                <a:gd name="connsiteY389" fmla="*/ 1284423 h 1323883"/>
                <a:gd name="connsiteX390" fmla="*/ 2046839 w 2447897"/>
                <a:gd name="connsiteY390" fmla="*/ 1288719 h 1323883"/>
                <a:gd name="connsiteX391" fmla="*/ 2047641 w 2447897"/>
                <a:gd name="connsiteY391" fmla="*/ 1288980 h 1323883"/>
                <a:gd name="connsiteX392" fmla="*/ 2048443 w 2447897"/>
                <a:gd name="connsiteY392" fmla="*/ 1289222 h 1323883"/>
                <a:gd name="connsiteX393" fmla="*/ 2050046 w 2447897"/>
                <a:gd name="connsiteY393" fmla="*/ 1289719 h 1323883"/>
                <a:gd name="connsiteX394" fmla="*/ 2053253 w 2447897"/>
                <a:gd name="connsiteY394" fmla="*/ 1290685 h 1323883"/>
                <a:gd name="connsiteX395" fmla="*/ 2059699 w 2447897"/>
                <a:gd name="connsiteY395" fmla="*/ 1292551 h 1323883"/>
                <a:gd name="connsiteX396" fmla="*/ 2072539 w 2447897"/>
                <a:gd name="connsiteY396" fmla="*/ 1296034 h 1323883"/>
                <a:gd name="connsiteX397" fmla="*/ 2073341 w 2447897"/>
                <a:gd name="connsiteY397" fmla="*/ 1296222 h 1323883"/>
                <a:gd name="connsiteX398" fmla="*/ 2075746 w 2447897"/>
                <a:gd name="connsiteY398" fmla="*/ 1296846 h 1323883"/>
                <a:gd name="connsiteX399" fmla="*/ 2078953 w 2447897"/>
                <a:gd name="connsiteY399" fmla="*/ 1297638 h 1323883"/>
                <a:gd name="connsiteX400" fmla="*/ 2085373 w 2447897"/>
                <a:gd name="connsiteY400" fmla="*/ 1299155 h 1323883"/>
                <a:gd name="connsiteX401" fmla="*/ 2098240 w 2447897"/>
                <a:gd name="connsiteY401" fmla="*/ 1301987 h 1323883"/>
                <a:gd name="connsiteX402" fmla="*/ 2099737 w 2447897"/>
                <a:gd name="connsiteY402" fmla="*/ 1302302 h 1323883"/>
                <a:gd name="connsiteX403" fmla="*/ 2101241 w 2447897"/>
                <a:gd name="connsiteY403" fmla="*/ 1302591 h 1323883"/>
                <a:gd name="connsiteX404" fmla="*/ 2104216 w 2447897"/>
                <a:gd name="connsiteY404" fmla="*/ 1303195 h 1323883"/>
                <a:gd name="connsiteX405" fmla="*/ 2110219 w 2447897"/>
                <a:gd name="connsiteY405" fmla="*/ 1304369 h 1323883"/>
                <a:gd name="connsiteX406" fmla="*/ 2122204 w 2447897"/>
                <a:gd name="connsiteY406" fmla="*/ 1306524 h 1323883"/>
                <a:gd name="connsiteX407" fmla="*/ 2122953 w 2447897"/>
                <a:gd name="connsiteY407" fmla="*/ 1306651 h 1323883"/>
                <a:gd name="connsiteX408" fmla="*/ 2123701 w 2447897"/>
                <a:gd name="connsiteY408" fmla="*/ 1306759 h 1323883"/>
                <a:gd name="connsiteX409" fmla="*/ 2125205 w 2447897"/>
                <a:gd name="connsiteY409" fmla="*/ 1307020 h 1323883"/>
                <a:gd name="connsiteX410" fmla="*/ 2128207 w 2447897"/>
                <a:gd name="connsiteY410" fmla="*/ 1307517 h 1323883"/>
                <a:gd name="connsiteX411" fmla="*/ 2134183 w 2447897"/>
                <a:gd name="connsiteY411" fmla="*/ 1308463 h 1323883"/>
                <a:gd name="connsiteX412" fmla="*/ 2146168 w 2447897"/>
                <a:gd name="connsiteY412" fmla="*/ 1310222 h 1323883"/>
                <a:gd name="connsiteX413" fmla="*/ 2146996 w 2447897"/>
                <a:gd name="connsiteY413" fmla="*/ 1310322 h 1323883"/>
                <a:gd name="connsiteX414" fmla="*/ 2147798 w 2447897"/>
                <a:gd name="connsiteY414" fmla="*/ 1310430 h 1323883"/>
                <a:gd name="connsiteX415" fmla="*/ 2149428 w 2447897"/>
                <a:gd name="connsiteY415" fmla="*/ 1310665 h 1323883"/>
                <a:gd name="connsiteX416" fmla="*/ 2152661 w 2447897"/>
                <a:gd name="connsiteY416" fmla="*/ 1311081 h 1323883"/>
                <a:gd name="connsiteX417" fmla="*/ 2159187 w 2447897"/>
                <a:gd name="connsiteY417" fmla="*/ 1311920 h 1323883"/>
                <a:gd name="connsiteX418" fmla="*/ 2172180 w 2447897"/>
                <a:gd name="connsiteY418" fmla="*/ 1313443 h 1323883"/>
                <a:gd name="connsiteX419" fmla="*/ 2172981 w 2447897"/>
                <a:gd name="connsiteY419" fmla="*/ 1313524 h 1323883"/>
                <a:gd name="connsiteX420" fmla="*/ 2173783 w 2447897"/>
                <a:gd name="connsiteY420" fmla="*/ 1313624 h 1323883"/>
                <a:gd name="connsiteX421" fmla="*/ 2175413 w 2447897"/>
                <a:gd name="connsiteY421" fmla="*/ 1313785 h 1323883"/>
                <a:gd name="connsiteX422" fmla="*/ 2178673 w 2447897"/>
                <a:gd name="connsiteY422" fmla="*/ 1314128 h 1323883"/>
                <a:gd name="connsiteX423" fmla="*/ 2185172 w 2447897"/>
                <a:gd name="connsiteY423" fmla="*/ 1314779 h 1323883"/>
                <a:gd name="connsiteX424" fmla="*/ 2198165 w 2447897"/>
                <a:gd name="connsiteY424" fmla="*/ 1315987 h 1323883"/>
                <a:gd name="connsiteX425" fmla="*/ 2198914 w 2447897"/>
                <a:gd name="connsiteY425" fmla="*/ 1316040 h 1323883"/>
                <a:gd name="connsiteX426" fmla="*/ 2199689 w 2447897"/>
                <a:gd name="connsiteY426" fmla="*/ 1316114 h 1323883"/>
                <a:gd name="connsiteX427" fmla="*/ 2201193 w 2447897"/>
                <a:gd name="connsiteY427" fmla="*/ 1316248 h 1323883"/>
                <a:gd name="connsiteX428" fmla="*/ 2204220 w 2447897"/>
                <a:gd name="connsiteY428" fmla="*/ 1316483 h 1323883"/>
                <a:gd name="connsiteX429" fmla="*/ 2210303 w 2447897"/>
                <a:gd name="connsiteY429" fmla="*/ 1316980 h 1323883"/>
                <a:gd name="connsiteX430" fmla="*/ 2222440 w 2447897"/>
                <a:gd name="connsiteY430" fmla="*/ 1317873 h 1323883"/>
                <a:gd name="connsiteX431" fmla="*/ 2223938 w 2447897"/>
                <a:gd name="connsiteY431" fmla="*/ 1317980 h 1323883"/>
                <a:gd name="connsiteX432" fmla="*/ 2225468 w 2447897"/>
                <a:gd name="connsiteY432" fmla="*/ 1318060 h 1323883"/>
                <a:gd name="connsiteX433" fmla="*/ 2228496 w 2447897"/>
                <a:gd name="connsiteY433" fmla="*/ 1318268 h 1323883"/>
                <a:gd name="connsiteX434" fmla="*/ 2234552 w 2447897"/>
                <a:gd name="connsiteY434" fmla="*/ 1318658 h 1323883"/>
                <a:gd name="connsiteX435" fmla="*/ 2246690 w 2447897"/>
                <a:gd name="connsiteY435" fmla="*/ 1319342 h 1323883"/>
                <a:gd name="connsiteX436" fmla="*/ 2247438 w 2447897"/>
                <a:gd name="connsiteY436" fmla="*/ 1319396 h 1323883"/>
                <a:gd name="connsiteX437" fmla="*/ 2248187 w 2447897"/>
                <a:gd name="connsiteY437" fmla="*/ 1319423 h 1323883"/>
                <a:gd name="connsiteX438" fmla="*/ 2249665 w 2447897"/>
                <a:gd name="connsiteY438" fmla="*/ 1319497 h 1323883"/>
                <a:gd name="connsiteX439" fmla="*/ 2258596 w 2447897"/>
                <a:gd name="connsiteY439" fmla="*/ 1319973 h 1323883"/>
                <a:gd name="connsiteX440" fmla="*/ 2259344 w 2447897"/>
                <a:gd name="connsiteY440" fmla="*/ 1320000 h 1323883"/>
                <a:gd name="connsiteX441" fmla="*/ 2260067 w 2447897"/>
                <a:gd name="connsiteY441" fmla="*/ 1320020 h 1323883"/>
                <a:gd name="connsiteX442" fmla="*/ 2261570 w 2447897"/>
                <a:gd name="connsiteY442" fmla="*/ 1320101 h 1323883"/>
                <a:gd name="connsiteX443" fmla="*/ 2264545 w 2447897"/>
                <a:gd name="connsiteY443" fmla="*/ 1320235 h 1323883"/>
                <a:gd name="connsiteX444" fmla="*/ 2270475 w 2447897"/>
                <a:gd name="connsiteY444" fmla="*/ 1320497 h 1323883"/>
                <a:gd name="connsiteX445" fmla="*/ 2271224 w 2447897"/>
                <a:gd name="connsiteY445" fmla="*/ 1320523 h 1323883"/>
                <a:gd name="connsiteX446" fmla="*/ 2271972 w 2447897"/>
                <a:gd name="connsiteY446" fmla="*/ 1320570 h 1323883"/>
                <a:gd name="connsiteX447" fmla="*/ 2273450 w 2447897"/>
                <a:gd name="connsiteY447" fmla="*/ 1320624 h 1323883"/>
                <a:gd name="connsiteX448" fmla="*/ 2276425 w 2447897"/>
                <a:gd name="connsiteY448" fmla="*/ 1320731 h 1323883"/>
                <a:gd name="connsiteX449" fmla="*/ 2282381 w 2447897"/>
                <a:gd name="connsiteY449" fmla="*/ 1320966 h 1323883"/>
                <a:gd name="connsiteX450" fmla="*/ 2294280 w 2447897"/>
                <a:gd name="connsiteY450" fmla="*/ 1321389 h 1323883"/>
                <a:gd name="connsiteX451" fmla="*/ 2297494 w 2447897"/>
                <a:gd name="connsiteY451" fmla="*/ 1321490 h 1323883"/>
                <a:gd name="connsiteX452" fmla="*/ 2300727 w 2447897"/>
                <a:gd name="connsiteY452" fmla="*/ 1321597 h 1323883"/>
                <a:gd name="connsiteX453" fmla="*/ 2307173 w 2447897"/>
                <a:gd name="connsiteY453" fmla="*/ 1321805 h 1323883"/>
                <a:gd name="connsiteX454" fmla="*/ 2307975 w 2447897"/>
                <a:gd name="connsiteY454" fmla="*/ 1321832 h 1323883"/>
                <a:gd name="connsiteX455" fmla="*/ 2308803 w 2447897"/>
                <a:gd name="connsiteY455" fmla="*/ 1321859 h 1323883"/>
                <a:gd name="connsiteX456" fmla="*/ 2310407 w 2447897"/>
                <a:gd name="connsiteY456" fmla="*/ 1321886 h 1323883"/>
                <a:gd name="connsiteX457" fmla="*/ 2313640 w 2447897"/>
                <a:gd name="connsiteY457" fmla="*/ 1321986 h 1323883"/>
                <a:gd name="connsiteX458" fmla="*/ 2320086 w 2447897"/>
                <a:gd name="connsiteY458" fmla="*/ 1322148 h 1323883"/>
                <a:gd name="connsiteX459" fmla="*/ 2321690 w 2447897"/>
                <a:gd name="connsiteY459" fmla="*/ 1322201 h 1323883"/>
                <a:gd name="connsiteX460" fmla="*/ 2323320 w 2447897"/>
                <a:gd name="connsiteY460" fmla="*/ 1322228 h 1323883"/>
                <a:gd name="connsiteX461" fmla="*/ 2326533 w 2447897"/>
                <a:gd name="connsiteY461" fmla="*/ 1322302 h 1323883"/>
                <a:gd name="connsiteX462" fmla="*/ 2332973 w 2447897"/>
                <a:gd name="connsiteY462" fmla="*/ 1322463 h 1323883"/>
                <a:gd name="connsiteX463" fmla="*/ 2345886 w 2447897"/>
                <a:gd name="connsiteY463" fmla="*/ 1322725 h 1323883"/>
                <a:gd name="connsiteX464" fmla="*/ 2346641 w 2447897"/>
                <a:gd name="connsiteY464" fmla="*/ 1322725 h 1323883"/>
                <a:gd name="connsiteX465" fmla="*/ 2347390 w 2447897"/>
                <a:gd name="connsiteY465" fmla="*/ 1322752 h 1323883"/>
                <a:gd name="connsiteX466" fmla="*/ 2348894 w 2447897"/>
                <a:gd name="connsiteY466" fmla="*/ 1322778 h 1323883"/>
                <a:gd name="connsiteX467" fmla="*/ 2351922 w 2447897"/>
                <a:gd name="connsiteY467" fmla="*/ 1322825 h 1323883"/>
                <a:gd name="connsiteX468" fmla="*/ 2357924 w 2447897"/>
                <a:gd name="connsiteY468" fmla="*/ 1322933 h 1323883"/>
                <a:gd name="connsiteX469" fmla="*/ 2358673 w 2447897"/>
                <a:gd name="connsiteY469" fmla="*/ 1322960 h 1323883"/>
                <a:gd name="connsiteX470" fmla="*/ 2359448 w 2447897"/>
                <a:gd name="connsiteY470" fmla="*/ 1322960 h 1323883"/>
                <a:gd name="connsiteX471" fmla="*/ 2363954 w 2447897"/>
                <a:gd name="connsiteY471" fmla="*/ 1323040 h 1323883"/>
                <a:gd name="connsiteX472" fmla="*/ 2369983 w 2447897"/>
                <a:gd name="connsiteY472" fmla="*/ 1323114 h 1323883"/>
                <a:gd name="connsiteX473" fmla="*/ 2370732 w 2447897"/>
                <a:gd name="connsiteY473" fmla="*/ 1323141 h 1323883"/>
                <a:gd name="connsiteX474" fmla="*/ 2371487 w 2447897"/>
                <a:gd name="connsiteY474" fmla="*/ 1323141 h 1323883"/>
                <a:gd name="connsiteX475" fmla="*/ 2372984 w 2447897"/>
                <a:gd name="connsiteY475" fmla="*/ 1323168 h 1323883"/>
                <a:gd name="connsiteX476" fmla="*/ 2375986 w 2447897"/>
                <a:gd name="connsiteY476" fmla="*/ 1323195 h 1323883"/>
                <a:gd name="connsiteX477" fmla="*/ 2382021 w 2447897"/>
                <a:gd name="connsiteY477" fmla="*/ 1323275 h 1323883"/>
                <a:gd name="connsiteX478" fmla="*/ 2394053 w 2447897"/>
                <a:gd name="connsiteY478" fmla="*/ 1323429 h 1323883"/>
                <a:gd name="connsiteX479" fmla="*/ 2394908 w 2447897"/>
                <a:gd name="connsiteY479" fmla="*/ 1323429 h 1323883"/>
                <a:gd name="connsiteX480" fmla="*/ 2395736 w 2447897"/>
                <a:gd name="connsiteY480" fmla="*/ 1323456 h 1323883"/>
                <a:gd name="connsiteX481" fmla="*/ 2397419 w 2447897"/>
                <a:gd name="connsiteY481" fmla="*/ 1323456 h 1323883"/>
                <a:gd name="connsiteX482" fmla="*/ 2400784 w 2447897"/>
                <a:gd name="connsiteY482" fmla="*/ 1323510 h 1323883"/>
                <a:gd name="connsiteX483" fmla="*/ 2407509 w 2447897"/>
                <a:gd name="connsiteY483" fmla="*/ 1323564 h 1323883"/>
                <a:gd name="connsiteX484" fmla="*/ 2408338 w 2447897"/>
                <a:gd name="connsiteY484" fmla="*/ 1323564 h 1323883"/>
                <a:gd name="connsiteX485" fmla="*/ 2409192 w 2447897"/>
                <a:gd name="connsiteY485" fmla="*/ 1323590 h 1323883"/>
                <a:gd name="connsiteX486" fmla="*/ 2410875 w 2447897"/>
                <a:gd name="connsiteY486" fmla="*/ 1323590 h 1323883"/>
                <a:gd name="connsiteX487" fmla="*/ 2414214 w 2447897"/>
                <a:gd name="connsiteY487" fmla="*/ 1323644 h 1323883"/>
                <a:gd name="connsiteX488" fmla="*/ 2420946 w 2447897"/>
                <a:gd name="connsiteY488" fmla="*/ 1323691 h 1323883"/>
                <a:gd name="connsiteX489" fmla="*/ 2422622 w 2447897"/>
                <a:gd name="connsiteY489" fmla="*/ 1323691 h 1323883"/>
                <a:gd name="connsiteX490" fmla="*/ 2424305 w 2447897"/>
                <a:gd name="connsiteY490" fmla="*/ 1323718 h 1323883"/>
                <a:gd name="connsiteX491" fmla="*/ 2427671 w 2447897"/>
                <a:gd name="connsiteY491" fmla="*/ 1323745 h 1323883"/>
                <a:gd name="connsiteX492" fmla="*/ 2434376 w 2447897"/>
                <a:gd name="connsiteY492" fmla="*/ 1323772 h 1323883"/>
                <a:gd name="connsiteX493" fmla="*/ 2435230 w 2447897"/>
                <a:gd name="connsiteY493" fmla="*/ 1323799 h 1323883"/>
                <a:gd name="connsiteX494" fmla="*/ 2437741 w 2447897"/>
                <a:gd name="connsiteY494" fmla="*/ 1323799 h 1323883"/>
                <a:gd name="connsiteX495" fmla="*/ 2441107 w 2447897"/>
                <a:gd name="connsiteY495" fmla="*/ 1323825 h 1323883"/>
                <a:gd name="connsiteX496" fmla="*/ 2441955 w 2447897"/>
                <a:gd name="connsiteY496" fmla="*/ 1323825 h 1323883"/>
                <a:gd name="connsiteX497" fmla="*/ 2442783 w 2447897"/>
                <a:gd name="connsiteY497" fmla="*/ 1323852 h 1323883"/>
                <a:gd name="connsiteX498" fmla="*/ 2446149 w 2447897"/>
                <a:gd name="connsiteY498" fmla="*/ 1323852 h 1323883"/>
                <a:gd name="connsiteX499" fmla="*/ 2446977 w 2447897"/>
                <a:gd name="connsiteY499" fmla="*/ 1323879 h 1323883"/>
                <a:gd name="connsiteX500" fmla="*/ 2447832 w 2447897"/>
                <a:gd name="connsiteY500" fmla="*/ 1323879 h 1323883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47925 w 2447898"/>
                <a:gd name="connsiteY172" fmla="*/ 929407 h 1330932"/>
                <a:gd name="connsiteX173" fmla="*/ 799173 w 2447898"/>
                <a:gd name="connsiteY173" fmla="*/ 819067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47925 w 2447898"/>
                <a:gd name="connsiteY172" fmla="*/ 929407 h 1330932"/>
                <a:gd name="connsiteX173" fmla="*/ 788365 w 2447898"/>
                <a:gd name="connsiteY173" fmla="*/ 1310134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03345 w 2447898"/>
                <a:gd name="connsiteY172" fmla="*/ 1323107 h 1330932"/>
                <a:gd name="connsiteX173" fmla="*/ 788365 w 2447898"/>
                <a:gd name="connsiteY173" fmla="*/ 1310134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30932"/>
                <a:gd name="connsiteX1" fmla="*/ 751 w 2447898"/>
                <a:gd name="connsiteY1" fmla="*/ 1323884 h 1330932"/>
                <a:gd name="connsiteX2" fmla="*/ 1501 w 2447898"/>
                <a:gd name="connsiteY2" fmla="*/ 1323857 h 1330932"/>
                <a:gd name="connsiteX3" fmla="*/ 3003 w 2447898"/>
                <a:gd name="connsiteY3" fmla="*/ 1323857 h 1330932"/>
                <a:gd name="connsiteX4" fmla="*/ 6005 w 2447898"/>
                <a:gd name="connsiteY4" fmla="*/ 1323830 h 1330932"/>
                <a:gd name="connsiteX5" fmla="*/ 12009 w 2447898"/>
                <a:gd name="connsiteY5" fmla="*/ 1323804 h 1330932"/>
                <a:gd name="connsiteX6" fmla="*/ 12759 w 2447898"/>
                <a:gd name="connsiteY6" fmla="*/ 1323804 h 1330932"/>
                <a:gd name="connsiteX7" fmla="*/ 13510 w 2447898"/>
                <a:gd name="connsiteY7" fmla="*/ 1323777 h 1330932"/>
                <a:gd name="connsiteX8" fmla="*/ 15011 w 2447898"/>
                <a:gd name="connsiteY8" fmla="*/ 1323777 h 1330932"/>
                <a:gd name="connsiteX9" fmla="*/ 18013 w 2447898"/>
                <a:gd name="connsiteY9" fmla="*/ 1323750 h 1330932"/>
                <a:gd name="connsiteX10" fmla="*/ 24017 w 2447898"/>
                <a:gd name="connsiteY10" fmla="*/ 1323723 h 1330932"/>
                <a:gd name="connsiteX11" fmla="*/ 24768 w 2447898"/>
                <a:gd name="connsiteY11" fmla="*/ 1323696 h 1330932"/>
                <a:gd name="connsiteX12" fmla="*/ 27020 w 2447898"/>
                <a:gd name="connsiteY12" fmla="*/ 1323696 h 1330932"/>
                <a:gd name="connsiteX13" fmla="*/ 36026 w 2447898"/>
                <a:gd name="connsiteY13" fmla="*/ 1323622 h 1330932"/>
                <a:gd name="connsiteX14" fmla="*/ 48035 w 2447898"/>
                <a:gd name="connsiteY14" fmla="*/ 1323488 h 1330932"/>
                <a:gd name="connsiteX15" fmla="*/ 49665 w 2447898"/>
                <a:gd name="connsiteY15" fmla="*/ 1323488 h 1330932"/>
                <a:gd name="connsiteX16" fmla="*/ 51296 w 2447898"/>
                <a:gd name="connsiteY16" fmla="*/ 1323461 h 1330932"/>
                <a:gd name="connsiteX17" fmla="*/ 54557 w 2447898"/>
                <a:gd name="connsiteY17" fmla="*/ 1323434 h 1330932"/>
                <a:gd name="connsiteX18" fmla="*/ 61053 w 2447898"/>
                <a:gd name="connsiteY18" fmla="*/ 1323361 h 1330932"/>
                <a:gd name="connsiteX19" fmla="*/ 61881 w 2447898"/>
                <a:gd name="connsiteY19" fmla="*/ 1323334 h 1330932"/>
                <a:gd name="connsiteX20" fmla="*/ 62683 w 2447898"/>
                <a:gd name="connsiteY20" fmla="*/ 1323334 h 1330932"/>
                <a:gd name="connsiteX21" fmla="*/ 64314 w 2447898"/>
                <a:gd name="connsiteY21" fmla="*/ 1323307 h 1330932"/>
                <a:gd name="connsiteX22" fmla="*/ 67575 w 2447898"/>
                <a:gd name="connsiteY22" fmla="*/ 1323280 h 1330932"/>
                <a:gd name="connsiteX23" fmla="*/ 74071 w 2447898"/>
                <a:gd name="connsiteY23" fmla="*/ 1323173 h 1330932"/>
                <a:gd name="connsiteX24" fmla="*/ 74899 w 2447898"/>
                <a:gd name="connsiteY24" fmla="*/ 1323173 h 1330932"/>
                <a:gd name="connsiteX25" fmla="*/ 75701 w 2447898"/>
                <a:gd name="connsiteY25" fmla="*/ 1323146 h 1330932"/>
                <a:gd name="connsiteX26" fmla="*/ 77332 w 2447898"/>
                <a:gd name="connsiteY26" fmla="*/ 1323146 h 1330932"/>
                <a:gd name="connsiteX27" fmla="*/ 87115 w 2447898"/>
                <a:gd name="connsiteY27" fmla="*/ 1322991 h 1330932"/>
                <a:gd name="connsiteX28" fmla="*/ 100133 w 2447898"/>
                <a:gd name="connsiteY28" fmla="*/ 1322757 h 1330932"/>
                <a:gd name="connsiteX29" fmla="*/ 100883 w 2447898"/>
                <a:gd name="connsiteY29" fmla="*/ 1322757 h 1330932"/>
                <a:gd name="connsiteX30" fmla="*/ 101660 w 2447898"/>
                <a:gd name="connsiteY30" fmla="*/ 1322730 h 1330932"/>
                <a:gd name="connsiteX31" fmla="*/ 103161 w 2447898"/>
                <a:gd name="connsiteY31" fmla="*/ 1322703 h 1330932"/>
                <a:gd name="connsiteX32" fmla="*/ 106215 w 2447898"/>
                <a:gd name="connsiteY32" fmla="*/ 1322649 h 1330932"/>
                <a:gd name="connsiteX33" fmla="*/ 112297 w 2447898"/>
                <a:gd name="connsiteY33" fmla="*/ 1322522 h 1330932"/>
                <a:gd name="connsiteX34" fmla="*/ 113047 w 2447898"/>
                <a:gd name="connsiteY34" fmla="*/ 1322495 h 1330932"/>
                <a:gd name="connsiteX35" fmla="*/ 113798 w 2447898"/>
                <a:gd name="connsiteY35" fmla="*/ 1322495 h 1330932"/>
                <a:gd name="connsiteX36" fmla="*/ 115325 w 2447898"/>
                <a:gd name="connsiteY36" fmla="*/ 1322441 h 1330932"/>
                <a:gd name="connsiteX37" fmla="*/ 118378 w 2447898"/>
                <a:gd name="connsiteY37" fmla="*/ 1322387 h 1330932"/>
                <a:gd name="connsiteX38" fmla="*/ 124435 w 2447898"/>
                <a:gd name="connsiteY38" fmla="*/ 1322233 h 1330932"/>
                <a:gd name="connsiteX39" fmla="*/ 125211 w 2447898"/>
                <a:gd name="connsiteY39" fmla="*/ 1322233 h 1330932"/>
                <a:gd name="connsiteX40" fmla="*/ 125962 w 2447898"/>
                <a:gd name="connsiteY40" fmla="*/ 1322206 h 1330932"/>
                <a:gd name="connsiteX41" fmla="*/ 127488 w 2447898"/>
                <a:gd name="connsiteY41" fmla="*/ 1322153 h 1330932"/>
                <a:gd name="connsiteX42" fmla="*/ 130517 w 2447898"/>
                <a:gd name="connsiteY42" fmla="*/ 1322072 h 1330932"/>
                <a:gd name="connsiteX43" fmla="*/ 136598 w 2447898"/>
                <a:gd name="connsiteY43" fmla="*/ 1321918 h 1330932"/>
                <a:gd name="connsiteX44" fmla="*/ 148763 w 2447898"/>
                <a:gd name="connsiteY44" fmla="*/ 1321549 h 1330932"/>
                <a:gd name="connsiteX45" fmla="*/ 149513 w 2447898"/>
                <a:gd name="connsiteY45" fmla="*/ 1321522 h 1330932"/>
                <a:gd name="connsiteX46" fmla="*/ 150263 w 2447898"/>
                <a:gd name="connsiteY46" fmla="*/ 1321522 h 1330932"/>
                <a:gd name="connsiteX47" fmla="*/ 151739 w 2447898"/>
                <a:gd name="connsiteY47" fmla="*/ 1321468 h 1330932"/>
                <a:gd name="connsiteX48" fmla="*/ 154715 w 2447898"/>
                <a:gd name="connsiteY48" fmla="*/ 1321367 h 1330932"/>
                <a:gd name="connsiteX49" fmla="*/ 160693 w 2447898"/>
                <a:gd name="connsiteY49" fmla="*/ 1321153 h 1330932"/>
                <a:gd name="connsiteX50" fmla="*/ 161444 w 2447898"/>
                <a:gd name="connsiteY50" fmla="*/ 1321132 h 1330932"/>
                <a:gd name="connsiteX51" fmla="*/ 162169 w 2447898"/>
                <a:gd name="connsiteY51" fmla="*/ 1321106 h 1330932"/>
                <a:gd name="connsiteX52" fmla="*/ 163670 w 2447898"/>
                <a:gd name="connsiteY52" fmla="*/ 1321052 h 1330932"/>
                <a:gd name="connsiteX53" fmla="*/ 166646 w 2447898"/>
                <a:gd name="connsiteY53" fmla="*/ 1320945 h 1330932"/>
                <a:gd name="connsiteX54" fmla="*/ 172598 w 2447898"/>
                <a:gd name="connsiteY54" fmla="*/ 1320710 h 1330932"/>
                <a:gd name="connsiteX55" fmla="*/ 173349 w 2447898"/>
                <a:gd name="connsiteY55" fmla="*/ 1320656 h 1330932"/>
                <a:gd name="connsiteX56" fmla="*/ 175600 w 2447898"/>
                <a:gd name="connsiteY56" fmla="*/ 1320575 h 1330932"/>
                <a:gd name="connsiteX57" fmla="*/ 184530 w 2447898"/>
                <a:gd name="connsiteY57" fmla="*/ 1320186 h 1330932"/>
                <a:gd name="connsiteX58" fmla="*/ 196461 w 2447898"/>
                <a:gd name="connsiteY58" fmla="*/ 1319609 h 1330932"/>
                <a:gd name="connsiteX59" fmla="*/ 197263 w 2447898"/>
                <a:gd name="connsiteY59" fmla="*/ 1319555 h 1330932"/>
                <a:gd name="connsiteX60" fmla="*/ 198065 w 2447898"/>
                <a:gd name="connsiteY60" fmla="*/ 1319528 h 1330932"/>
                <a:gd name="connsiteX61" fmla="*/ 199696 w 2447898"/>
                <a:gd name="connsiteY61" fmla="*/ 1319428 h 1330932"/>
                <a:gd name="connsiteX62" fmla="*/ 202905 w 2447898"/>
                <a:gd name="connsiteY62" fmla="*/ 1319267 h 1330932"/>
                <a:gd name="connsiteX63" fmla="*/ 209375 w 2447898"/>
                <a:gd name="connsiteY63" fmla="*/ 1318898 h 1330932"/>
                <a:gd name="connsiteX64" fmla="*/ 210203 w 2447898"/>
                <a:gd name="connsiteY64" fmla="*/ 1318851 h 1330932"/>
                <a:gd name="connsiteX65" fmla="*/ 212610 w 2447898"/>
                <a:gd name="connsiteY65" fmla="*/ 1318690 h 1330932"/>
                <a:gd name="connsiteX66" fmla="*/ 215845 w 2447898"/>
                <a:gd name="connsiteY66" fmla="*/ 1318508 h 1330932"/>
                <a:gd name="connsiteX67" fmla="*/ 222315 w 2447898"/>
                <a:gd name="connsiteY67" fmla="*/ 1318085 h 1330932"/>
                <a:gd name="connsiteX68" fmla="*/ 223118 w 2447898"/>
                <a:gd name="connsiteY68" fmla="*/ 1318039 h 1330932"/>
                <a:gd name="connsiteX69" fmla="*/ 223920 w 2447898"/>
                <a:gd name="connsiteY69" fmla="*/ 1317958 h 1330932"/>
                <a:gd name="connsiteX70" fmla="*/ 225550 w 2447898"/>
                <a:gd name="connsiteY70" fmla="*/ 1317851 h 1330932"/>
                <a:gd name="connsiteX71" fmla="*/ 228786 w 2447898"/>
                <a:gd name="connsiteY71" fmla="*/ 1317643 h 1330932"/>
                <a:gd name="connsiteX72" fmla="*/ 235255 w 2447898"/>
                <a:gd name="connsiteY72" fmla="*/ 1317173 h 1330932"/>
                <a:gd name="connsiteX73" fmla="*/ 248170 w 2447898"/>
                <a:gd name="connsiteY73" fmla="*/ 1316119 h 1330932"/>
                <a:gd name="connsiteX74" fmla="*/ 248921 w 2447898"/>
                <a:gd name="connsiteY74" fmla="*/ 1316045 h 1330932"/>
                <a:gd name="connsiteX75" fmla="*/ 249697 w 2447898"/>
                <a:gd name="connsiteY75" fmla="*/ 1315992 h 1330932"/>
                <a:gd name="connsiteX76" fmla="*/ 254200 w 2447898"/>
                <a:gd name="connsiteY76" fmla="*/ 1315596 h 1330932"/>
                <a:gd name="connsiteX77" fmla="*/ 260257 w 2447898"/>
                <a:gd name="connsiteY77" fmla="*/ 1315018 h 1330932"/>
                <a:gd name="connsiteX78" fmla="*/ 272317 w 2447898"/>
                <a:gd name="connsiteY78" fmla="*/ 1313817 h 1330932"/>
                <a:gd name="connsiteX79" fmla="*/ 273067 w 2447898"/>
                <a:gd name="connsiteY79" fmla="*/ 1313737 h 1330932"/>
                <a:gd name="connsiteX80" fmla="*/ 273818 w 2447898"/>
                <a:gd name="connsiteY80" fmla="*/ 1313629 h 1330932"/>
                <a:gd name="connsiteX81" fmla="*/ 275319 w 2447898"/>
                <a:gd name="connsiteY81" fmla="*/ 1313475 h 1330932"/>
                <a:gd name="connsiteX82" fmla="*/ 278347 w 2447898"/>
                <a:gd name="connsiteY82" fmla="*/ 1313133 h 1330932"/>
                <a:gd name="connsiteX83" fmla="*/ 284377 w 2447898"/>
                <a:gd name="connsiteY83" fmla="*/ 1312455 h 1330932"/>
                <a:gd name="connsiteX84" fmla="*/ 296467 w 2447898"/>
                <a:gd name="connsiteY84" fmla="*/ 1310931 h 1330932"/>
                <a:gd name="connsiteX85" fmla="*/ 297268 w 2447898"/>
                <a:gd name="connsiteY85" fmla="*/ 1310824 h 1330932"/>
                <a:gd name="connsiteX86" fmla="*/ 298096 w 2447898"/>
                <a:gd name="connsiteY86" fmla="*/ 1310696 h 1330932"/>
                <a:gd name="connsiteX87" fmla="*/ 299726 w 2447898"/>
                <a:gd name="connsiteY87" fmla="*/ 1310488 h 1330932"/>
                <a:gd name="connsiteX88" fmla="*/ 302986 w 2447898"/>
                <a:gd name="connsiteY88" fmla="*/ 1310039 h 1330932"/>
                <a:gd name="connsiteX89" fmla="*/ 309532 w 2447898"/>
                <a:gd name="connsiteY89" fmla="*/ 1309099 h 1330932"/>
                <a:gd name="connsiteX90" fmla="*/ 322604 w 2447898"/>
                <a:gd name="connsiteY90" fmla="*/ 1307025 h 1330932"/>
                <a:gd name="connsiteX91" fmla="*/ 323432 w 2447898"/>
                <a:gd name="connsiteY91" fmla="*/ 1306891 h 1330932"/>
                <a:gd name="connsiteX92" fmla="*/ 324234 w 2447898"/>
                <a:gd name="connsiteY92" fmla="*/ 1306764 h 1330932"/>
                <a:gd name="connsiteX93" fmla="*/ 325890 w 2447898"/>
                <a:gd name="connsiteY93" fmla="*/ 1306475 h 1330932"/>
                <a:gd name="connsiteX94" fmla="*/ 329150 w 2447898"/>
                <a:gd name="connsiteY94" fmla="*/ 1305898 h 1330932"/>
                <a:gd name="connsiteX95" fmla="*/ 335696 w 2447898"/>
                <a:gd name="connsiteY95" fmla="*/ 1304717 h 1330932"/>
                <a:gd name="connsiteX96" fmla="*/ 348768 w 2447898"/>
                <a:gd name="connsiteY96" fmla="*/ 1302146 h 1330932"/>
                <a:gd name="connsiteX97" fmla="*/ 349570 w 2447898"/>
                <a:gd name="connsiteY97" fmla="*/ 1301992 h 1330932"/>
                <a:gd name="connsiteX98" fmla="*/ 350371 w 2447898"/>
                <a:gd name="connsiteY98" fmla="*/ 1301811 h 1330932"/>
                <a:gd name="connsiteX99" fmla="*/ 351975 w 2447898"/>
                <a:gd name="connsiteY99" fmla="*/ 1301495 h 1330932"/>
                <a:gd name="connsiteX100" fmla="*/ 355188 w 2447898"/>
                <a:gd name="connsiteY100" fmla="*/ 1300784 h 1330932"/>
                <a:gd name="connsiteX101" fmla="*/ 361608 w 2447898"/>
                <a:gd name="connsiteY101" fmla="*/ 1299341 h 1330932"/>
                <a:gd name="connsiteX102" fmla="*/ 374442 w 2447898"/>
                <a:gd name="connsiteY102" fmla="*/ 1296254 h 1330932"/>
                <a:gd name="connsiteX103" fmla="*/ 380862 w 2447898"/>
                <a:gd name="connsiteY103" fmla="*/ 1294576 h 1330932"/>
                <a:gd name="connsiteX104" fmla="*/ 387282 w 2447898"/>
                <a:gd name="connsiteY104" fmla="*/ 1292791 h 1330932"/>
                <a:gd name="connsiteX105" fmla="*/ 400142 w 2447898"/>
                <a:gd name="connsiteY105" fmla="*/ 1288985 h 1330932"/>
                <a:gd name="connsiteX106" fmla="*/ 400864 w 2447898"/>
                <a:gd name="connsiteY106" fmla="*/ 1288777 h 1330932"/>
                <a:gd name="connsiteX107" fmla="*/ 403117 w 2447898"/>
                <a:gd name="connsiteY107" fmla="*/ 1288073 h 1330932"/>
                <a:gd name="connsiteX108" fmla="*/ 406118 w 2447898"/>
                <a:gd name="connsiteY108" fmla="*/ 1287100 h 1330932"/>
                <a:gd name="connsiteX109" fmla="*/ 412101 w 2447898"/>
                <a:gd name="connsiteY109" fmla="*/ 1285106 h 1330932"/>
                <a:gd name="connsiteX110" fmla="*/ 424080 w 2447898"/>
                <a:gd name="connsiteY110" fmla="*/ 1280838 h 1330932"/>
                <a:gd name="connsiteX111" fmla="*/ 424835 w 2447898"/>
                <a:gd name="connsiteY111" fmla="*/ 1280576 h 1330932"/>
                <a:gd name="connsiteX112" fmla="*/ 425584 w 2447898"/>
                <a:gd name="connsiteY112" fmla="*/ 1280288 h 1330932"/>
                <a:gd name="connsiteX113" fmla="*/ 427081 w 2447898"/>
                <a:gd name="connsiteY113" fmla="*/ 1279737 h 1330932"/>
                <a:gd name="connsiteX114" fmla="*/ 430082 w 2447898"/>
                <a:gd name="connsiteY114" fmla="*/ 1278583 h 1330932"/>
                <a:gd name="connsiteX115" fmla="*/ 436065 w 2447898"/>
                <a:gd name="connsiteY115" fmla="*/ 1276194 h 1330932"/>
                <a:gd name="connsiteX116" fmla="*/ 448044 w 2447898"/>
                <a:gd name="connsiteY116" fmla="*/ 1271133 h 1330932"/>
                <a:gd name="connsiteX117" fmla="*/ 448852 w 2447898"/>
                <a:gd name="connsiteY117" fmla="*/ 1270771 h 1330932"/>
                <a:gd name="connsiteX118" fmla="*/ 449654 w 2447898"/>
                <a:gd name="connsiteY118" fmla="*/ 1270429 h 1330932"/>
                <a:gd name="connsiteX119" fmla="*/ 451284 w 2447898"/>
                <a:gd name="connsiteY119" fmla="*/ 1269690 h 1330932"/>
                <a:gd name="connsiteX120" fmla="*/ 454543 w 2447898"/>
                <a:gd name="connsiteY120" fmla="*/ 1268200 h 1330932"/>
                <a:gd name="connsiteX121" fmla="*/ 461036 w 2447898"/>
                <a:gd name="connsiteY121" fmla="*/ 1265160 h 1330932"/>
                <a:gd name="connsiteX122" fmla="*/ 474002 w 2447898"/>
                <a:gd name="connsiteY122" fmla="*/ 1258603 h 1330932"/>
                <a:gd name="connsiteX123" fmla="*/ 474830 w 2447898"/>
                <a:gd name="connsiteY123" fmla="*/ 1258187 h 1330932"/>
                <a:gd name="connsiteX124" fmla="*/ 475639 w 2447898"/>
                <a:gd name="connsiteY124" fmla="*/ 1257738 h 1330932"/>
                <a:gd name="connsiteX125" fmla="*/ 477269 w 2447898"/>
                <a:gd name="connsiteY125" fmla="*/ 1256872 h 1330932"/>
                <a:gd name="connsiteX126" fmla="*/ 480502 w 2447898"/>
                <a:gd name="connsiteY126" fmla="*/ 1255120 h 1330932"/>
                <a:gd name="connsiteX127" fmla="*/ 486995 w 2447898"/>
                <a:gd name="connsiteY127" fmla="*/ 1251476 h 1330932"/>
                <a:gd name="connsiteX128" fmla="*/ 499987 w 2447898"/>
                <a:gd name="connsiteY128" fmla="*/ 1243684 h 1330932"/>
                <a:gd name="connsiteX129" fmla="*/ 500743 w 2447898"/>
                <a:gd name="connsiteY129" fmla="*/ 1243214 h 1330932"/>
                <a:gd name="connsiteX130" fmla="*/ 501518 w 2447898"/>
                <a:gd name="connsiteY130" fmla="*/ 1242744 h 1330932"/>
                <a:gd name="connsiteX131" fmla="*/ 503015 w 2447898"/>
                <a:gd name="connsiteY131" fmla="*/ 1241771 h 1330932"/>
                <a:gd name="connsiteX132" fmla="*/ 506043 w 2447898"/>
                <a:gd name="connsiteY132" fmla="*/ 1239832 h 1330932"/>
                <a:gd name="connsiteX133" fmla="*/ 512125 w 2447898"/>
                <a:gd name="connsiteY133" fmla="*/ 1235852 h 1330932"/>
                <a:gd name="connsiteX134" fmla="*/ 524237 w 2447898"/>
                <a:gd name="connsiteY134" fmla="*/ 1227382 h 1330932"/>
                <a:gd name="connsiteX135" fmla="*/ 524992 w 2447898"/>
                <a:gd name="connsiteY135" fmla="*/ 1226832 h 1330932"/>
                <a:gd name="connsiteX136" fmla="*/ 525767 w 2447898"/>
                <a:gd name="connsiteY136" fmla="*/ 1226282 h 1330932"/>
                <a:gd name="connsiteX137" fmla="*/ 527264 w 2447898"/>
                <a:gd name="connsiteY137" fmla="*/ 1225154 h 1330932"/>
                <a:gd name="connsiteX138" fmla="*/ 530299 w 2447898"/>
                <a:gd name="connsiteY138" fmla="*/ 1222899 h 1330932"/>
                <a:gd name="connsiteX139" fmla="*/ 536374 w 2447898"/>
                <a:gd name="connsiteY139" fmla="*/ 1218255 h 1330932"/>
                <a:gd name="connsiteX140" fmla="*/ 548492 w 2447898"/>
                <a:gd name="connsiteY140" fmla="*/ 1208477 h 1330932"/>
                <a:gd name="connsiteX141" fmla="*/ 549241 w 2447898"/>
                <a:gd name="connsiteY141" fmla="*/ 1207853 h 1330932"/>
                <a:gd name="connsiteX142" fmla="*/ 549963 w 2447898"/>
                <a:gd name="connsiteY142" fmla="*/ 1207222 h 1330932"/>
                <a:gd name="connsiteX143" fmla="*/ 551467 w 2447898"/>
                <a:gd name="connsiteY143" fmla="*/ 1205960 h 1330932"/>
                <a:gd name="connsiteX144" fmla="*/ 554442 w 2447898"/>
                <a:gd name="connsiteY144" fmla="*/ 1203416 h 1330932"/>
                <a:gd name="connsiteX145" fmla="*/ 560372 w 2447898"/>
                <a:gd name="connsiteY145" fmla="*/ 1198202 h 1330932"/>
                <a:gd name="connsiteX146" fmla="*/ 572271 w 2447898"/>
                <a:gd name="connsiteY146" fmla="*/ 1187215 h 1330932"/>
                <a:gd name="connsiteX147" fmla="*/ 573000 w 2447898"/>
                <a:gd name="connsiteY147" fmla="*/ 1186511 h 1330932"/>
                <a:gd name="connsiteX148" fmla="*/ 573749 w 2447898"/>
                <a:gd name="connsiteY148" fmla="*/ 1185799 h 1330932"/>
                <a:gd name="connsiteX149" fmla="*/ 575226 w 2447898"/>
                <a:gd name="connsiteY149" fmla="*/ 1184363 h 1330932"/>
                <a:gd name="connsiteX150" fmla="*/ 578201 w 2447898"/>
                <a:gd name="connsiteY150" fmla="*/ 1181450 h 1330932"/>
                <a:gd name="connsiteX151" fmla="*/ 584151 w 2447898"/>
                <a:gd name="connsiteY151" fmla="*/ 1175497 h 1330932"/>
                <a:gd name="connsiteX152" fmla="*/ 596030 w 2447898"/>
                <a:gd name="connsiteY152" fmla="*/ 1163021 h 1330932"/>
                <a:gd name="connsiteX153" fmla="*/ 597640 w 2447898"/>
                <a:gd name="connsiteY153" fmla="*/ 1161289 h 1330932"/>
                <a:gd name="connsiteX154" fmla="*/ 599270 w 2447898"/>
                <a:gd name="connsiteY154" fmla="*/ 1159504 h 1330932"/>
                <a:gd name="connsiteX155" fmla="*/ 602477 w 2447898"/>
                <a:gd name="connsiteY155" fmla="*/ 1155941 h 1330932"/>
                <a:gd name="connsiteX156" fmla="*/ 608923 w 2447898"/>
                <a:gd name="connsiteY156" fmla="*/ 1148625 h 1330932"/>
                <a:gd name="connsiteX157" fmla="*/ 621836 w 2447898"/>
                <a:gd name="connsiteY157" fmla="*/ 1133263 h 1330932"/>
                <a:gd name="connsiteX158" fmla="*/ 647616 w 2447898"/>
                <a:gd name="connsiteY158" fmla="*/ 1099579 h 1330932"/>
                <a:gd name="connsiteX159" fmla="*/ 648364 w 2447898"/>
                <a:gd name="connsiteY159" fmla="*/ 1098532 h 1330932"/>
                <a:gd name="connsiteX160" fmla="*/ 649140 w 2447898"/>
                <a:gd name="connsiteY160" fmla="*/ 1097479 h 1330932"/>
                <a:gd name="connsiteX161" fmla="*/ 650644 w 2447898"/>
                <a:gd name="connsiteY161" fmla="*/ 1095385 h 1330932"/>
                <a:gd name="connsiteX162" fmla="*/ 653645 w 2447898"/>
                <a:gd name="connsiteY162" fmla="*/ 1091136 h 1330932"/>
                <a:gd name="connsiteX163" fmla="*/ 659648 w 2447898"/>
                <a:gd name="connsiteY163" fmla="*/ 1082485 h 1330932"/>
                <a:gd name="connsiteX164" fmla="*/ 671679 w 2447898"/>
                <a:gd name="connsiteY164" fmla="*/ 1064499 h 1330932"/>
                <a:gd name="connsiteX165" fmla="*/ 695750 w 2447898"/>
                <a:gd name="connsiteY165" fmla="*/ 1025809 h 1330932"/>
                <a:gd name="connsiteX166" fmla="*/ 696578 w 2447898"/>
                <a:gd name="connsiteY166" fmla="*/ 1024419 h 1330932"/>
                <a:gd name="connsiteX167" fmla="*/ 697380 w 2447898"/>
                <a:gd name="connsiteY167" fmla="*/ 1023050 h 1330932"/>
                <a:gd name="connsiteX168" fmla="*/ 699009 w 2447898"/>
                <a:gd name="connsiteY168" fmla="*/ 1020272 h 1330932"/>
                <a:gd name="connsiteX169" fmla="*/ 702276 w 2447898"/>
                <a:gd name="connsiteY169" fmla="*/ 1014661 h 1330932"/>
                <a:gd name="connsiteX170" fmla="*/ 708795 w 2447898"/>
                <a:gd name="connsiteY170" fmla="*/ 1003285 h 1330932"/>
                <a:gd name="connsiteX171" fmla="*/ 721841 w 2447898"/>
                <a:gd name="connsiteY171" fmla="*/ 979715 h 1330932"/>
                <a:gd name="connsiteX172" fmla="*/ 703345 w 2447898"/>
                <a:gd name="connsiteY172" fmla="*/ 1308820 h 1330932"/>
                <a:gd name="connsiteX173" fmla="*/ 788365 w 2447898"/>
                <a:gd name="connsiteY173" fmla="*/ 1310134 h 1330932"/>
                <a:gd name="connsiteX174" fmla="*/ 863134 w 2447898"/>
                <a:gd name="connsiteY174" fmla="*/ 1330932 h 1330932"/>
                <a:gd name="connsiteX175" fmla="*/ 898734 w 2447898"/>
                <a:gd name="connsiteY175" fmla="*/ 571454 h 1330932"/>
                <a:gd name="connsiteX176" fmla="*/ 947106 w 2447898"/>
                <a:gd name="connsiteY176" fmla="*/ 444807 h 1330932"/>
                <a:gd name="connsiteX177" fmla="*/ 999514 w 2447898"/>
                <a:gd name="connsiteY177" fmla="*/ 312337 h 1330932"/>
                <a:gd name="connsiteX178" fmla="*/ 1002720 w 2447898"/>
                <a:gd name="connsiteY178" fmla="*/ 304577 h 1330932"/>
                <a:gd name="connsiteX179" fmla="*/ 1005934 w 2447898"/>
                <a:gd name="connsiteY179" fmla="*/ 296843 h 1330932"/>
                <a:gd name="connsiteX180" fmla="*/ 1012374 w 2447898"/>
                <a:gd name="connsiteY180" fmla="*/ 281586 h 1330932"/>
                <a:gd name="connsiteX181" fmla="*/ 1025240 w 2447898"/>
                <a:gd name="connsiteY181" fmla="*/ 251778 h 1330932"/>
                <a:gd name="connsiteX182" fmla="*/ 1050960 w 2447898"/>
                <a:gd name="connsiteY182" fmla="*/ 195597 h 1330932"/>
                <a:gd name="connsiteX183" fmla="*/ 1051716 w 2447898"/>
                <a:gd name="connsiteY183" fmla="*/ 194024 h 1330932"/>
                <a:gd name="connsiteX184" fmla="*/ 1052438 w 2447898"/>
                <a:gd name="connsiteY184" fmla="*/ 192478 h 1330932"/>
                <a:gd name="connsiteX185" fmla="*/ 1053942 w 2447898"/>
                <a:gd name="connsiteY185" fmla="*/ 189384 h 1330932"/>
                <a:gd name="connsiteX186" fmla="*/ 1056943 w 2447898"/>
                <a:gd name="connsiteY186" fmla="*/ 183224 h 1330932"/>
                <a:gd name="connsiteX187" fmla="*/ 1062946 w 2447898"/>
                <a:gd name="connsiteY187" fmla="*/ 171190 h 1330932"/>
                <a:gd name="connsiteX188" fmla="*/ 1074958 w 2447898"/>
                <a:gd name="connsiteY188" fmla="*/ 148042 h 1330932"/>
                <a:gd name="connsiteX189" fmla="*/ 1075706 w 2447898"/>
                <a:gd name="connsiteY189" fmla="*/ 146652 h 1330932"/>
                <a:gd name="connsiteX190" fmla="*/ 1076455 w 2447898"/>
                <a:gd name="connsiteY190" fmla="*/ 145237 h 1330932"/>
                <a:gd name="connsiteX191" fmla="*/ 1080960 w 2447898"/>
                <a:gd name="connsiteY191" fmla="*/ 136978 h 1330932"/>
                <a:gd name="connsiteX192" fmla="*/ 1086937 w 2447898"/>
                <a:gd name="connsiteY192" fmla="*/ 126282 h 1330932"/>
                <a:gd name="connsiteX193" fmla="*/ 1098949 w 2447898"/>
                <a:gd name="connsiteY193" fmla="*/ 106017 h 1330932"/>
                <a:gd name="connsiteX194" fmla="*/ 1099750 w 2447898"/>
                <a:gd name="connsiteY194" fmla="*/ 104680 h 1330932"/>
                <a:gd name="connsiteX195" fmla="*/ 1100578 w 2447898"/>
                <a:gd name="connsiteY195" fmla="*/ 103369 h 1330932"/>
                <a:gd name="connsiteX196" fmla="*/ 1102208 w 2447898"/>
                <a:gd name="connsiteY196" fmla="*/ 100774 h 1330932"/>
                <a:gd name="connsiteX197" fmla="*/ 1105441 w 2447898"/>
                <a:gd name="connsiteY197" fmla="*/ 95662 h 1330932"/>
                <a:gd name="connsiteX198" fmla="*/ 1111961 w 2447898"/>
                <a:gd name="connsiteY198" fmla="*/ 85778 h 1330932"/>
                <a:gd name="connsiteX199" fmla="*/ 1112769 w 2447898"/>
                <a:gd name="connsiteY199" fmla="*/ 84572 h 1330932"/>
                <a:gd name="connsiteX200" fmla="*/ 1113597 w 2447898"/>
                <a:gd name="connsiteY200" fmla="*/ 83393 h 1330932"/>
                <a:gd name="connsiteX201" fmla="*/ 1115201 w 2447898"/>
                <a:gd name="connsiteY201" fmla="*/ 81034 h 1330932"/>
                <a:gd name="connsiteX202" fmla="*/ 1118460 w 2447898"/>
                <a:gd name="connsiteY202" fmla="*/ 76393 h 1330932"/>
                <a:gd name="connsiteX203" fmla="*/ 1124953 w 2447898"/>
                <a:gd name="connsiteY203" fmla="*/ 67506 h 1330932"/>
                <a:gd name="connsiteX204" fmla="*/ 1125782 w 2447898"/>
                <a:gd name="connsiteY204" fmla="*/ 66431 h 1330932"/>
                <a:gd name="connsiteX205" fmla="*/ 1126590 w 2447898"/>
                <a:gd name="connsiteY205" fmla="*/ 65356 h 1330932"/>
                <a:gd name="connsiteX206" fmla="*/ 1128220 w 2447898"/>
                <a:gd name="connsiteY206" fmla="*/ 63233 h 1330932"/>
                <a:gd name="connsiteX207" fmla="*/ 1131479 w 2447898"/>
                <a:gd name="connsiteY207" fmla="*/ 59117 h 1330932"/>
                <a:gd name="connsiteX208" fmla="*/ 1137972 w 2447898"/>
                <a:gd name="connsiteY208" fmla="*/ 51252 h 1330932"/>
                <a:gd name="connsiteX209" fmla="*/ 1150991 w 2447898"/>
                <a:gd name="connsiteY209" fmla="*/ 37122 h 1330932"/>
                <a:gd name="connsiteX210" fmla="*/ 1152495 w 2447898"/>
                <a:gd name="connsiteY210" fmla="*/ 35601 h 1330932"/>
                <a:gd name="connsiteX211" fmla="*/ 1154019 w 2447898"/>
                <a:gd name="connsiteY211" fmla="*/ 34133 h 1330932"/>
                <a:gd name="connsiteX212" fmla="*/ 1157047 w 2447898"/>
                <a:gd name="connsiteY212" fmla="*/ 31249 h 1330932"/>
                <a:gd name="connsiteX213" fmla="*/ 1163129 w 2447898"/>
                <a:gd name="connsiteY213" fmla="*/ 25901 h 1330932"/>
                <a:gd name="connsiteX214" fmla="*/ 1163878 w 2447898"/>
                <a:gd name="connsiteY214" fmla="*/ 25246 h 1330932"/>
                <a:gd name="connsiteX215" fmla="*/ 1164660 w 2447898"/>
                <a:gd name="connsiteY215" fmla="*/ 24616 h 1330932"/>
                <a:gd name="connsiteX216" fmla="*/ 1166157 w 2447898"/>
                <a:gd name="connsiteY216" fmla="*/ 23384 h 1330932"/>
                <a:gd name="connsiteX217" fmla="*/ 1169211 w 2447898"/>
                <a:gd name="connsiteY217" fmla="*/ 21025 h 1330932"/>
                <a:gd name="connsiteX218" fmla="*/ 1175267 w 2447898"/>
                <a:gd name="connsiteY218" fmla="*/ 16647 h 1330932"/>
                <a:gd name="connsiteX219" fmla="*/ 1176042 w 2447898"/>
                <a:gd name="connsiteY219" fmla="*/ 16123 h 1330932"/>
                <a:gd name="connsiteX220" fmla="*/ 1176798 w 2447898"/>
                <a:gd name="connsiteY220" fmla="*/ 15625 h 1330932"/>
                <a:gd name="connsiteX221" fmla="*/ 1178321 w 2447898"/>
                <a:gd name="connsiteY221" fmla="*/ 14629 h 1330932"/>
                <a:gd name="connsiteX222" fmla="*/ 1181349 w 2447898"/>
                <a:gd name="connsiteY222" fmla="*/ 12767 h 1330932"/>
                <a:gd name="connsiteX223" fmla="*/ 1182098 w 2447898"/>
                <a:gd name="connsiteY223" fmla="*/ 12321 h 1330932"/>
                <a:gd name="connsiteX224" fmla="*/ 1182880 w 2447898"/>
                <a:gd name="connsiteY224" fmla="*/ 11876 h 1330932"/>
                <a:gd name="connsiteX225" fmla="*/ 1184377 w 2447898"/>
                <a:gd name="connsiteY225" fmla="*/ 11011 h 1330932"/>
                <a:gd name="connsiteX226" fmla="*/ 1187431 w 2447898"/>
                <a:gd name="connsiteY226" fmla="*/ 9385 h 1330932"/>
                <a:gd name="connsiteX227" fmla="*/ 1188180 w 2447898"/>
                <a:gd name="connsiteY227" fmla="*/ 9018 h 1330932"/>
                <a:gd name="connsiteX228" fmla="*/ 1188935 w 2447898"/>
                <a:gd name="connsiteY228" fmla="*/ 8625 h 1330932"/>
                <a:gd name="connsiteX229" fmla="*/ 1190459 w 2447898"/>
                <a:gd name="connsiteY229" fmla="*/ 7891 h 1330932"/>
                <a:gd name="connsiteX230" fmla="*/ 1193487 w 2447898"/>
                <a:gd name="connsiteY230" fmla="*/ 6527 h 1330932"/>
                <a:gd name="connsiteX231" fmla="*/ 1194262 w 2447898"/>
                <a:gd name="connsiteY231" fmla="*/ 6213 h 1330932"/>
                <a:gd name="connsiteX232" fmla="*/ 1195018 w 2447898"/>
                <a:gd name="connsiteY232" fmla="*/ 5899 h 1330932"/>
                <a:gd name="connsiteX233" fmla="*/ 1196541 w 2447898"/>
                <a:gd name="connsiteY233" fmla="*/ 5295 h 1330932"/>
                <a:gd name="connsiteX234" fmla="*/ 1199569 w 2447898"/>
                <a:gd name="connsiteY234" fmla="*/ 4195 h 1330932"/>
                <a:gd name="connsiteX235" fmla="*/ 1200318 w 2447898"/>
                <a:gd name="connsiteY235" fmla="*/ 3932 h 1330932"/>
                <a:gd name="connsiteX236" fmla="*/ 1201073 w 2447898"/>
                <a:gd name="connsiteY236" fmla="*/ 3697 h 1330932"/>
                <a:gd name="connsiteX237" fmla="*/ 1202544 w 2447898"/>
                <a:gd name="connsiteY237" fmla="*/ 3224 h 1330932"/>
                <a:gd name="connsiteX238" fmla="*/ 1204048 w 2447898"/>
                <a:gd name="connsiteY238" fmla="*/ 2805 h 1330932"/>
                <a:gd name="connsiteX239" fmla="*/ 1205526 w 2447898"/>
                <a:gd name="connsiteY239" fmla="*/ 2385 h 1330932"/>
                <a:gd name="connsiteX240" fmla="*/ 1207023 w 2447898"/>
                <a:gd name="connsiteY240" fmla="*/ 2019 h 1330932"/>
                <a:gd name="connsiteX241" fmla="*/ 1208500 w 2447898"/>
                <a:gd name="connsiteY241" fmla="*/ 1678 h 1330932"/>
                <a:gd name="connsiteX242" fmla="*/ 1209998 w 2447898"/>
                <a:gd name="connsiteY242" fmla="*/ 1363 h 1330932"/>
                <a:gd name="connsiteX243" fmla="*/ 1211475 w 2447898"/>
                <a:gd name="connsiteY243" fmla="*/ 1101 h 1330932"/>
                <a:gd name="connsiteX244" fmla="*/ 1212979 w 2447898"/>
                <a:gd name="connsiteY244" fmla="*/ 839 h 1330932"/>
                <a:gd name="connsiteX245" fmla="*/ 1213701 w 2447898"/>
                <a:gd name="connsiteY245" fmla="*/ 734 h 1330932"/>
                <a:gd name="connsiteX246" fmla="*/ 1214450 w 2447898"/>
                <a:gd name="connsiteY246" fmla="*/ 629 h 1330932"/>
                <a:gd name="connsiteX247" fmla="*/ 1215199 w 2447898"/>
                <a:gd name="connsiteY247" fmla="*/ 550 h 1330932"/>
                <a:gd name="connsiteX248" fmla="*/ 1215954 w 2447898"/>
                <a:gd name="connsiteY248" fmla="*/ 446 h 1330932"/>
                <a:gd name="connsiteX249" fmla="*/ 1216676 w 2447898"/>
                <a:gd name="connsiteY249" fmla="*/ 367 h 1330932"/>
                <a:gd name="connsiteX250" fmla="*/ 1217425 w 2447898"/>
                <a:gd name="connsiteY250" fmla="*/ 288 h 1330932"/>
                <a:gd name="connsiteX251" fmla="*/ 1218929 w 2447898"/>
                <a:gd name="connsiteY251" fmla="*/ 183 h 1330932"/>
                <a:gd name="connsiteX252" fmla="*/ 1219651 w 2447898"/>
                <a:gd name="connsiteY252" fmla="*/ 131 h 1330932"/>
                <a:gd name="connsiteX253" fmla="*/ 1220406 w 2447898"/>
                <a:gd name="connsiteY253" fmla="*/ 79 h 1330932"/>
                <a:gd name="connsiteX254" fmla="*/ 1221904 w 2447898"/>
                <a:gd name="connsiteY254" fmla="*/ 26 h 1330932"/>
                <a:gd name="connsiteX255" fmla="*/ 1222633 w 2447898"/>
                <a:gd name="connsiteY255" fmla="*/ 0 h 1330932"/>
                <a:gd name="connsiteX256" fmla="*/ 1224878 w 2447898"/>
                <a:gd name="connsiteY256" fmla="*/ 0 h 1330932"/>
                <a:gd name="connsiteX257" fmla="*/ 1225607 w 2447898"/>
                <a:gd name="connsiteY257" fmla="*/ 26 h 1330932"/>
                <a:gd name="connsiteX258" fmla="*/ 1227860 w 2447898"/>
                <a:gd name="connsiteY258" fmla="*/ 105 h 1330932"/>
                <a:gd name="connsiteX259" fmla="*/ 1228609 w 2447898"/>
                <a:gd name="connsiteY259" fmla="*/ 157 h 1330932"/>
                <a:gd name="connsiteX260" fmla="*/ 1229331 w 2447898"/>
                <a:gd name="connsiteY260" fmla="*/ 209 h 1330932"/>
                <a:gd name="connsiteX261" fmla="*/ 1230086 w 2447898"/>
                <a:gd name="connsiteY261" fmla="*/ 262 h 1330932"/>
                <a:gd name="connsiteX262" fmla="*/ 1231583 w 2447898"/>
                <a:gd name="connsiteY262" fmla="*/ 419 h 1330932"/>
                <a:gd name="connsiteX263" fmla="*/ 1232312 w 2447898"/>
                <a:gd name="connsiteY263" fmla="*/ 498 h 1330932"/>
                <a:gd name="connsiteX264" fmla="*/ 1233061 w 2447898"/>
                <a:gd name="connsiteY264" fmla="*/ 577 h 1330932"/>
                <a:gd name="connsiteX265" fmla="*/ 1233810 w 2447898"/>
                <a:gd name="connsiteY265" fmla="*/ 681 h 1330932"/>
                <a:gd name="connsiteX266" fmla="*/ 1235287 w 2447898"/>
                <a:gd name="connsiteY266" fmla="*/ 917 h 1330932"/>
                <a:gd name="connsiteX267" fmla="*/ 1236036 w 2447898"/>
                <a:gd name="connsiteY267" fmla="*/ 1022 h 1330932"/>
                <a:gd name="connsiteX268" fmla="*/ 1236785 w 2447898"/>
                <a:gd name="connsiteY268" fmla="*/ 1153 h 1330932"/>
                <a:gd name="connsiteX269" fmla="*/ 1238262 w 2447898"/>
                <a:gd name="connsiteY269" fmla="*/ 1442 h 1330932"/>
                <a:gd name="connsiteX270" fmla="*/ 1239766 w 2447898"/>
                <a:gd name="connsiteY270" fmla="*/ 1756 h 1330932"/>
                <a:gd name="connsiteX271" fmla="*/ 1241237 w 2447898"/>
                <a:gd name="connsiteY271" fmla="*/ 2123 h 1330932"/>
                <a:gd name="connsiteX272" fmla="*/ 1242741 w 2447898"/>
                <a:gd name="connsiteY272" fmla="*/ 2491 h 1330932"/>
                <a:gd name="connsiteX273" fmla="*/ 1244212 w 2447898"/>
                <a:gd name="connsiteY273" fmla="*/ 2910 h 1330932"/>
                <a:gd name="connsiteX274" fmla="*/ 1247193 w 2447898"/>
                <a:gd name="connsiteY274" fmla="*/ 3827 h 1330932"/>
                <a:gd name="connsiteX275" fmla="*/ 1248021 w 2447898"/>
                <a:gd name="connsiteY275" fmla="*/ 4089 h 1330932"/>
                <a:gd name="connsiteX276" fmla="*/ 1250426 w 2447898"/>
                <a:gd name="connsiteY276" fmla="*/ 4954 h 1330932"/>
                <a:gd name="connsiteX277" fmla="*/ 1253660 w 2447898"/>
                <a:gd name="connsiteY277" fmla="*/ 6239 h 1330932"/>
                <a:gd name="connsiteX278" fmla="*/ 1255263 w 2447898"/>
                <a:gd name="connsiteY278" fmla="*/ 6921 h 1330932"/>
                <a:gd name="connsiteX279" fmla="*/ 1256893 w 2447898"/>
                <a:gd name="connsiteY279" fmla="*/ 7655 h 1330932"/>
                <a:gd name="connsiteX280" fmla="*/ 1260133 w 2447898"/>
                <a:gd name="connsiteY280" fmla="*/ 9228 h 1330932"/>
                <a:gd name="connsiteX281" fmla="*/ 1261736 w 2447898"/>
                <a:gd name="connsiteY281" fmla="*/ 10067 h 1330932"/>
                <a:gd name="connsiteX282" fmla="*/ 1263339 w 2447898"/>
                <a:gd name="connsiteY282" fmla="*/ 10932 h 1330932"/>
                <a:gd name="connsiteX283" fmla="*/ 1266572 w 2447898"/>
                <a:gd name="connsiteY283" fmla="*/ 12793 h 1330932"/>
                <a:gd name="connsiteX284" fmla="*/ 1273046 w 2447898"/>
                <a:gd name="connsiteY284" fmla="*/ 16935 h 1330932"/>
                <a:gd name="connsiteX285" fmla="*/ 1273847 w 2447898"/>
                <a:gd name="connsiteY285" fmla="*/ 17486 h 1330932"/>
                <a:gd name="connsiteX286" fmla="*/ 1274649 w 2447898"/>
                <a:gd name="connsiteY286" fmla="*/ 18063 h 1330932"/>
                <a:gd name="connsiteX287" fmla="*/ 1276279 w 2447898"/>
                <a:gd name="connsiteY287" fmla="*/ 19216 h 1330932"/>
                <a:gd name="connsiteX288" fmla="*/ 1279492 w 2447898"/>
                <a:gd name="connsiteY288" fmla="*/ 21654 h 1330932"/>
                <a:gd name="connsiteX289" fmla="*/ 1285959 w 2447898"/>
                <a:gd name="connsiteY289" fmla="*/ 26924 h 1330932"/>
                <a:gd name="connsiteX290" fmla="*/ 1286760 w 2447898"/>
                <a:gd name="connsiteY290" fmla="*/ 27605 h 1330932"/>
                <a:gd name="connsiteX291" fmla="*/ 1287562 w 2447898"/>
                <a:gd name="connsiteY291" fmla="*/ 28313 h 1330932"/>
                <a:gd name="connsiteX292" fmla="*/ 1289192 w 2447898"/>
                <a:gd name="connsiteY292" fmla="*/ 29755 h 1330932"/>
                <a:gd name="connsiteX293" fmla="*/ 1292405 w 2447898"/>
                <a:gd name="connsiteY293" fmla="*/ 32744 h 1330932"/>
                <a:gd name="connsiteX294" fmla="*/ 1298872 w 2447898"/>
                <a:gd name="connsiteY294" fmla="*/ 39114 h 1330932"/>
                <a:gd name="connsiteX295" fmla="*/ 1300376 w 2447898"/>
                <a:gd name="connsiteY295" fmla="*/ 40687 h 1330932"/>
                <a:gd name="connsiteX296" fmla="*/ 1301880 w 2447898"/>
                <a:gd name="connsiteY296" fmla="*/ 42287 h 1330932"/>
                <a:gd name="connsiteX297" fmla="*/ 1304907 w 2447898"/>
                <a:gd name="connsiteY297" fmla="*/ 45563 h 1330932"/>
                <a:gd name="connsiteX298" fmla="*/ 1310937 w 2447898"/>
                <a:gd name="connsiteY298" fmla="*/ 52458 h 1330932"/>
                <a:gd name="connsiteX299" fmla="*/ 1322995 w 2447898"/>
                <a:gd name="connsiteY299" fmla="*/ 67585 h 1330932"/>
                <a:gd name="connsiteX300" fmla="*/ 1323744 w 2447898"/>
                <a:gd name="connsiteY300" fmla="*/ 68581 h 1330932"/>
                <a:gd name="connsiteX301" fmla="*/ 1325996 w 2447898"/>
                <a:gd name="connsiteY301" fmla="*/ 71648 h 1330932"/>
                <a:gd name="connsiteX302" fmla="*/ 1329024 w 2447898"/>
                <a:gd name="connsiteY302" fmla="*/ 75816 h 1330932"/>
                <a:gd name="connsiteX303" fmla="*/ 1335027 w 2447898"/>
                <a:gd name="connsiteY303" fmla="*/ 84468 h 1330932"/>
                <a:gd name="connsiteX304" fmla="*/ 1347092 w 2447898"/>
                <a:gd name="connsiteY304" fmla="*/ 103029 h 1330932"/>
                <a:gd name="connsiteX305" fmla="*/ 1347920 w 2447898"/>
                <a:gd name="connsiteY305" fmla="*/ 104339 h 1330932"/>
                <a:gd name="connsiteX306" fmla="*/ 1348722 w 2447898"/>
                <a:gd name="connsiteY306" fmla="*/ 105677 h 1330932"/>
                <a:gd name="connsiteX307" fmla="*/ 1350351 w 2447898"/>
                <a:gd name="connsiteY307" fmla="*/ 108351 h 1330932"/>
                <a:gd name="connsiteX308" fmla="*/ 1353638 w 2447898"/>
                <a:gd name="connsiteY308" fmla="*/ 113751 h 1330932"/>
                <a:gd name="connsiteX309" fmla="*/ 1360157 w 2447898"/>
                <a:gd name="connsiteY309" fmla="*/ 124946 h 1330932"/>
                <a:gd name="connsiteX310" fmla="*/ 1373229 w 2447898"/>
                <a:gd name="connsiteY310" fmla="*/ 148592 h 1330932"/>
                <a:gd name="connsiteX311" fmla="*/ 1399367 w 2447898"/>
                <a:gd name="connsiteY311" fmla="*/ 200683 h 1330932"/>
                <a:gd name="connsiteX312" fmla="*/ 1400168 w 2447898"/>
                <a:gd name="connsiteY312" fmla="*/ 202361 h 1330932"/>
                <a:gd name="connsiteX313" fmla="*/ 1402580 w 2447898"/>
                <a:gd name="connsiteY313" fmla="*/ 207473 h 1330932"/>
                <a:gd name="connsiteX314" fmla="*/ 1405760 w 2447898"/>
                <a:gd name="connsiteY314" fmla="*/ 214342 h 1330932"/>
                <a:gd name="connsiteX315" fmla="*/ 1412180 w 2447898"/>
                <a:gd name="connsiteY315" fmla="*/ 228315 h 1330932"/>
                <a:gd name="connsiteX316" fmla="*/ 1425014 w 2447898"/>
                <a:gd name="connsiteY316" fmla="*/ 257153 h 1330932"/>
                <a:gd name="connsiteX317" fmla="*/ 1450667 w 2447898"/>
                <a:gd name="connsiteY317" fmla="*/ 317922 h 1330932"/>
                <a:gd name="connsiteX318" fmla="*/ 1498516 w 2447898"/>
                <a:gd name="connsiteY318" fmla="*/ 438934 h 1330932"/>
                <a:gd name="connsiteX319" fmla="*/ 1550434 w 2447898"/>
                <a:gd name="connsiteY319" fmla="*/ 574789 h 1330932"/>
                <a:gd name="connsiteX320" fmla="*/ 1598859 w 2447898"/>
                <a:gd name="connsiteY320" fmla="*/ 699183 h 1330932"/>
                <a:gd name="connsiteX321" fmla="*/ 1646377 w 2447898"/>
                <a:gd name="connsiteY321" fmla="*/ 813637 h 1330932"/>
                <a:gd name="connsiteX322" fmla="*/ 1697903 w 2447898"/>
                <a:gd name="connsiteY322" fmla="*/ 925267 h 1330932"/>
                <a:gd name="connsiteX323" fmla="*/ 1699407 w 2447898"/>
                <a:gd name="connsiteY323" fmla="*/ 928307 h 1330932"/>
                <a:gd name="connsiteX324" fmla="*/ 1700904 w 2447898"/>
                <a:gd name="connsiteY324" fmla="*/ 931320 h 1330932"/>
                <a:gd name="connsiteX325" fmla="*/ 1703906 w 2447898"/>
                <a:gd name="connsiteY325" fmla="*/ 937300 h 1330932"/>
                <a:gd name="connsiteX326" fmla="*/ 1709908 w 2447898"/>
                <a:gd name="connsiteY326" fmla="*/ 949125 h 1330932"/>
                <a:gd name="connsiteX327" fmla="*/ 1721947 w 2447898"/>
                <a:gd name="connsiteY327" fmla="*/ 972091 h 1330932"/>
                <a:gd name="connsiteX328" fmla="*/ 1745990 w 2447898"/>
                <a:gd name="connsiteY328" fmla="*/ 1015319 h 1330932"/>
                <a:gd name="connsiteX329" fmla="*/ 1746792 w 2447898"/>
                <a:gd name="connsiteY329" fmla="*/ 1016735 h 1330932"/>
                <a:gd name="connsiteX330" fmla="*/ 1747594 w 2447898"/>
                <a:gd name="connsiteY330" fmla="*/ 1018124 h 1330932"/>
                <a:gd name="connsiteX331" fmla="*/ 1749224 w 2447898"/>
                <a:gd name="connsiteY331" fmla="*/ 1020903 h 1330932"/>
                <a:gd name="connsiteX332" fmla="*/ 1752483 w 2447898"/>
                <a:gd name="connsiteY332" fmla="*/ 1026406 h 1330932"/>
                <a:gd name="connsiteX333" fmla="*/ 1759009 w 2447898"/>
                <a:gd name="connsiteY333" fmla="*/ 1037238 h 1330932"/>
                <a:gd name="connsiteX334" fmla="*/ 1772048 w 2447898"/>
                <a:gd name="connsiteY334" fmla="*/ 1058076 h 1330932"/>
                <a:gd name="connsiteX335" fmla="*/ 1798113 w 2447898"/>
                <a:gd name="connsiteY335" fmla="*/ 1096593 h 1330932"/>
                <a:gd name="connsiteX336" fmla="*/ 1799617 w 2447898"/>
                <a:gd name="connsiteY336" fmla="*/ 1098686 h 1330932"/>
                <a:gd name="connsiteX337" fmla="*/ 1801141 w 2447898"/>
                <a:gd name="connsiteY337" fmla="*/ 1100807 h 1330932"/>
                <a:gd name="connsiteX338" fmla="*/ 1804195 w 2447898"/>
                <a:gd name="connsiteY338" fmla="*/ 1104955 h 1330932"/>
                <a:gd name="connsiteX339" fmla="*/ 1810277 w 2447898"/>
                <a:gd name="connsiteY339" fmla="*/ 1113129 h 1330932"/>
                <a:gd name="connsiteX340" fmla="*/ 1822442 w 2447898"/>
                <a:gd name="connsiteY340" fmla="*/ 1128780 h 1330932"/>
                <a:gd name="connsiteX341" fmla="*/ 1823190 w 2447898"/>
                <a:gd name="connsiteY341" fmla="*/ 1129726 h 1330932"/>
                <a:gd name="connsiteX342" fmla="*/ 1823966 w 2447898"/>
                <a:gd name="connsiteY342" fmla="*/ 1130673 h 1330932"/>
                <a:gd name="connsiteX343" fmla="*/ 1825469 w 2447898"/>
                <a:gd name="connsiteY343" fmla="*/ 1132558 h 1330932"/>
                <a:gd name="connsiteX344" fmla="*/ 1828524 w 2447898"/>
                <a:gd name="connsiteY344" fmla="*/ 1136256 h 1330932"/>
                <a:gd name="connsiteX345" fmla="*/ 1834606 w 2447898"/>
                <a:gd name="connsiteY345" fmla="*/ 1143545 h 1330932"/>
                <a:gd name="connsiteX346" fmla="*/ 1846770 w 2447898"/>
                <a:gd name="connsiteY346" fmla="*/ 1157464 h 1330932"/>
                <a:gd name="connsiteX347" fmla="*/ 1847519 w 2447898"/>
                <a:gd name="connsiteY347" fmla="*/ 1158303 h 1330932"/>
                <a:gd name="connsiteX348" fmla="*/ 1848268 w 2447898"/>
                <a:gd name="connsiteY348" fmla="*/ 1159115 h 1330932"/>
                <a:gd name="connsiteX349" fmla="*/ 1849745 w 2447898"/>
                <a:gd name="connsiteY349" fmla="*/ 1160766 h 1330932"/>
                <a:gd name="connsiteX350" fmla="*/ 1852746 w 2447898"/>
                <a:gd name="connsiteY350" fmla="*/ 1163987 h 1330932"/>
                <a:gd name="connsiteX351" fmla="*/ 1858703 w 2447898"/>
                <a:gd name="connsiteY351" fmla="*/ 1170309 h 1330932"/>
                <a:gd name="connsiteX352" fmla="*/ 1870629 w 2447898"/>
                <a:gd name="connsiteY352" fmla="*/ 1182397 h 1330932"/>
                <a:gd name="connsiteX353" fmla="*/ 1871384 w 2447898"/>
                <a:gd name="connsiteY353" fmla="*/ 1183128 h 1330932"/>
                <a:gd name="connsiteX354" fmla="*/ 1872132 w 2447898"/>
                <a:gd name="connsiteY354" fmla="*/ 1183839 h 1330932"/>
                <a:gd name="connsiteX355" fmla="*/ 1873610 w 2447898"/>
                <a:gd name="connsiteY355" fmla="*/ 1185276 h 1330932"/>
                <a:gd name="connsiteX356" fmla="*/ 1876611 w 2447898"/>
                <a:gd name="connsiteY356" fmla="*/ 1188135 h 1330932"/>
                <a:gd name="connsiteX357" fmla="*/ 1882561 w 2447898"/>
                <a:gd name="connsiteY357" fmla="*/ 1193718 h 1330932"/>
                <a:gd name="connsiteX358" fmla="*/ 1894493 w 2447898"/>
                <a:gd name="connsiteY358" fmla="*/ 1204309 h 1330932"/>
                <a:gd name="connsiteX359" fmla="*/ 1895295 w 2447898"/>
                <a:gd name="connsiteY359" fmla="*/ 1205020 h 1330932"/>
                <a:gd name="connsiteX360" fmla="*/ 1896097 w 2447898"/>
                <a:gd name="connsiteY360" fmla="*/ 1205698 h 1330932"/>
                <a:gd name="connsiteX361" fmla="*/ 1897727 w 2447898"/>
                <a:gd name="connsiteY361" fmla="*/ 1207060 h 1330932"/>
                <a:gd name="connsiteX362" fmla="*/ 1900960 w 2447898"/>
                <a:gd name="connsiteY362" fmla="*/ 1209765 h 1330932"/>
                <a:gd name="connsiteX363" fmla="*/ 1907433 w 2447898"/>
                <a:gd name="connsiteY363" fmla="*/ 1215034 h 1330932"/>
                <a:gd name="connsiteX364" fmla="*/ 1920372 w 2447898"/>
                <a:gd name="connsiteY364" fmla="*/ 1224966 h 1330932"/>
                <a:gd name="connsiteX365" fmla="*/ 1921976 w 2447898"/>
                <a:gd name="connsiteY365" fmla="*/ 1226174 h 1330932"/>
                <a:gd name="connsiteX366" fmla="*/ 1923606 w 2447898"/>
                <a:gd name="connsiteY366" fmla="*/ 1227355 h 1330932"/>
                <a:gd name="connsiteX367" fmla="*/ 1926845 w 2447898"/>
                <a:gd name="connsiteY367" fmla="*/ 1229664 h 1330932"/>
                <a:gd name="connsiteX368" fmla="*/ 1933312 w 2447898"/>
                <a:gd name="connsiteY368" fmla="*/ 1234174 h 1330932"/>
                <a:gd name="connsiteX369" fmla="*/ 1946252 w 2447898"/>
                <a:gd name="connsiteY369" fmla="*/ 1242664 h 1330932"/>
                <a:gd name="connsiteX370" fmla="*/ 1949253 w 2447898"/>
                <a:gd name="connsiteY370" fmla="*/ 1244550 h 1330932"/>
                <a:gd name="connsiteX371" fmla="*/ 1952281 w 2447898"/>
                <a:gd name="connsiteY371" fmla="*/ 1246389 h 1330932"/>
                <a:gd name="connsiteX372" fmla="*/ 1958316 w 2447898"/>
                <a:gd name="connsiteY372" fmla="*/ 1249979 h 1330932"/>
                <a:gd name="connsiteX373" fmla="*/ 1970401 w 2447898"/>
                <a:gd name="connsiteY373" fmla="*/ 1256744 h 1330932"/>
                <a:gd name="connsiteX374" fmla="*/ 1971150 w 2447898"/>
                <a:gd name="connsiteY374" fmla="*/ 1257160 h 1330932"/>
                <a:gd name="connsiteX375" fmla="*/ 1971899 w 2447898"/>
                <a:gd name="connsiteY375" fmla="*/ 1257556 h 1330932"/>
                <a:gd name="connsiteX376" fmla="*/ 1973429 w 2447898"/>
                <a:gd name="connsiteY376" fmla="*/ 1258368 h 1330932"/>
                <a:gd name="connsiteX377" fmla="*/ 1976430 w 2447898"/>
                <a:gd name="connsiteY377" fmla="*/ 1259939 h 1330932"/>
                <a:gd name="connsiteX378" fmla="*/ 1982486 w 2447898"/>
                <a:gd name="connsiteY378" fmla="*/ 1263006 h 1330932"/>
                <a:gd name="connsiteX379" fmla="*/ 1994544 w 2447898"/>
                <a:gd name="connsiteY379" fmla="*/ 1268778 h 1330932"/>
                <a:gd name="connsiteX380" fmla="*/ 1996201 w 2447898"/>
                <a:gd name="connsiteY380" fmla="*/ 1269509 h 1330932"/>
                <a:gd name="connsiteX381" fmla="*/ 1997837 w 2447898"/>
                <a:gd name="connsiteY381" fmla="*/ 1270241 h 1330932"/>
                <a:gd name="connsiteX382" fmla="*/ 2001097 w 2447898"/>
                <a:gd name="connsiteY382" fmla="*/ 1271684 h 1330932"/>
                <a:gd name="connsiteX383" fmla="*/ 2007643 w 2447898"/>
                <a:gd name="connsiteY383" fmla="*/ 1274489 h 1330932"/>
                <a:gd name="connsiteX384" fmla="*/ 2020741 w 2447898"/>
                <a:gd name="connsiteY384" fmla="*/ 1279683 h 1330932"/>
                <a:gd name="connsiteX385" fmla="*/ 2021543 w 2447898"/>
                <a:gd name="connsiteY385" fmla="*/ 1279999 h 1330932"/>
                <a:gd name="connsiteX386" fmla="*/ 2022371 w 2447898"/>
                <a:gd name="connsiteY386" fmla="*/ 1280308 h 1330932"/>
                <a:gd name="connsiteX387" fmla="*/ 2024001 w 2447898"/>
                <a:gd name="connsiteY387" fmla="*/ 1280912 h 1330932"/>
                <a:gd name="connsiteX388" fmla="*/ 2027287 w 2447898"/>
                <a:gd name="connsiteY388" fmla="*/ 1282120 h 1330932"/>
                <a:gd name="connsiteX389" fmla="*/ 2033807 w 2447898"/>
                <a:gd name="connsiteY389" fmla="*/ 1284428 h 1330932"/>
                <a:gd name="connsiteX390" fmla="*/ 2046905 w 2447898"/>
                <a:gd name="connsiteY390" fmla="*/ 1288724 h 1330932"/>
                <a:gd name="connsiteX391" fmla="*/ 2047707 w 2447898"/>
                <a:gd name="connsiteY391" fmla="*/ 1288985 h 1330932"/>
                <a:gd name="connsiteX392" fmla="*/ 2048509 w 2447898"/>
                <a:gd name="connsiteY392" fmla="*/ 1289227 h 1330932"/>
                <a:gd name="connsiteX393" fmla="*/ 2050112 w 2447898"/>
                <a:gd name="connsiteY393" fmla="*/ 1289724 h 1330932"/>
                <a:gd name="connsiteX394" fmla="*/ 2053319 w 2447898"/>
                <a:gd name="connsiteY394" fmla="*/ 1290690 h 1330932"/>
                <a:gd name="connsiteX395" fmla="*/ 2059765 w 2447898"/>
                <a:gd name="connsiteY395" fmla="*/ 1292556 h 1330932"/>
                <a:gd name="connsiteX396" fmla="*/ 2072605 w 2447898"/>
                <a:gd name="connsiteY396" fmla="*/ 1296039 h 1330932"/>
                <a:gd name="connsiteX397" fmla="*/ 2073407 w 2447898"/>
                <a:gd name="connsiteY397" fmla="*/ 1296227 h 1330932"/>
                <a:gd name="connsiteX398" fmla="*/ 2075812 w 2447898"/>
                <a:gd name="connsiteY398" fmla="*/ 1296851 h 1330932"/>
                <a:gd name="connsiteX399" fmla="*/ 2079019 w 2447898"/>
                <a:gd name="connsiteY399" fmla="*/ 1297643 h 1330932"/>
                <a:gd name="connsiteX400" fmla="*/ 2085439 w 2447898"/>
                <a:gd name="connsiteY400" fmla="*/ 1299160 h 1330932"/>
                <a:gd name="connsiteX401" fmla="*/ 2098306 w 2447898"/>
                <a:gd name="connsiteY401" fmla="*/ 1301992 h 1330932"/>
                <a:gd name="connsiteX402" fmla="*/ 2099803 w 2447898"/>
                <a:gd name="connsiteY402" fmla="*/ 1302307 h 1330932"/>
                <a:gd name="connsiteX403" fmla="*/ 2101307 w 2447898"/>
                <a:gd name="connsiteY403" fmla="*/ 1302596 h 1330932"/>
                <a:gd name="connsiteX404" fmla="*/ 2104282 w 2447898"/>
                <a:gd name="connsiteY404" fmla="*/ 1303200 h 1330932"/>
                <a:gd name="connsiteX405" fmla="*/ 2110285 w 2447898"/>
                <a:gd name="connsiteY405" fmla="*/ 1304374 h 1330932"/>
                <a:gd name="connsiteX406" fmla="*/ 2122270 w 2447898"/>
                <a:gd name="connsiteY406" fmla="*/ 1306529 h 1330932"/>
                <a:gd name="connsiteX407" fmla="*/ 2123019 w 2447898"/>
                <a:gd name="connsiteY407" fmla="*/ 1306656 h 1330932"/>
                <a:gd name="connsiteX408" fmla="*/ 2123767 w 2447898"/>
                <a:gd name="connsiteY408" fmla="*/ 1306764 h 1330932"/>
                <a:gd name="connsiteX409" fmla="*/ 2125271 w 2447898"/>
                <a:gd name="connsiteY409" fmla="*/ 1307025 h 1330932"/>
                <a:gd name="connsiteX410" fmla="*/ 2128273 w 2447898"/>
                <a:gd name="connsiteY410" fmla="*/ 1307522 h 1330932"/>
                <a:gd name="connsiteX411" fmla="*/ 2134249 w 2447898"/>
                <a:gd name="connsiteY411" fmla="*/ 1308468 h 1330932"/>
                <a:gd name="connsiteX412" fmla="*/ 2146234 w 2447898"/>
                <a:gd name="connsiteY412" fmla="*/ 1310227 h 1330932"/>
                <a:gd name="connsiteX413" fmla="*/ 2147062 w 2447898"/>
                <a:gd name="connsiteY413" fmla="*/ 1310327 h 1330932"/>
                <a:gd name="connsiteX414" fmla="*/ 2147864 w 2447898"/>
                <a:gd name="connsiteY414" fmla="*/ 1310435 h 1330932"/>
                <a:gd name="connsiteX415" fmla="*/ 2149494 w 2447898"/>
                <a:gd name="connsiteY415" fmla="*/ 1310670 h 1330932"/>
                <a:gd name="connsiteX416" fmla="*/ 2152727 w 2447898"/>
                <a:gd name="connsiteY416" fmla="*/ 1311086 h 1330932"/>
                <a:gd name="connsiteX417" fmla="*/ 2159253 w 2447898"/>
                <a:gd name="connsiteY417" fmla="*/ 1311925 h 1330932"/>
                <a:gd name="connsiteX418" fmla="*/ 2172246 w 2447898"/>
                <a:gd name="connsiteY418" fmla="*/ 1313448 h 1330932"/>
                <a:gd name="connsiteX419" fmla="*/ 2173047 w 2447898"/>
                <a:gd name="connsiteY419" fmla="*/ 1313529 h 1330932"/>
                <a:gd name="connsiteX420" fmla="*/ 2173849 w 2447898"/>
                <a:gd name="connsiteY420" fmla="*/ 1313629 h 1330932"/>
                <a:gd name="connsiteX421" fmla="*/ 2175479 w 2447898"/>
                <a:gd name="connsiteY421" fmla="*/ 1313790 h 1330932"/>
                <a:gd name="connsiteX422" fmla="*/ 2178739 w 2447898"/>
                <a:gd name="connsiteY422" fmla="*/ 1314133 h 1330932"/>
                <a:gd name="connsiteX423" fmla="*/ 2185238 w 2447898"/>
                <a:gd name="connsiteY423" fmla="*/ 1314784 h 1330932"/>
                <a:gd name="connsiteX424" fmla="*/ 2198231 w 2447898"/>
                <a:gd name="connsiteY424" fmla="*/ 1315992 h 1330932"/>
                <a:gd name="connsiteX425" fmla="*/ 2198980 w 2447898"/>
                <a:gd name="connsiteY425" fmla="*/ 1316045 h 1330932"/>
                <a:gd name="connsiteX426" fmla="*/ 2199755 w 2447898"/>
                <a:gd name="connsiteY426" fmla="*/ 1316119 h 1330932"/>
                <a:gd name="connsiteX427" fmla="*/ 2201259 w 2447898"/>
                <a:gd name="connsiteY427" fmla="*/ 1316253 h 1330932"/>
                <a:gd name="connsiteX428" fmla="*/ 2204286 w 2447898"/>
                <a:gd name="connsiteY428" fmla="*/ 1316488 h 1330932"/>
                <a:gd name="connsiteX429" fmla="*/ 2210369 w 2447898"/>
                <a:gd name="connsiteY429" fmla="*/ 1316985 h 1330932"/>
                <a:gd name="connsiteX430" fmla="*/ 2222506 w 2447898"/>
                <a:gd name="connsiteY430" fmla="*/ 1317878 h 1330932"/>
                <a:gd name="connsiteX431" fmla="*/ 2224004 w 2447898"/>
                <a:gd name="connsiteY431" fmla="*/ 1317985 h 1330932"/>
                <a:gd name="connsiteX432" fmla="*/ 2225534 w 2447898"/>
                <a:gd name="connsiteY432" fmla="*/ 1318065 h 1330932"/>
                <a:gd name="connsiteX433" fmla="*/ 2228562 w 2447898"/>
                <a:gd name="connsiteY433" fmla="*/ 1318273 h 1330932"/>
                <a:gd name="connsiteX434" fmla="*/ 2234618 w 2447898"/>
                <a:gd name="connsiteY434" fmla="*/ 1318663 h 1330932"/>
                <a:gd name="connsiteX435" fmla="*/ 2246756 w 2447898"/>
                <a:gd name="connsiteY435" fmla="*/ 1319347 h 1330932"/>
                <a:gd name="connsiteX436" fmla="*/ 2247504 w 2447898"/>
                <a:gd name="connsiteY436" fmla="*/ 1319401 h 1330932"/>
                <a:gd name="connsiteX437" fmla="*/ 2248253 w 2447898"/>
                <a:gd name="connsiteY437" fmla="*/ 1319428 h 1330932"/>
                <a:gd name="connsiteX438" fmla="*/ 2249731 w 2447898"/>
                <a:gd name="connsiteY438" fmla="*/ 1319502 h 1330932"/>
                <a:gd name="connsiteX439" fmla="*/ 2258662 w 2447898"/>
                <a:gd name="connsiteY439" fmla="*/ 1319978 h 1330932"/>
                <a:gd name="connsiteX440" fmla="*/ 2259410 w 2447898"/>
                <a:gd name="connsiteY440" fmla="*/ 1320005 h 1330932"/>
                <a:gd name="connsiteX441" fmla="*/ 2260133 w 2447898"/>
                <a:gd name="connsiteY441" fmla="*/ 1320025 h 1330932"/>
                <a:gd name="connsiteX442" fmla="*/ 2261636 w 2447898"/>
                <a:gd name="connsiteY442" fmla="*/ 1320106 h 1330932"/>
                <a:gd name="connsiteX443" fmla="*/ 2264611 w 2447898"/>
                <a:gd name="connsiteY443" fmla="*/ 1320240 h 1330932"/>
                <a:gd name="connsiteX444" fmla="*/ 2270541 w 2447898"/>
                <a:gd name="connsiteY444" fmla="*/ 1320502 h 1330932"/>
                <a:gd name="connsiteX445" fmla="*/ 2271290 w 2447898"/>
                <a:gd name="connsiteY445" fmla="*/ 1320528 h 1330932"/>
                <a:gd name="connsiteX446" fmla="*/ 2272038 w 2447898"/>
                <a:gd name="connsiteY446" fmla="*/ 1320575 h 1330932"/>
                <a:gd name="connsiteX447" fmla="*/ 2273516 w 2447898"/>
                <a:gd name="connsiteY447" fmla="*/ 1320629 h 1330932"/>
                <a:gd name="connsiteX448" fmla="*/ 2276491 w 2447898"/>
                <a:gd name="connsiteY448" fmla="*/ 1320736 h 1330932"/>
                <a:gd name="connsiteX449" fmla="*/ 2282447 w 2447898"/>
                <a:gd name="connsiteY449" fmla="*/ 1320971 h 1330932"/>
                <a:gd name="connsiteX450" fmla="*/ 2294346 w 2447898"/>
                <a:gd name="connsiteY450" fmla="*/ 1321394 h 1330932"/>
                <a:gd name="connsiteX451" fmla="*/ 2297560 w 2447898"/>
                <a:gd name="connsiteY451" fmla="*/ 1321495 h 1330932"/>
                <a:gd name="connsiteX452" fmla="*/ 2300793 w 2447898"/>
                <a:gd name="connsiteY452" fmla="*/ 1321602 h 1330932"/>
                <a:gd name="connsiteX453" fmla="*/ 2307239 w 2447898"/>
                <a:gd name="connsiteY453" fmla="*/ 1321810 h 1330932"/>
                <a:gd name="connsiteX454" fmla="*/ 2308041 w 2447898"/>
                <a:gd name="connsiteY454" fmla="*/ 1321837 h 1330932"/>
                <a:gd name="connsiteX455" fmla="*/ 2308869 w 2447898"/>
                <a:gd name="connsiteY455" fmla="*/ 1321864 h 1330932"/>
                <a:gd name="connsiteX456" fmla="*/ 2310473 w 2447898"/>
                <a:gd name="connsiteY456" fmla="*/ 1321891 h 1330932"/>
                <a:gd name="connsiteX457" fmla="*/ 2313706 w 2447898"/>
                <a:gd name="connsiteY457" fmla="*/ 1321991 h 1330932"/>
                <a:gd name="connsiteX458" fmla="*/ 2320152 w 2447898"/>
                <a:gd name="connsiteY458" fmla="*/ 1322153 h 1330932"/>
                <a:gd name="connsiteX459" fmla="*/ 2321756 w 2447898"/>
                <a:gd name="connsiteY459" fmla="*/ 1322206 h 1330932"/>
                <a:gd name="connsiteX460" fmla="*/ 2323386 w 2447898"/>
                <a:gd name="connsiteY460" fmla="*/ 1322233 h 1330932"/>
                <a:gd name="connsiteX461" fmla="*/ 2326599 w 2447898"/>
                <a:gd name="connsiteY461" fmla="*/ 1322307 h 1330932"/>
                <a:gd name="connsiteX462" fmla="*/ 2333039 w 2447898"/>
                <a:gd name="connsiteY462" fmla="*/ 1322468 h 1330932"/>
                <a:gd name="connsiteX463" fmla="*/ 2345952 w 2447898"/>
                <a:gd name="connsiteY463" fmla="*/ 1322730 h 1330932"/>
                <a:gd name="connsiteX464" fmla="*/ 2346707 w 2447898"/>
                <a:gd name="connsiteY464" fmla="*/ 1322730 h 1330932"/>
                <a:gd name="connsiteX465" fmla="*/ 2347456 w 2447898"/>
                <a:gd name="connsiteY465" fmla="*/ 1322757 h 1330932"/>
                <a:gd name="connsiteX466" fmla="*/ 2348960 w 2447898"/>
                <a:gd name="connsiteY466" fmla="*/ 1322783 h 1330932"/>
                <a:gd name="connsiteX467" fmla="*/ 2351988 w 2447898"/>
                <a:gd name="connsiteY467" fmla="*/ 1322830 h 1330932"/>
                <a:gd name="connsiteX468" fmla="*/ 2357990 w 2447898"/>
                <a:gd name="connsiteY468" fmla="*/ 1322938 h 1330932"/>
                <a:gd name="connsiteX469" fmla="*/ 2358739 w 2447898"/>
                <a:gd name="connsiteY469" fmla="*/ 1322965 h 1330932"/>
                <a:gd name="connsiteX470" fmla="*/ 2359514 w 2447898"/>
                <a:gd name="connsiteY470" fmla="*/ 1322965 h 1330932"/>
                <a:gd name="connsiteX471" fmla="*/ 2364020 w 2447898"/>
                <a:gd name="connsiteY471" fmla="*/ 1323045 h 1330932"/>
                <a:gd name="connsiteX472" fmla="*/ 2370049 w 2447898"/>
                <a:gd name="connsiteY472" fmla="*/ 1323119 h 1330932"/>
                <a:gd name="connsiteX473" fmla="*/ 2370798 w 2447898"/>
                <a:gd name="connsiteY473" fmla="*/ 1323146 h 1330932"/>
                <a:gd name="connsiteX474" fmla="*/ 2371553 w 2447898"/>
                <a:gd name="connsiteY474" fmla="*/ 1323146 h 1330932"/>
                <a:gd name="connsiteX475" fmla="*/ 2373050 w 2447898"/>
                <a:gd name="connsiteY475" fmla="*/ 1323173 h 1330932"/>
                <a:gd name="connsiteX476" fmla="*/ 2376052 w 2447898"/>
                <a:gd name="connsiteY476" fmla="*/ 1323200 h 1330932"/>
                <a:gd name="connsiteX477" fmla="*/ 2382087 w 2447898"/>
                <a:gd name="connsiteY477" fmla="*/ 1323280 h 1330932"/>
                <a:gd name="connsiteX478" fmla="*/ 2394119 w 2447898"/>
                <a:gd name="connsiteY478" fmla="*/ 1323434 h 1330932"/>
                <a:gd name="connsiteX479" fmla="*/ 2394974 w 2447898"/>
                <a:gd name="connsiteY479" fmla="*/ 1323434 h 1330932"/>
                <a:gd name="connsiteX480" fmla="*/ 2395802 w 2447898"/>
                <a:gd name="connsiteY480" fmla="*/ 1323461 h 1330932"/>
                <a:gd name="connsiteX481" fmla="*/ 2397485 w 2447898"/>
                <a:gd name="connsiteY481" fmla="*/ 1323461 h 1330932"/>
                <a:gd name="connsiteX482" fmla="*/ 2400850 w 2447898"/>
                <a:gd name="connsiteY482" fmla="*/ 1323515 h 1330932"/>
                <a:gd name="connsiteX483" fmla="*/ 2407575 w 2447898"/>
                <a:gd name="connsiteY483" fmla="*/ 1323569 h 1330932"/>
                <a:gd name="connsiteX484" fmla="*/ 2408404 w 2447898"/>
                <a:gd name="connsiteY484" fmla="*/ 1323569 h 1330932"/>
                <a:gd name="connsiteX485" fmla="*/ 2409258 w 2447898"/>
                <a:gd name="connsiteY485" fmla="*/ 1323595 h 1330932"/>
                <a:gd name="connsiteX486" fmla="*/ 2410941 w 2447898"/>
                <a:gd name="connsiteY486" fmla="*/ 1323595 h 1330932"/>
                <a:gd name="connsiteX487" fmla="*/ 2414280 w 2447898"/>
                <a:gd name="connsiteY487" fmla="*/ 1323649 h 1330932"/>
                <a:gd name="connsiteX488" fmla="*/ 2421012 w 2447898"/>
                <a:gd name="connsiteY488" fmla="*/ 1323696 h 1330932"/>
                <a:gd name="connsiteX489" fmla="*/ 2422688 w 2447898"/>
                <a:gd name="connsiteY489" fmla="*/ 1323696 h 1330932"/>
                <a:gd name="connsiteX490" fmla="*/ 2424371 w 2447898"/>
                <a:gd name="connsiteY490" fmla="*/ 1323723 h 1330932"/>
                <a:gd name="connsiteX491" fmla="*/ 2427737 w 2447898"/>
                <a:gd name="connsiteY491" fmla="*/ 1323750 h 1330932"/>
                <a:gd name="connsiteX492" fmla="*/ 2434442 w 2447898"/>
                <a:gd name="connsiteY492" fmla="*/ 1323777 h 1330932"/>
                <a:gd name="connsiteX493" fmla="*/ 2435296 w 2447898"/>
                <a:gd name="connsiteY493" fmla="*/ 1323804 h 1330932"/>
                <a:gd name="connsiteX494" fmla="*/ 2437807 w 2447898"/>
                <a:gd name="connsiteY494" fmla="*/ 1323804 h 1330932"/>
                <a:gd name="connsiteX495" fmla="*/ 2441173 w 2447898"/>
                <a:gd name="connsiteY495" fmla="*/ 1323830 h 1330932"/>
                <a:gd name="connsiteX496" fmla="*/ 2442021 w 2447898"/>
                <a:gd name="connsiteY496" fmla="*/ 1323830 h 1330932"/>
                <a:gd name="connsiteX497" fmla="*/ 2442849 w 2447898"/>
                <a:gd name="connsiteY497" fmla="*/ 1323857 h 1330932"/>
                <a:gd name="connsiteX498" fmla="*/ 2446215 w 2447898"/>
                <a:gd name="connsiteY498" fmla="*/ 1323857 h 1330932"/>
                <a:gd name="connsiteX499" fmla="*/ 2447043 w 2447898"/>
                <a:gd name="connsiteY499" fmla="*/ 1323884 h 1330932"/>
                <a:gd name="connsiteX500" fmla="*/ 2447898 w 2447898"/>
                <a:gd name="connsiteY500" fmla="*/ 1323884 h 1330932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653645 w 2447898"/>
                <a:gd name="connsiteY162" fmla="*/ 1091136 h 1323884"/>
                <a:gd name="connsiteX163" fmla="*/ 659648 w 2447898"/>
                <a:gd name="connsiteY163" fmla="*/ 1082485 h 1323884"/>
                <a:gd name="connsiteX164" fmla="*/ 671679 w 2447898"/>
                <a:gd name="connsiteY164" fmla="*/ 1064499 h 1323884"/>
                <a:gd name="connsiteX165" fmla="*/ 695750 w 2447898"/>
                <a:gd name="connsiteY165" fmla="*/ 1025809 h 1323884"/>
                <a:gd name="connsiteX166" fmla="*/ 696578 w 2447898"/>
                <a:gd name="connsiteY166" fmla="*/ 1024419 h 1323884"/>
                <a:gd name="connsiteX167" fmla="*/ 697380 w 2447898"/>
                <a:gd name="connsiteY167" fmla="*/ 1023050 h 1323884"/>
                <a:gd name="connsiteX168" fmla="*/ 699009 w 2447898"/>
                <a:gd name="connsiteY168" fmla="*/ 1020272 h 1323884"/>
                <a:gd name="connsiteX169" fmla="*/ 702276 w 2447898"/>
                <a:gd name="connsiteY169" fmla="*/ 1014661 h 1323884"/>
                <a:gd name="connsiteX170" fmla="*/ 708795 w 2447898"/>
                <a:gd name="connsiteY170" fmla="*/ 1003285 h 1323884"/>
                <a:gd name="connsiteX171" fmla="*/ 721841 w 2447898"/>
                <a:gd name="connsiteY171" fmla="*/ 979715 h 1323884"/>
                <a:gd name="connsiteX172" fmla="*/ 703345 w 2447898"/>
                <a:gd name="connsiteY172" fmla="*/ 1308820 h 1323884"/>
                <a:gd name="connsiteX173" fmla="*/ 788365 w 2447898"/>
                <a:gd name="connsiteY173" fmla="*/ 1310134 h 1323884"/>
                <a:gd name="connsiteX174" fmla="*/ 869213 w 2447898"/>
                <a:gd name="connsiteY174" fmla="*/ 1308707 h 1323884"/>
                <a:gd name="connsiteX175" fmla="*/ 898734 w 2447898"/>
                <a:gd name="connsiteY175" fmla="*/ 571454 h 1323884"/>
                <a:gd name="connsiteX176" fmla="*/ 947106 w 2447898"/>
                <a:gd name="connsiteY176" fmla="*/ 444807 h 1323884"/>
                <a:gd name="connsiteX177" fmla="*/ 999514 w 2447898"/>
                <a:gd name="connsiteY177" fmla="*/ 312337 h 1323884"/>
                <a:gd name="connsiteX178" fmla="*/ 1002720 w 2447898"/>
                <a:gd name="connsiteY178" fmla="*/ 304577 h 1323884"/>
                <a:gd name="connsiteX179" fmla="*/ 1005934 w 2447898"/>
                <a:gd name="connsiteY179" fmla="*/ 296843 h 1323884"/>
                <a:gd name="connsiteX180" fmla="*/ 1012374 w 2447898"/>
                <a:gd name="connsiteY180" fmla="*/ 281586 h 1323884"/>
                <a:gd name="connsiteX181" fmla="*/ 1025240 w 2447898"/>
                <a:gd name="connsiteY181" fmla="*/ 251778 h 1323884"/>
                <a:gd name="connsiteX182" fmla="*/ 1050960 w 2447898"/>
                <a:gd name="connsiteY182" fmla="*/ 195597 h 1323884"/>
                <a:gd name="connsiteX183" fmla="*/ 1051716 w 2447898"/>
                <a:gd name="connsiteY183" fmla="*/ 194024 h 1323884"/>
                <a:gd name="connsiteX184" fmla="*/ 1052438 w 2447898"/>
                <a:gd name="connsiteY184" fmla="*/ 192478 h 1323884"/>
                <a:gd name="connsiteX185" fmla="*/ 1053942 w 2447898"/>
                <a:gd name="connsiteY185" fmla="*/ 189384 h 1323884"/>
                <a:gd name="connsiteX186" fmla="*/ 1056943 w 2447898"/>
                <a:gd name="connsiteY186" fmla="*/ 183224 h 1323884"/>
                <a:gd name="connsiteX187" fmla="*/ 1062946 w 2447898"/>
                <a:gd name="connsiteY187" fmla="*/ 171190 h 1323884"/>
                <a:gd name="connsiteX188" fmla="*/ 1074958 w 2447898"/>
                <a:gd name="connsiteY188" fmla="*/ 148042 h 1323884"/>
                <a:gd name="connsiteX189" fmla="*/ 1075706 w 2447898"/>
                <a:gd name="connsiteY189" fmla="*/ 146652 h 1323884"/>
                <a:gd name="connsiteX190" fmla="*/ 1076455 w 2447898"/>
                <a:gd name="connsiteY190" fmla="*/ 145237 h 1323884"/>
                <a:gd name="connsiteX191" fmla="*/ 1080960 w 2447898"/>
                <a:gd name="connsiteY191" fmla="*/ 136978 h 1323884"/>
                <a:gd name="connsiteX192" fmla="*/ 1086937 w 2447898"/>
                <a:gd name="connsiteY192" fmla="*/ 126282 h 1323884"/>
                <a:gd name="connsiteX193" fmla="*/ 1098949 w 2447898"/>
                <a:gd name="connsiteY193" fmla="*/ 106017 h 1323884"/>
                <a:gd name="connsiteX194" fmla="*/ 1099750 w 2447898"/>
                <a:gd name="connsiteY194" fmla="*/ 104680 h 1323884"/>
                <a:gd name="connsiteX195" fmla="*/ 1100578 w 2447898"/>
                <a:gd name="connsiteY195" fmla="*/ 103369 h 1323884"/>
                <a:gd name="connsiteX196" fmla="*/ 1102208 w 2447898"/>
                <a:gd name="connsiteY196" fmla="*/ 100774 h 1323884"/>
                <a:gd name="connsiteX197" fmla="*/ 1105441 w 2447898"/>
                <a:gd name="connsiteY197" fmla="*/ 95662 h 1323884"/>
                <a:gd name="connsiteX198" fmla="*/ 1111961 w 2447898"/>
                <a:gd name="connsiteY198" fmla="*/ 85778 h 1323884"/>
                <a:gd name="connsiteX199" fmla="*/ 1112769 w 2447898"/>
                <a:gd name="connsiteY199" fmla="*/ 84572 h 1323884"/>
                <a:gd name="connsiteX200" fmla="*/ 1113597 w 2447898"/>
                <a:gd name="connsiteY200" fmla="*/ 83393 h 1323884"/>
                <a:gd name="connsiteX201" fmla="*/ 1115201 w 2447898"/>
                <a:gd name="connsiteY201" fmla="*/ 81034 h 1323884"/>
                <a:gd name="connsiteX202" fmla="*/ 1118460 w 2447898"/>
                <a:gd name="connsiteY202" fmla="*/ 76393 h 1323884"/>
                <a:gd name="connsiteX203" fmla="*/ 1124953 w 2447898"/>
                <a:gd name="connsiteY203" fmla="*/ 67506 h 1323884"/>
                <a:gd name="connsiteX204" fmla="*/ 1125782 w 2447898"/>
                <a:gd name="connsiteY204" fmla="*/ 66431 h 1323884"/>
                <a:gd name="connsiteX205" fmla="*/ 1126590 w 2447898"/>
                <a:gd name="connsiteY205" fmla="*/ 65356 h 1323884"/>
                <a:gd name="connsiteX206" fmla="*/ 1128220 w 2447898"/>
                <a:gd name="connsiteY206" fmla="*/ 63233 h 1323884"/>
                <a:gd name="connsiteX207" fmla="*/ 1131479 w 2447898"/>
                <a:gd name="connsiteY207" fmla="*/ 59117 h 1323884"/>
                <a:gd name="connsiteX208" fmla="*/ 1137972 w 2447898"/>
                <a:gd name="connsiteY208" fmla="*/ 51252 h 1323884"/>
                <a:gd name="connsiteX209" fmla="*/ 1150991 w 2447898"/>
                <a:gd name="connsiteY209" fmla="*/ 37122 h 1323884"/>
                <a:gd name="connsiteX210" fmla="*/ 1152495 w 2447898"/>
                <a:gd name="connsiteY210" fmla="*/ 35601 h 1323884"/>
                <a:gd name="connsiteX211" fmla="*/ 1154019 w 2447898"/>
                <a:gd name="connsiteY211" fmla="*/ 34133 h 1323884"/>
                <a:gd name="connsiteX212" fmla="*/ 1157047 w 2447898"/>
                <a:gd name="connsiteY212" fmla="*/ 31249 h 1323884"/>
                <a:gd name="connsiteX213" fmla="*/ 1163129 w 2447898"/>
                <a:gd name="connsiteY213" fmla="*/ 25901 h 1323884"/>
                <a:gd name="connsiteX214" fmla="*/ 1163878 w 2447898"/>
                <a:gd name="connsiteY214" fmla="*/ 25246 h 1323884"/>
                <a:gd name="connsiteX215" fmla="*/ 1164660 w 2447898"/>
                <a:gd name="connsiteY215" fmla="*/ 24616 h 1323884"/>
                <a:gd name="connsiteX216" fmla="*/ 1166157 w 2447898"/>
                <a:gd name="connsiteY216" fmla="*/ 23384 h 1323884"/>
                <a:gd name="connsiteX217" fmla="*/ 1169211 w 2447898"/>
                <a:gd name="connsiteY217" fmla="*/ 21025 h 1323884"/>
                <a:gd name="connsiteX218" fmla="*/ 1175267 w 2447898"/>
                <a:gd name="connsiteY218" fmla="*/ 16647 h 1323884"/>
                <a:gd name="connsiteX219" fmla="*/ 1176042 w 2447898"/>
                <a:gd name="connsiteY219" fmla="*/ 16123 h 1323884"/>
                <a:gd name="connsiteX220" fmla="*/ 1176798 w 2447898"/>
                <a:gd name="connsiteY220" fmla="*/ 15625 h 1323884"/>
                <a:gd name="connsiteX221" fmla="*/ 1178321 w 2447898"/>
                <a:gd name="connsiteY221" fmla="*/ 14629 h 1323884"/>
                <a:gd name="connsiteX222" fmla="*/ 1181349 w 2447898"/>
                <a:gd name="connsiteY222" fmla="*/ 12767 h 1323884"/>
                <a:gd name="connsiteX223" fmla="*/ 1182098 w 2447898"/>
                <a:gd name="connsiteY223" fmla="*/ 12321 h 1323884"/>
                <a:gd name="connsiteX224" fmla="*/ 1182880 w 2447898"/>
                <a:gd name="connsiteY224" fmla="*/ 11876 h 1323884"/>
                <a:gd name="connsiteX225" fmla="*/ 1184377 w 2447898"/>
                <a:gd name="connsiteY225" fmla="*/ 11011 h 1323884"/>
                <a:gd name="connsiteX226" fmla="*/ 1187431 w 2447898"/>
                <a:gd name="connsiteY226" fmla="*/ 9385 h 1323884"/>
                <a:gd name="connsiteX227" fmla="*/ 1188180 w 2447898"/>
                <a:gd name="connsiteY227" fmla="*/ 9018 h 1323884"/>
                <a:gd name="connsiteX228" fmla="*/ 1188935 w 2447898"/>
                <a:gd name="connsiteY228" fmla="*/ 8625 h 1323884"/>
                <a:gd name="connsiteX229" fmla="*/ 1190459 w 2447898"/>
                <a:gd name="connsiteY229" fmla="*/ 7891 h 1323884"/>
                <a:gd name="connsiteX230" fmla="*/ 1193487 w 2447898"/>
                <a:gd name="connsiteY230" fmla="*/ 6527 h 1323884"/>
                <a:gd name="connsiteX231" fmla="*/ 1194262 w 2447898"/>
                <a:gd name="connsiteY231" fmla="*/ 6213 h 1323884"/>
                <a:gd name="connsiteX232" fmla="*/ 1195018 w 2447898"/>
                <a:gd name="connsiteY232" fmla="*/ 5899 h 1323884"/>
                <a:gd name="connsiteX233" fmla="*/ 1196541 w 2447898"/>
                <a:gd name="connsiteY233" fmla="*/ 5295 h 1323884"/>
                <a:gd name="connsiteX234" fmla="*/ 1199569 w 2447898"/>
                <a:gd name="connsiteY234" fmla="*/ 4195 h 1323884"/>
                <a:gd name="connsiteX235" fmla="*/ 1200318 w 2447898"/>
                <a:gd name="connsiteY235" fmla="*/ 3932 h 1323884"/>
                <a:gd name="connsiteX236" fmla="*/ 1201073 w 2447898"/>
                <a:gd name="connsiteY236" fmla="*/ 3697 h 1323884"/>
                <a:gd name="connsiteX237" fmla="*/ 1202544 w 2447898"/>
                <a:gd name="connsiteY237" fmla="*/ 3224 h 1323884"/>
                <a:gd name="connsiteX238" fmla="*/ 1204048 w 2447898"/>
                <a:gd name="connsiteY238" fmla="*/ 2805 h 1323884"/>
                <a:gd name="connsiteX239" fmla="*/ 1205526 w 2447898"/>
                <a:gd name="connsiteY239" fmla="*/ 2385 h 1323884"/>
                <a:gd name="connsiteX240" fmla="*/ 1207023 w 2447898"/>
                <a:gd name="connsiteY240" fmla="*/ 2019 h 1323884"/>
                <a:gd name="connsiteX241" fmla="*/ 1208500 w 2447898"/>
                <a:gd name="connsiteY241" fmla="*/ 1678 h 1323884"/>
                <a:gd name="connsiteX242" fmla="*/ 1209998 w 2447898"/>
                <a:gd name="connsiteY242" fmla="*/ 1363 h 1323884"/>
                <a:gd name="connsiteX243" fmla="*/ 1211475 w 2447898"/>
                <a:gd name="connsiteY243" fmla="*/ 1101 h 1323884"/>
                <a:gd name="connsiteX244" fmla="*/ 1212979 w 2447898"/>
                <a:gd name="connsiteY244" fmla="*/ 839 h 1323884"/>
                <a:gd name="connsiteX245" fmla="*/ 1213701 w 2447898"/>
                <a:gd name="connsiteY245" fmla="*/ 734 h 1323884"/>
                <a:gd name="connsiteX246" fmla="*/ 1214450 w 2447898"/>
                <a:gd name="connsiteY246" fmla="*/ 629 h 1323884"/>
                <a:gd name="connsiteX247" fmla="*/ 1215199 w 2447898"/>
                <a:gd name="connsiteY247" fmla="*/ 550 h 1323884"/>
                <a:gd name="connsiteX248" fmla="*/ 1215954 w 2447898"/>
                <a:gd name="connsiteY248" fmla="*/ 446 h 1323884"/>
                <a:gd name="connsiteX249" fmla="*/ 1216676 w 2447898"/>
                <a:gd name="connsiteY249" fmla="*/ 367 h 1323884"/>
                <a:gd name="connsiteX250" fmla="*/ 1217425 w 2447898"/>
                <a:gd name="connsiteY250" fmla="*/ 288 h 1323884"/>
                <a:gd name="connsiteX251" fmla="*/ 1218929 w 2447898"/>
                <a:gd name="connsiteY251" fmla="*/ 183 h 1323884"/>
                <a:gd name="connsiteX252" fmla="*/ 1219651 w 2447898"/>
                <a:gd name="connsiteY252" fmla="*/ 131 h 1323884"/>
                <a:gd name="connsiteX253" fmla="*/ 1220406 w 2447898"/>
                <a:gd name="connsiteY253" fmla="*/ 79 h 1323884"/>
                <a:gd name="connsiteX254" fmla="*/ 1221904 w 2447898"/>
                <a:gd name="connsiteY254" fmla="*/ 26 h 1323884"/>
                <a:gd name="connsiteX255" fmla="*/ 1222633 w 2447898"/>
                <a:gd name="connsiteY255" fmla="*/ 0 h 1323884"/>
                <a:gd name="connsiteX256" fmla="*/ 1224878 w 2447898"/>
                <a:gd name="connsiteY256" fmla="*/ 0 h 1323884"/>
                <a:gd name="connsiteX257" fmla="*/ 1225607 w 2447898"/>
                <a:gd name="connsiteY257" fmla="*/ 26 h 1323884"/>
                <a:gd name="connsiteX258" fmla="*/ 1227860 w 2447898"/>
                <a:gd name="connsiteY258" fmla="*/ 105 h 1323884"/>
                <a:gd name="connsiteX259" fmla="*/ 1228609 w 2447898"/>
                <a:gd name="connsiteY259" fmla="*/ 157 h 1323884"/>
                <a:gd name="connsiteX260" fmla="*/ 1229331 w 2447898"/>
                <a:gd name="connsiteY260" fmla="*/ 209 h 1323884"/>
                <a:gd name="connsiteX261" fmla="*/ 1230086 w 2447898"/>
                <a:gd name="connsiteY261" fmla="*/ 262 h 1323884"/>
                <a:gd name="connsiteX262" fmla="*/ 1231583 w 2447898"/>
                <a:gd name="connsiteY262" fmla="*/ 419 h 1323884"/>
                <a:gd name="connsiteX263" fmla="*/ 1232312 w 2447898"/>
                <a:gd name="connsiteY263" fmla="*/ 498 h 1323884"/>
                <a:gd name="connsiteX264" fmla="*/ 1233061 w 2447898"/>
                <a:gd name="connsiteY264" fmla="*/ 577 h 1323884"/>
                <a:gd name="connsiteX265" fmla="*/ 1233810 w 2447898"/>
                <a:gd name="connsiteY265" fmla="*/ 681 h 1323884"/>
                <a:gd name="connsiteX266" fmla="*/ 1235287 w 2447898"/>
                <a:gd name="connsiteY266" fmla="*/ 917 h 1323884"/>
                <a:gd name="connsiteX267" fmla="*/ 1236036 w 2447898"/>
                <a:gd name="connsiteY267" fmla="*/ 1022 h 1323884"/>
                <a:gd name="connsiteX268" fmla="*/ 1236785 w 2447898"/>
                <a:gd name="connsiteY268" fmla="*/ 1153 h 1323884"/>
                <a:gd name="connsiteX269" fmla="*/ 1238262 w 2447898"/>
                <a:gd name="connsiteY269" fmla="*/ 1442 h 1323884"/>
                <a:gd name="connsiteX270" fmla="*/ 1239766 w 2447898"/>
                <a:gd name="connsiteY270" fmla="*/ 1756 h 1323884"/>
                <a:gd name="connsiteX271" fmla="*/ 1241237 w 2447898"/>
                <a:gd name="connsiteY271" fmla="*/ 2123 h 1323884"/>
                <a:gd name="connsiteX272" fmla="*/ 1242741 w 2447898"/>
                <a:gd name="connsiteY272" fmla="*/ 2491 h 1323884"/>
                <a:gd name="connsiteX273" fmla="*/ 1244212 w 2447898"/>
                <a:gd name="connsiteY273" fmla="*/ 2910 h 1323884"/>
                <a:gd name="connsiteX274" fmla="*/ 1247193 w 2447898"/>
                <a:gd name="connsiteY274" fmla="*/ 3827 h 1323884"/>
                <a:gd name="connsiteX275" fmla="*/ 1248021 w 2447898"/>
                <a:gd name="connsiteY275" fmla="*/ 4089 h 1323884"/>
                <a:gd name="connsiteX276" fmla="*/ 1250426 w 2447898"/>
                <a:gd name="connsiteY276" fmla="*/ 4954 h 1323884"/>
                <a:gd name="connsiteX277" fmla="*/ 1253660 w 2447898"/>
                <a:gd name="connsiteY277" fmla="*/ 6239 h 1323884"/>
                <a:gd name="connsiteX278" fmla="*/ 1255263 w 2447898"/>
                <a:gd name="connsiteY278" fmla="*/ 6921 h 1323884"/>
                <a:gd name="connsiteX279" fmla="*/ 1256893 w 2447898"/>
                <a:gd name="connsiteY279" fmla="*/ 7655 h 1323884"/>
                <a:gd name="connsiteX280" fmla="*/ 1260133 w 2447898"/>
                <a:gd name="connsiteY280" fmla="*/ 9228 h 1323884"/>
                <a:gd name="connsiteX281" fmla="*/ 1261736 w 2447898"/>
                <a:gd name="connsiteY281" fmla="*/ 10067 h 1323884"/>
                <a:gd name="connsiteX282" fmla="*/ 1263339 w 2447898"/>
                <a:gd name="connsiteY282" fmla="*/ 10932 h 1323884"/>
                <a:gd name="connsiteX283" fmla="*/ 1266572 w 2447898"/>
                <a:gd name="connsiteY283" fmla="*/ 12793 h 1323884"/>
                <a:gd name="connsiteX284" fmla="*/ 1273046 w 2447898"/>
                <a:gd name="connsiteY284" fmla="*/ 16935 h 1323884"/>
                <a:gd name="connsiteX285" fmla="*/ 1273847 w 2447898"/>
                <a:gd name="connsiteY285" fmla="*/ 17486 h 1323884"/>
                <a:gd name="connsiteX286" fmla="*/ 1274649 w 2447898"/>
                <a:gd name="connsiteY286" fmla="*/ 18063 h 1323884"/>
                <a:gd name="connsiteX287" fmla="*/ 1276279 w 2447898"/>
                <a:gd name="connsiteY287" fmla="*/ 19216 h 1323884"/>
                <a:gd name="connsiteX288" fmla="*/ 1279492 w 2447898"/>
                <a:gd name="connsiteY288" fmla="*/ 21654 h 1323884"/>
                <a:gd name="connsiteX289" fmla="*/ 1285959 w 2447898"/>
                <a:gd name="connsiteY289" fmla="*/ 26924 h 1323884"/>
                <a:gd name="connsiteX290" fmla="*/ 1286760 w 2447898"/>
                <a:gd name="connsiteY290" fmla="*/ 27605 h 1323884"/>
                <a:gd name="connsiteX291" fmla="*/ 1287562 w 2447898"/>
                <a:gd name="connsiteY291" fmla="*/ 28313 h 1323884"/>
                <a:gd name="connsiteX292" fmla="*/ 1289192 w 2447898"/>
                <a:gd name="connsiteY292" fmla="*/ 29755 h 1323884"/>
                <a:gd name="connsiteX293" fmla="*/ 1292405 w 2447898"/>
                <a:gd name="connsiteY293" fmla="*/ 32744 h 1323884"/>
                <a:gd name="connsiteX294" fmla="*/ 1298872 w 2447898"/>
                <a:gd name="connsiteY294" fmla="*/ 39114 h 1323884"/>
                <a:gd name="connsiteX295" fmla="*/ 1300376 w 2447898"/>
                <a:gd name="connsiteY295" fmla="*/ 40687 h 1323884"/>
                <a:gd name="connsiteX296" fmla="*/ 1301880 w 2447898"/>
                <a:gd name="connsiteY296" fmla="*/ 42287 h 1323884"/>
                <a:gd name="connsiteX297" fmla="*/ 1304907 w 2447898"/>
                <a:gd name="connsiteY297" fmla="*/ 45563 h 1323884"/>
                <a:gd name="connsiteX298" fmla="*/ 1310937 w 2447898"/>
                <a:gd name="connsiteY298" fmla="*/ 52458 h 1323884"/>
                <a:gd name="connsiteX299" fmla="*/ 1322995 w 2447898"/>
                <a:gd name="connsiteY299" fmla="*/ 67585 h 1323884"/>
                <a:gd name="connsiteX300" fmla="*/ 1323744 w 2447898"/>
                <a:gd name="connsiteY300" fmla="*/ 68581 h 1323884"/>
                <a:gd name="connsiteX301" fmla="*/ 1325996 w 2447898"/>
                <a:gd name="connsiteY301" fmla="*/ 71648 h 1323884"/>
                <a:gd name="connsiteX302" fmla="*/ 1329024 w 2447898"/>
                <a:gd name="connsiteY302" fmla="*/ 75816 h 1323884"/>
                <a:gd name="connsiteX303" fmla="*/ 1335027 w 2447898"/>
                <a:gd name="connsiteY303" fmla="*/ 84468 h 1323884"/>
                <a:gd name="connsiteX304" fmla="*/ 1347092 w 2447898"/>
                <a:gd name="connsiteY304" fmla="*/ 103029 h 1323884"/>
                <a:gd name="connsiteX305" fmla="*/ 1347920 w 2447898"/>
                <a:gd name="connsiteY305" fmla="*/ 104339 h 1323884"/>
                <a:gd name="connsiteX306" fmla="*/ 1348722 w 2447898"/>
                <a:gd name="connsiteY306" fmla="*/ 105677 h 1323884"/>
                <a:gd name="connsiteX307" fmla="*/ 1350351 w 2447898"/>
                <a:gd name="connsiteY307" fmla="*/ 108351 h 1323884"/>
                <a:gd name="connsiteX308" fmla="*/ 1353638 w 2447898"/>
                <a:gd name="connsiteY308" fmla="*/ 113751 h 1323884"/>
                <a:gd name="connsiteX309" fmla="*/ 1360157 w 2447898"/>
                <a:gd name="connsiteY309" fmla="*/ 124946 h 1323884"/>
                <a:gd name="connsiteX310" fmla="*/ 1373229 w 2447898"/>
                <a:gd name="connsiteY310" fmla="*/ 148592 h 1323884"/>
                <a:gd name="connsiteX311" fmla="*/ 1399367 w 2447898"/>
                <a:gd name="connsiteY311" fmla="*/ 200683 h 1323884"/>
                <a:gd name="connsiteX312" fmla="*/ 1400168 w 2447898"/>
                <a:gd name="connsiteY312" fmla="*/ 202361 h 1323884"/>
                <a:gd name="connsiteX313" fmla="*/ 1402580 w 2447898"/>
                <a:gd name="connsiteY313" fmla="*/ 207473 h 1323884"/>
                <a:gd name="connsiteX314" fmla="*/ 1405760 w 2447898"/>
                <a:gd name="connsiteY314" fmla="*/ 214342 h 1323884"/>
                <a:gd name="connsiteX315" fmla="*/ 1412180 w 2447898"/>
                <a:gd name="connsiteY315" fmla="*/ 228315 h 1323884"/>
                <a:gd name="connsiteX316" fmla="*/ 1425014 w 2447898"/>
                <a:gd name="connsiteY316" fmla="*/ 257153 h 1323884"/>
                <a:gd name="connsiteX317" fmla="*/ 1450667 w 2447898"/>
                <a:gd name="connsiteY317" fmla="*/ 317922 h 1323884"/>
                <a:gd name="connsiteX318" fmla="*/ 1498516 w 2447898"/>
                <a:gd name="connsiteY318" fmla="*/ 438934 h 1323884"/>
                <a:gd name="connsiteX319" fmla="*/ 1550434 w 2447898"/>
                <a:gd name="connsiteY319" fmla="*/ 574789 h 1323884"/>
                <a:gd name="connsiteX320" fmla="*/ 1598859 w 2447898"/>
                <a:gd name="connsiteY320" fmla="*/ 699183 h 1323884"/>
                <a:gd name="connsiteX321" fmla="*/ 1646377 w 2447898"/>
                <a:gd name="connsiteY321" fmla="*/ 813637 h 1323884"/>
                <a:gd name="connsiteX322" fmla="*/ 1697903 w 2447898"/>
                <a:gd name="connsiteY322" fmla="*/ 925267 h 1323884"/>
                <a:gd name="connsiteX323" fmla="*/ 1699407 w 2447898"/>
                <a:gd name="connsiteY323" fmla="*/ 928307 h 1323884"/>
                <a:gd name="connsiteX324" fmla="*/ 1700904 w 2447898"/>
                <a:gd name="connsiteY324" fmla="*/ 931320 h 1323884"/>
                <a:gd name="connsiteX325" fmla="*/ 1703906 w 2447898"/>
                <a:gd name="connsiteY325" fmla="*/ 937300 h 1323884"/>
                <a:gd name="connsiteX326" fmla="*/ 1709908 w 2447898"/>
                <a:gd name="connsiteY326" fmla="*/ 949125 h 1323884"/>
                <a:gd name="connsiteX327" fmla="*/ 1721947 w 2447898"/>
                <a:gd name="connsiteY327" fmla="*/ 972091 h 1323884"/>
                <a:gd name="connsiteX328" fmla="*/ 1745990 w 2447898"/>
                <a:gd name="connsiteY328" fmla="*/ 1015319 h 1323884"/>
                <a:gd name="connsiteX329" fmla="*/ 1746792 w 2447898"/>
                <a:gd name="connsiteY329" fmla="*/ 1016735 h 1323884"/>
                <a:gd name="connsiteX330" fmla="*/ 1747594 w 2447898"/>
                <a:gd name="connsiteY330" fmla="*/ 1018124 h 1323884"/>
                <a:gd name="connsiteX331" fmla="*/ 1749224 w 2447898"/>
                <a:gd name="connsiteY331" fmla="*/ 1020903 h 1323884"/>
                <a:gd name="connsiteX332" fmla="*/ 1752483 w 2447898"/>
                <a:gd name="connsiteY332" fmla="*/ 1026406 h 1323884"/>
                <a:gd name="connsiteX333" fmla="*/ 1759009 w 2447898"/>
                <a:gd name="connsiteY333" fmla="*/ 1037238 h 1323884"/>
                <a:gd name="connsiteX334" fmla="*/ 1772048 w 2447898"/>
                <a:gd name="connsiteY334" fmla="*/ 1058076 h 1323884"/>
                <a:gd name="connsiteX335" fmla="*/ 1798113 w 2447898"/>
                <a:gd name="connsiteY335" fmla="*/ 1096593 h 1323884"/>
                <a:gd name="connsiteX336" fmla="*/ 1799617 w 2447898"/>
                <a:gd name="connsiteY336" fmla="*/ 1098686 h 1323884"/>
                <a:gd name="connsiteX337" fmla="*/ 1801141 w 2447898"/>
                <a:gd name="connsiteY337" fmla="*/ 1100807 h 1323884"/>
                <a:gd name="connsiteX338" fmla="*/ 1804195 w 2447898"/>
                <a:gd name="connsiteY338" fmla="*/ 1104955 h 1323884"/>
                <a:gd name="connsiteX339" fmla="*/ 1810277 w 2447898"/>
                <a:gd name="connsiteY339" fmla="*/ 1113129 h 1323884"/>
                <a:gd name="connsiteX340" fmla="*/ 1822442 w 2447898"/>
                <a:gd name="connsiteY340" fmla="*/ 1128780 h 1323884"/>
                <a:gd name="connsiteX341" fmla="*/ 1823190 w 2447898"/>
                <a:gd name="connsiteY341" fmla="*/ 1129726 h 1323884"/>
                <a:gd name="connsiteX342" fmla="*/ 1823966 w 2447898"/>
                <a:gd name="connsiteY342" fmla="*/ 1130673 h 1323884"/>
                <a:gd name="connsiteX343" fmla="*/ 1825469 w 2447898"/>
                <a:gd name="connsiteY343" fmla="*/ 1132558 h 1323884"/>
                <a:gd name="connsiteX344" fmla="*/ 1828524 w 2447898"/>
                <a:gd name="connsiteY344" fmla="*/ 1136256 h 1323884"/>
                <a:gd name="connsiteX345" fmla="*/ 1834606 w 2447898"/>
                <a:gd name="connsiteY345" fmla="*/ 1143545 h 1323884"/>
                <a:gd name="connsiteX346" fmla="*/ 1846770 w 2447898"/>
                <a:gd name="connsiteY346" fmla="*/ 1157464 h 1323884"/>
                <a:gd name="connsiteX347" fmla="*/ 1847519 w 2447898"/>
                <a:gd name="connsiteY347" fmla="*/ 1158303 h 1323884"/>
                <a:gd name="connsiteX348" fmla="*/ 1848268 w 2447898"/>
                <a:gd name="connsiteY348" fmla="*/ 1159115 h 1323884"/>
                <a:gd name="connsiteX349" fmla="*/ 1849745 w 2447898"/>
                <a:gd name="connsiteY349" fmla="*/ 1160766 h 1323884"/>
                <a:gd name="connsiteX350" fmla="*/ 1852746 w 2447898"/>
                <a:gd name="connsiteY350" fmla="*/ 1163987 h 1323884"/>
                <a:gd name="connsiteX351" fmla="*/ 1858703 w 2447898"/>
                <a:gd name="connsiteY351" fmla="*/ 1170309 h 1323884"/>
                <a:gd name="connsiteX352" fmla="*/ 1870629 w 2447898"/>
                <a:gd name="connsiteY352" fmla="*/ 1182397 h 1323884"/>
                <a:gd name="connsiteX353" fmla="*/ 1871384 w 2447898"/>
                <a:gd name="connsiteY353" fmla="*/ 1183128 h 1323884"/>
                <a:gd name="connsiteX354" fmla="*/ 1872132 w 2447898"/>
                <a:gd name="connsiteY354" fmla="*/ 1183839 h 1323884"/>
                <a:gd name="connsiteX355" fmla="*/ 1873610 w 2447898"/>
                <a:gd name="connsiteY355" fmla="*/ 1185276 h 1323884"/>
                <a:gd name="connsiteX356" fmla="*/ 1876611 w 2447898"/>
                <a:gd name="connsiteY356" fmla="*/ 1188135 h 1323884"/>
                <a:gd name="connsiteX357" fmla="*/ 1882561 w 2447898"/>
                <a:gd name="connsiteY357" fmla="*/ 1193718 h 1323884"/>
                <a:gd name="connsiteX358" fmla="*/ 1894493 w 2447898"/>
                <a:gd name="connsiteY358" fmla="*/ 1204309 h 1323884"/>
                <a:gd name="connsiteX359" fmla="*/ 1895295 w 2447898"/>
                <a:gd name="connsiteY359" fmla="*/ 1205020 h 1323884"/>
                <a:gd name="connsiteX360" fmla="*/ 1896097 w 2447898"/>
                <a:gd name="connsiteY360" fmla="*/ 1205698 h 1323884"/>
                <a:gd name="connsiteX361" fmla="*/ 1897727 w 2447898"/>
                <a:gd name="connsiteY361" fmla="*/ 1207060 h 1323884"/>
                <a:gd name="connsiteX362" fmla="*/ 1900960 w 2447898"/>
                <a:gd name="connsiteY362" fmla="*/ 1209765 h 1323884"/>
                <a:gd name="connsiteX363" fmla="*/ 1907433 w 2447898"/>
                <a:gd name="connsiteY363" fmla="*/ 1215034 h 1323884"/>
                <a:gd name="connsiteX364" fmla="*/ 1920372 w 2447898"/>
                <a:gd name="connsiteY364" fmla="*/ 1224966 h 1323884"/>
                <a:gd name="connsiteX365" fmla="*/ 1921976 w 2447898"/>
                <a:gd name="connsiteY365" fmla="*/ 1226174 h 1323884"/>
                <a:gd name="connsiteX366" fmla="*/ 1923606 w 2447898"/>
                <a:gd name="connsiteY366" fmla="*/ 1227355 h 1323884"/>
                <a:gd name="connsiteX367" fmla="*/ 1926845 w 2447898"/>
                <a:gd name="connsiteY367" fmla="*/ 1229664 h 1323884"/>
                <a:gd name="connsiteX368" fmla="*/ 1933312 w 2447898"/>
                <a:gd name="connsiteY368" fmla="*/ 1234174 h 1323884"/>
                <a:gd name="connsiteX369" fmla="*/ 1946252 w 2447898"/>
                <a:gd name="connsiteY369" fmla="*/ 1242664 h 1323884"/>
                <a:gd name="connsiteX370" fmla="*/ 1949253 w 2447898"/>
                <a:gd name="connsiteY370" fmla="*/ 1244550 h 1323884"/>
                <a:gd name="connsiteX371" fmla="*/ 1952281 w 2447898"/>
                <a:gd name="connsiteY371" fmla="*/ 1246389 h 1323884"/>
                <a:gd name="connsiteX372" fmla="*/ 1958316 w 2447898"/>
                <a:gd name="connsiteY372" fmla="*/ 1249979 h 1323884"/>
                <a:gd name="connsiteX373" fmla="*/ 1970401 w 2447898"/>
                <a:gd name="connsiteY373" fmla="*/ 1256744 h 1323884"/>
                <a:gd name="connsiteX374" fmla="*/ 1971150 w 2447898"/>
                <a:gd name="connsiteY374" fmla="*/ 1257160 h 1323884"/>
                <a:gd name="connsiteX375" fmla="*/ 1971899 w 2447898"/>
                <a:gd name="connsiteY375" fmla="*/ 1257556 h 1323884"/>
                <a:gd name="connsiteX376" fmla="*/ 1973429 w 2447898"/>
                <a:gd name="connsiteY376" fmla="*/ 1258368 h 1323884"/>
                <a:gd name="connsiteX377" fmla="*/ 1976430 w 2447898"/>
                <a:gd name="connsiteY377" fmla="*/ 1259939 h 1323884"/>
                <a:gd name="connsiteX378" fmla="*/ 1982486 w 2447898"/>
                <a:gd name="connsiteY378" fmla="*/ 1263006 h 1323884"/>
                <a:gd name="connsiteX379" fmla="*/ 1994544 w 2447898"/>
                <a:gd name="connsiteY379" fmla="*/ 1268778 h 1323884"/>
                <a:gd name="connsiteX380" fmla="*/ 1996201 w 2447898"/>
                <a:gd name="connsiteY380" fmla="*/ 1269509 h 1323884"/>
                <a:gd name="connsiteX381" fmla="*/ 1997837 w 2447898"/>
                <a:gd name="connsiteY381" fmla="*/ 1270241 h 1323884"/>
                <a:gd name="connsiteX382" fmla="*/ 2001097 w 2447898"/>
                <a:gd name="connsiteY382" fmla="*/ 1271684 h 1323884"/>
                <a:gd name="connsiteX383" fmla="*/ 2007643 w 2447898"/>
                <a:gd name="connsiteY383" fmla="*/ 1274489 h 1323884"/>
                <a:gd name="connsiteX384" fmla="*/ 2020741 w 2447898"/>
                <a:gd name="connsiteY384" fmla="*/ 1279683 h 1323884"/>
                <a:gd name="connsiteX385" fmla="*/ 2021543 w 2447898"/>
                <a:gd name="connsiteY385" fmla="*/ 1279999 h 1323884"/>
                <a:gd name="connsiteX386" fmla="*/ 2022371 w 2447898"/>
                <a:gd name="connsiteY386" fmla="*/ 1280308 h 1323884"/>
                <a:gd name="connsiteX387" fmla="*/ 2024001 w 2447898"/>
                <a:gd name="connsiteY387" fmla="*/ 1280912 h 1323884"/>
                <a:gd name="connsiteX388" fmla="*/ 2027287 w 2447898"/>
                <a:gd name="connsiteY388" fmla="*/ 1282120 h 1323884"/>
                <a:gd name="connsiteX389" fmla="*/ 2033807 w 2447898"/>
                <a:gd name="connsiteY389" fmla="*/ 1284428 h 1323884"/>
                <a:gd name="connsiteX390" fmla="*/ 2046905 w 2447898"/>
                <a:gd name="connsiteY390" fmla="*/ 1288724 h 1323884"/>
                <a:gd name="connsiteX391" fmla="*/ 2047707 w 2447898"/>
                <a:gd name="connsiteY391" fmla="*/ 1288985 h 1323884"/>
                <a:gd name="connsiteX392" fmla="*/ 2048509 w 2447898"/>
                <a:gd name="connsiteY392" fmla="*/ 1289227 h 1323884"/>
                <a:gd name="connsiteX393" fmla="*/ 2050112 w 2447898"/>
                <a:gd name="connsiteY393" fmla="*/ 1289724 h 1323884"/>
                <a:gd name="connsiteX394" fmla="*/ 2053319 w 2447898"/>
                <a:gd name="connsiteY394" fmla="*/ 1290690 h 1323884"/>
                <a:gd name="connsiteX395" fmla="*/ 2059765 w 2447898"/>
                <a:gd name="connsiteY395" fmla="*/ 1292556 h 1323884"/>
                <a:gd name="connsiteX396" fmla="*/ 2072605 w 2447898"/>
                <a:gd name="connsiteY396" fmla="*/ 1296039 h 1323884"/>
                <a:gd name="connsiteX397" fmla="*/ 2073407 w 2447898"/>
                <a:gd name="connsiteY397" fmla="*/ 1296227 h 1323884"/>
                <a:gd name="connsiteX398" fmla="*/ 2075812 w 2447898"/>
                <a:gd name="connsiteY398" fmla="*/ 1296851 h 1323884"/>
                <a:gd name="connsiteX399" fmla="*/ 2079019 w 2447898"/>
                <a:gd name="connsiteY399" fmla="*/ 1297643 h 1323884"/>
                <a:gd name="connsiteX400" fmla="*/ 2085439 w 2447898"/>
                <a:gd name="connsiteY400" fmla="*/ 1299160 h 1323884"/>
                <a:gd name="connsiteX401" fmla="*/ 2098306 w 2447898"/>
                <a:gd name="connsiteY401" fmla="*/ 1301992 h 1323884"/>
                <a:gd name="connsiteX402" fmla="*/ 2099803 w 2447898"/>
                <a:gd name="connsiteY402" fmla="*/ 1302307 h 1323884"/>
                <a:gd name="connsiteX403" fmla="*/ 2101307 w 2447898"/>
                <a:gd name="connsiteY403" fmla="*/ 1302596 h 1323884"/>
                <a:gd name="connsiteX404" fmla="*/ 2104282 w 2447898"/>
                <a:gd name="connsiteY404" fmla="*/ 1303200 h 1323884"/>
                <a:gd name="connsiteX405" fmla="*/ 2110285 w 2447898"/>
                <a:gd name="connsiteY405" fmla="*/ 1304374 h 1323884"/>
                <a:gd name="connsiteX406" fmla="*/ 2122270 w 2447898"/>
                <a:gd name="connsiteY406" fmla="*/ 1306529 h 1323884"/>
                <a:gd name="connsiteX407" fmla="*/ 2123019 w 2447898"/>
                <a:gd name="connsiteY407" fmla="*/ 1306656 h 1323884"/>
                <a:gd name="connsiteX408" fmla="*/ 2123767 w 2447898"/>
                <a:gd name="connsiteY408" fmla="*/ 1306764 h 1323884"/>
                <a:gd name="connsiteX409" fmla="*/ 2125271 w 2447898"/>
                <a:gd name="connsiteY409" fmla="*/ 1307025 h 1323884"/>
                <a:gd name="connsiteX410" fmla="*/ 2128273 w 2447898"/>
                <a:gd name="connsiteY410" fmla="*/ 1307522 h 1323884"/>
                <a:gd name="connsiteX411" fmla="*/ 2134249 w 2447898"/>
                <a:gd name="connsiteY411" fmla="*/ 1308468 h 1323884"/>
                <a:gd name="connsiteX412" fmla="*/ 2146234 w 2447898"/>
                <a:gd name="connsiteY412" fmla="*/ 1310227 h 1323884"/>
                <a:gd name="connsiteX413" fmla="*/ 2147062 w 2447898"/>
                <a:gd name="connsiteY413" fmla="*/ 1310327 h 1323884"/>
                <a:gd name="connsiteX414" fmla="*/ 2147864 w 2447898"/>
                <a:gd name="connsiteY414" fmla="*/ 1310435 h 1323884"/>
                <a:gd name="connsiteX415" fmla="*/ 2149494 w 2447898"/>
                <a:gd name="connsiteY415" fmla="*/ 1310670 h 1323884"/>
                <a:gd name="connsiteX416" fmla="*/ 2152727 w 2447898"/>
                <a:gd name="connsiteY416" fmla="*/ 1311086 h 1323884"/>
                <a:gd name="connsiteX417" fmla="*/ 2159253 w 2447898"/>
                <a:gd name="connsiteY417" fmla="*/ 1311925 h 1323884"/>
                <a:gd name="connsiteX418" fmla="*/ 2172246 w 2447898"/>
                <a:gd name="connsiteY418" fmla="*/ 1313448 h 1323884"/>
                <a:gd name="connsiteX419" fmla="*/ 2173047 w 2447898"/>
                <a:gd name="connsiteY419" fmla="*/ 1313529 h 1323884"/>
                <a:gd name="connsiteX420" fmla="*/ 2173849 w 2447898"/>
                <a:gd name="connsiteY420" fmla="*/ 1313629 h 1323884"/>
                <a:gd name="connsiteX421" fmla="*/ 2175479 w 2447898"/>
                <a:gd name="connsiteY421" fmla="*/ 1313790 h 1323884"/>
                <a:gd name="connsiteX422" fmla="*/ 2178739 w 2447898"/>
                <a:gd name="connsiteY422" fmla="*/ 1314133 h 1323884"/>
                <a:gd name="connsiteX423" fmla="*/ 2185238 w 2447898"/>
                <a:gd name="connsiteY423" fmla="*/ 1314784 h 1323884"/>
                <a:gd name="connsiteX424" fmla="*/ 2198231 w 2447898"/>
                <a:gd name="connsiteY424" fmla="*/ 1315992 h 1323884"/>
                <a:gd name="connsiteX425" fmla="*/ 2198980 w 2447898"/>
                <a:gd name="connsiteY425" fmla="*/ 1316045 h 1323884"/>
                <a:gd name="connsiteX426" fmla="*/ 2199755 w 2447898"/>
                <a:gd name="connsiteY426" fmla="*/ 1316119 h 1323884"/>
                <a:gd name="connsiteX427" fmla="*/ 2201259 w 2447898"/>
                <a:gd name="connsiteY427" fmla="*/ 1316253 h 1323884"/>
                <a:gd name="connsiteX428" fmla="*/ 2204286 w 2447898"/>
                <a:gd name="connsiteY428" fmla="*/ 1316488 h 1323884"/>
                <a:gd name="connsiteX429" fmla="*/ 2210369 w 2447898"/>
                <a:gd name="connsiteY429" fmla="*/ 1316985 h 1323884"/>
                <a:gd name="connsiteX430" fmla="*/ 2222506 w 2447898"/>
                <a:gd name="connsiteY430" fmla="*/ 1317878 h 1323884"/>
                <a:gd name="connsiteX431" fmla="*/ 2224004 w 2447898"/>
                <a:gd name="connsiteY431" fmla="*/ 1317985 h 1323884"/>
                <a:gd name="connsiteX432" fmla="*/ 2225534 w 2447898"/>
                <a:gd name="connsiteY432" fmla="*/ 1318065 h 1323884"/>
                <a:gd name="connsiteX433" fmla="*/ 2228562 w 2447898"/>
                <a:gd name="connsiteY433" fmla="*/ 1318273 h 1323884"/>
                <a:gd name="connsiteX434" fmla="*/ 2234618 w 2447898"/>
                <a:gd name="connsiteY434" fmla="*/ 1318663 h 1323884"/>
                <a:gd name="connsiteX435" fmla="*/ 2246756 w 2447898"/>
                <a:gd name="connsiteY435" fmla="*/ 1319347 h 1323884"/>
                <a:gd name="connsiteX436" fmla="*/ 2247504 w 2447898"/>
                <a:gd name="connsiteY436" fmla="*/ 1319401 h 1323884"/>
                <a:gd name="connsiteX437" fmla="*/ 2248253 w 2447898"/>
                <a:gd name="connsiteY437" fmla="*/ 1319428 h 1323884"/>
                <a:gd name="connsiteX438" fmla="*/ 2249731 w 2447898"/>
                <a:gd name="connsiteY438" fmla="*/ 1319502 h 1323884"/>
                <a:gd name="connsiteX439" fmla="*/ 2258662 w 2447898"/>
                <a:gd name="connsiteY439" fmla="*/ 1319978 h 1323884"/>
                <a:gd name="connsiteX440" fmla="*/ 2259410 w 2447898"/>
                <a:gd name="connsiteY440" fmla="*/ 1320005 h 1323884"/>
                <a:gd name="connsiteX441" fmla="*/ 2260133 w 2447898"/>
                <a:gd name="connsiteY441" fmla="*/ 1320025 h 1323884"/>
                <a:gd name="connsiteX442" fmla="*/ 2261636 w 2447898"/>
                <a:gd name="connsiteY442" fmla="*/ 1320106 h 1323884"/>
                <a:gd name="connsiteX443" fmla="*/ 2264611 w 2447898"/>
                <a:gd name="connsiteY443" fmla="*/ 1320240 h 1323884"/>
                <a:gd name="connsiteX444" fmla="*/ 2270541 w 2447898"/>
                <a:gd name="connsiteY444" fmla="*/ 1320502 h 1323884"/>
                <a:gd name="connsiteX445" fmla="*/ 2271290 w 2447898"/>
                <a:gd name="connsiteY445" fmla="*/ 1320528 h 1323884"/>
                <a:gd name="connsiteX446" fmla="*/ 2272038 w 2447898"/>
                <a:gd name="connsiteY446" fmla="*/ 1320575 h 1323884"/>
                <a:gd name="connsiteX447" fmla="*/ 2273516 w 2447898"/>
                <a:gd name="connsiteY447" fmla="*/ 1320629 h 1323884"/>
                <a:gd name="connsiteX448" fmla="*/ 2276491 w 2447898"/>
                <a:gd name="connsiteY448" fmla="*/ 1320736 h 1323884"/>
                <a:gd name="connsiteX449" fmla="*/ 2282447 w 2447898"/>
                <a:gd name="connsiteY449" fmla="*/ 1320971 h 1323884"/>
                <a:gd name="connsiteX450" fmla="*/ 2294346 w 2447898"/>
                <a:gd name="connsiteY450" fmla="*/ 1321394 h 1323884"/>
                <a:gd name="connsiteX451" fmla="*/ 2297560 w 2447898"/>
                <a:gd name="connsiteY451" fmla="*/ 1321495 h 1323884"/>
                <a:gd name="connsiteX452" fmla="*/ 2300793 w 2447898"/>
                <a:gd name="connsiteY452" fmla="*/ 1321602 h 1323884"/>
                <a:gd name="connsiteX453" fmla="*/ 2307239 w 2447898"/>
                <a:gd name="connsiteY453" fmla="*/ 1321810 h 1323884"/>
                <a:gd name="connsiteX454" fmla="*/ 2308041 w 2447898"/>
                <a:gd name="connsiteY454" fmla="*/ 1321837 h 1323884"/>
                <a:gd name="connsiteX455" fmla="*/ 2308869 w 2447898"/>
                <a:gd name="connsiteY455" fmla="*/ 1321864 h 1323884"/>
                <a:gd name="connsiteX456" fmla="*/ 2310473 w 2447898"/>
                <a:gd name="connsiteY456" fmla="*/ 1321891 h 1323884"/>
                <a:gd name="connsiteX457" fmla="*/ 2313706 w 2447898"/>
                <a:gd name="connsiteY457" fmla="*/ 1321991 h 1323884"/>
                <a:gd name="connsiteX458" fmla="*/ 2320152 w 2447898"/>
                <a:gd name="connsiteY458" fmla="*/ 1322153 h 1323884"/>
                <a:gd name="connsiteX459" fmla="*/ 2321756 w 2447898"/>
                <a:gd name="connsiteY459" fmla="*/ 1322206 h 1323884"/>
                <a:gd name="connsiteX460" fmla="*/ 2323386 w 2447898"/>
                <a:gd name="connsiteY460" fmla="*/ 1322233 h 1323884"/>
                <a:gd name="connsiteX461" fmla="*/ 2326599 w 2447898"/>
                <a:gd name="connsiteY461" fmla="*/ 1322307 h 1323884"/>
                <a:gd name="connsiteX462" fmla="*/ 2333039 w 2447898"/>
                <a:gd name="connsiteY462" fmla="*/ 1322468 h 1323884"/>
                <a:gd name="connsiteX463" fmla="*/ 2345952 w 2447898"/>
                <a:gd name="connsiteY463" fmla="*/ 1322730 h 1323884"/>
                <a:gd name="connsiteX464" fmla="*/ 2346707 w 2447898"/>
                <a:gd name="connsiteY464" fmla="*/ 1322730 h 1323884"/>
                <a:gd name="connsiteX465" fmla="*/ 2347456 w 2447898"/>
                <a:gd name="connsiteY465" fmla="*/ 1322757 h 1323884"/>
                <a:gd name="connsiteX466" fmla="*/ 2348960 w 2447898"/>
                <a:gd name="connsiteY466" fmla="*/ 1322783 h 1323884"/>
                <a:gd name="connsiteX467" fmla="*/ 2351988 w 2447898"/>
                <a:gd name="connsiteY467" fmla="*/ 1322830 h 1323884"/>
                <a:gd name="connsiteX468" fmla="*/ 2357990 w 2447898"/>
                <a:gd name="connsiteY468" fmla="*/ 1322938 h 1323884"/>
                <a:gd name="connsiteX469" fmla="*/ 2358739 w 2447898"/>
                <a:gd name="connsiteY469" fmla="*/ 1322965 h 1323884"/>
                <a:gd name="connsiteX470" fmla="*/ 2359514 w 2447898"/>
                <a:gd name="connsiteY470" fmla="*/ 1322965 h 1323884"/>
                <a:gd name="connsiteX471" fmla="*/ 2364020 w 2447898"/>
                <a:gd name="connsiteY471" fmla="*/ 1323045 h 1323884"/>
                <a:gd name="connsiteX472" fmla="*/ 2370049 w 2447898"/>
                <a:gd name="connsiteY472" fmla="*/ 1323119 h 1323884"/>
                <a:gd name="connsiteX473" fmla="*/ 2370798 w 2447898"/>
                <a:gd name="connsiteY473" fmla="*/ 1323146 h 1323884"/>
                <a:gd name="connsiteX474" fmla="*/ 2371553 w 2447898"/>
                <a:gd name="connsiteY474" fmla="*/ 1323146 h 1323884"/>
                <a:gd name="connsiteX475" fmla="*/ 2373050 w 2447898"/>
                <a:gd name="connsiteY475" fmla="*/ 1323173 h 1323884"/>
                <a:gd name="connsiteX476" fmla="*/ 2376052 w 2447898"/>
                <a:gd name="connsiteY476" fmla="*/ 1323200 h 1323884"/>
                <a:gd name="connsiteX477" fmla="*/ 2382087 w 2447898"/>
                <a:gd name="connsiteY477" fmla="*/ 1323280 h 1323884"/>
                <a:gd name="connsiteX478" fmla="*/ 2394119 w 2447898"/>
                <a:gd name="connsiteY478" fmla="*/ 1323434 h 1323884"/>
                <a:gd name="connsiteX479" fmla="*/ 2394974 w 2447898"/>
                <a:gd name="connsiteY479" fmla="*/ 1323434 h 1323884"/>
                <a:gd name="connsiteX480" fmla="*/ 2395802 w 2447898"/>
                <a:gd name="connsiteY480" fmla="*/ 1323461 h 1323884"/>
                <a:gd name="connsiteX481" fmla="*/ 2397485 w 2447898"/>
                <a:gd name="connsiteY481" fmla="*/ 1323461 h 1323884"/>
                <a:gd name="connsiteX482" fmla="*/ 2400850 w 2447898"/>
                <a:gd name="connsiteY482" fmla="*/ 1323515 h 1323884"/>
                <a:gd name="connsiteX483" fmla="*/ 2407575 w 2447898"/>
                <a:gd name="connsiteY483" fmla="*/ 1323569 h 1323884"/>
                <a:gd name="connsiteX484" fmla="*/ 2408404 w 2447898"/>
                <a:gd name="connsiteY484" fmla="*/ 1323569 h 1323884"/>
                <a:gd name="connsiteX485" fmla="*/ 2409258 w 2447898"/>
                <a:gd name="connsiteY485" fmla="*/ 1323595 h 1323884"/>
                <a:gd name="connsiteX486" fmla="*/ 2410941 w 2447898"/>
                <a:gd name="connsiteY486" fmla="*/ 1323595 h 1323884"/>
                <a:gd name="connsiteX487" fmla="*/ 2414280 w 2447898"/>
                <a:gd name="connsiteY487" fmla="*/ 1323649 h 1323884"/>
                <a:gd name="connsiteX488" fmla="*/ 2421012 w 2447898"/>
                <a:gd name="connsiteY488" fmla="*/ 1323696 h 1323884"/>
                <a:gd name="connsiteX489" fmla="*/ 2422688 w 2447898"/>
                <a:gd name="connsiteY489" fmla="*/ 1323696 h 1323884"/>
                <a:gd name="connsiteX490" fmla="*/ 2424371 w 2447898"/>
                <a:gd name="connsiteY490" fmla="*/ 1323723 h 1323884"/>
                <a:gd name="connsiteX491" fmla="*/ 2427737 w 2447898"/>
                <a:gd name="connsiteY491" fmla="*/ 1323750 h 1323884"/>
                <a:gd name="connsiteX492" fmla="*/ 2434442 w 2447898"/>
                <a:gd name="connsiteY492" fmla="*/ 1323777 h 1323884"/>
                <a:gd name="connsiteX493" fmla="*/ 2435296 w 2447898"/>
                <a:gd name="connsiteY493" fmla="*/ 1323804 h 1323884"/>
                <a:gd name="connsiteX494" fmla="*/ 2437807 w 2447898"/>
                <a:gd name="connsiteY494" fmla="*/ 1323804 h 1323884"/>
                <a:gd name="connsiteX495" fmla="*/ 2441173 w 2447898"/>
                <a:gd name="connsiteY495" fmla="*/ 1323830 h 1323884"/>
                <a:gd name="connsiteX496" fmla="*/ 2442021 w 2447898"/>
                <a:gd name="connsiteY496" fmla="*/ 1323830 h 1323884"/>
                <a:gd name="connsiteX497" fmla="*/ 2442849 w 2447898"/>
                <a:gd name="connsiteY497" fmla="*/ 1323857 h 1323884"/>
                <a:gd name="connsiteX498" fmla="*/ 2446215 w 2447898"/>
                <a:gd name="connsiteY498" fmla="*/ 1323857 h 1323884"/>
                <a:gd name="connsiteX499" fmla="*/ 2447043 w 2447898"/>
                <a:gd name="connsiteY499" fmla="*/ 1323884 h 1323884"/>
                <a:gd name="connsiteX500" fmla="*/ 2447898 w 2447898"/>
                <a:gd name="connsiteY500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653645 w 2447898"/>
                <a:gd name="connsiteY162" fmla="*/ 1091136 h 1323884"/>
                <a:gd name="connsiteX163" fmla="*/ 659648 w 2447898"/>
                <a:gd name="connsiteY163" fmla="*/ 1082485 h 1323884"/>
                <a:gd name="connsiteX164" fmla="*/ 671679 w 2447898"/>
                <a:gd name="connsiteY164" fmla="*/ 1064499 h 1323884"/>
                <a:gd name="connsiteX165" fmla="*/ 695750 w 2447898"/>
                <a:gd name="connsiteY165" fmla="*/ 1025809 h 1323884"/>
                <a:gd name="connsiteX166" fmla="*/ 696578 w 2447898"/>
                <a:gd name="connsiteY166" fmla="*/ 1024419 h 1323884"/>
                <a:gd name="connsiteX167" fmla="*/ 697380 w 2447898"/>
                <a:gd name="connsiteY167" fmla="*/ 1023050 h 1323884"/>
                <a:gd name="connsiteX168" fmla="*/ 699009 w 2447898"/>
                <a:gd name="connsiteY168" fmla="*/ 1020272 h 1323884"/>
                <a:gd name="connsiteX169" fmla="*/ 702276 w 2447898"/>
                <a:gd name="connsiteY169" fmla="*/ 1014661 h 1323884"/>
                <a:gd name="connsiteX170" fmla="*/ 708795 w 2447898"/>
                <a:gd name="connsiteY170" fmla="*/ 1003285 h 1323884"/>
                <a:gd name="connsiteX171" fmla="*/ 707656 w 2447898"/>
                <a:gd name="connsiteY171" fmla="*/ 1306740 h 1323884"/>
                <a:gd name="connsiteX172" fmla="*/ 703345 w 2447898"/>
                <a:gd name="connsiteY172" fmla="*/ 1308820 h 1323884"/>
                <a:gd name="connsiteX173" fmla="*/ 788365 w 2447898"/>
                <a:gd name="connsiteY173" fmla="*/ 1310134 h 1323884"/>
                <a:gd name="connsiteX174" fmla="*/ 869213 w 2447898"/>
                <a:gd name="connsiteY174" fmla="*/ 1308707 h 1323884"/>
                <a:gd name="connsiteX175" fmla="*/ 898734 w 2447898"/>
                <a:gd name="connsiteY175" fmla="*/ 571454 h 1323884"/>
                <a:gd name="connsiteX176" fmla="*/ 947106 w 2447898"/>
                <a:gd name="connsiteY176" fmla="*/ 444807 h 1323884"/>
                <a:gd name="connsiteX177" fmla="*/ 999514 w 2447898"/>
                <a:gd name="connsiteY177" fmla="*/ 312337 h 1323884"/>
                <a:gd name="connsiteX178" fmla="*/ 1002720 w 2447898"/>
                <a:gd name="connsiteY178" fmla="*/ 304577 h 1323884"/>
                <a:gd name="connsiteX179" fmla="*/ 1005934 w 2447898"/>
                <a:gd name="connsiteY179" fmla="*/ 296843 h 1323884"/>
                <a:gd name="connsiteX180" fmla="*/ 1012374 w 2447898"/>
                <a:gd name="connsiteY180" fmla="*/ 281586 h 1323884"/>
                <a:gd name="connsiteX181" fmla="*/ 1025240 w 2447898"/>
                <a:gd name="connsiteY181" fmla="*/ 251778 h 1323884"/>
                <a:gd name="connsiteX182" fmla="*/ 1050960 w 2447898"/>
                <a:gd name="connsiteY182" fmla="*/ 195597 h 1323884"/>
                <a:gd name="connsiteX183" fmla="*/ 1051716 w 2447898"/>
                <a:gd name="connsiteY183" fmla="*/ 194024 h 1323884"/>
                <a:gd name="connsiteX184" fmla="*/ 1052438 w 2447898"/>
                <a:gd name="connsiteY184" fmla="*/ 192478 h 1323884"/>
                <a:gd name="connsiteX185" fmla="*/ 1053942 w 2447898"/>
                <a:gd name="connsiteY185" fmla="*/ 189384 h 1323884"/>
                <a:gd name="connsiteX186" fmla="*/ 1056943 w 2447898"/>
                <a:gd name="connsiteY186" fmla="*/ 183224 h 1323884"/>
                <a:gd name="connsiteX187" fmla="*/ 1062946 w 2447898"/>
                <a:gd name="connsiteY187" fmla="*/ 171190 h 1323884"/>
                <a:gd name="connsiteX188" fmla="*/ 1074958 w 2447898"/>
                <a:gd name="connsiteY188" fmla="*/ 148042 h 1323884"/>
                <a:gd name="connsiteX189" fmla="*/ 1075706 w 2447898"/>
                <a:gd name="connsiteY189" fmla="*/ 146652 h 1323884"/>
                <a:gd name="connsiteX190" fmla="*/ 1076455 w 2447898"/>
                <a:gd name="connsiteY190" fmla="*/ 145237 h 1323884"/>
                <a:gd name="connsiteX191" fmla="*/ 1080960 w 2447898"/>
                <a:gd name="connsiteY191" fmla="*/ 136978 h 1323884"/>
                <a:gd name="connsiteX192" fmla="*/ 1086937 w 2447898"/>
                <a:gd name="connsiteY192" fmla="*/ 126282 h 1323884"/>
                <a:gd name="connsiteX193" fmla="*/ 1098949 w 2447898"/>
                <a:gd name="connsiteY193" fmla="*/ 106017 h 1323884"/>
                <a:gd name="connsiteX194" fmla="*/ 1099750 w 2447898"/>
                <a:gd name="connsiteY194" fmla="*/ 104680 h 1323884"/>
                <a:gd name="connsiteX195" fmla="*/ 1100578 w 2447898"/>
                <a:gd name="connsiteY195" fmla="*/ 103369 h 1323884"/>
                <a:gd name="connsiteX196" fmla="*/ 1102208 w 2447898"/>
                <a:gd name="connsiteY196" fmla="*/ 100774 h 1323884"/>
                <a:gd name="connsiteX197" fmla="*/ 1105441 w 2447898"/>
                <a:gd name="connsiteY197" fmla="*/ 95662 h 1323884"/>
                <a:gd name="connsiteX198" fmla="*/ 1111961 w 2447898"/>
                <a:gd name="connsiteY198" fmla="*/ 85778 h 1323884"/>
                <a:gd name="connsiteX199" fmla="*/ 1112769 w 2447898"/>
                <a:gd name="connsiteY199" fmla="*/ 84572 h 1323884"/>
                <a:gd name="connsiteX200" fmla="*/ 1113597 w 2447898"/>
                <a:gd name="connsiteY200" fmla="*/ 83393 h 1323884"/>
                <a:gd name="connsiteX201" fmla="*/ 1115201 w 2447898"/>
                <a:gd name="connsiteY201" fmla="*/ 81034 h 1323884"/>
                <a:gd name="connsiteX202" fmla="*/ 1118460 w 2447898"/>
                <a:gd name="connsiteY202" fmla="*/ 76393 h 1323884"/>
                <a:gd name="connsiteX203" fmla="*/ 1124953 w 2447898"/>
                <a:gd name="connsiteY203" fmla="*/ 67506 h 1323884"/>
                <a:gd name="connsiteX204" fmla="*/ 1125782 w 2447898"/>
                <a:gd name="connsiteY204" fmla="*/ 66431 h 1323884"/>
                <a:gd name="connsiteX205" fmla="*/ 1126590 w 2447898"/>
                <a:gd name="connsiteY205" fmla="*/ 65356 h 1323884"/>
                <a:gd name="connsiteX206" fmla="*/ 1128220 w 2447898"/>
                <a:gd name="connsiteY206" fmla="*/ 63233 h 1323884"/>
                <a:gd name="connsiteX207" fmla="*/ 1131479 w 2447898"/>
                <a:gd name="connsiteY207" fmla="*/ 59117 h 1323884"/>
                <a:gd name="connsiteX208" fmla="*/ 1137972 w 2447898"/>
                <a:gd name="connsiteY208" fmla="*/ 51252 h 1323884"/>
                <a:gd name="connsiteX209" fmla="*/ 1150991 w 2447898"/>
                <a:gd name="connsiteY209" fmla="*/ 37122 h 1323884"/>
                <a:gd name="connsiteX210" fmla="*/ 1152495 w 2447898"/>
                <a:gd name="connsiteY210" fmla="*/ 35601 h 1323884"/>
                <a:gd name="connsiteX211" fmla="*/ 1154019 w 2447898"/>
                <a:gd name="connsiteY211" fmla="*/ 34133 h 1323884"/>
                <a:gd name="connsiteX212" fmla="*/ 1157047 w 2447898"/>
                <a:gd name="connsiteY212" fmla="*/ 31249 h 1323884"/>
                <a:gd name="connsiteX213" fmla="*/ 1163129 w 2447898"/>
                <a:gd name="connsiteY213" fmla="*/ 25901 h 1323884"/>
                <a:gd name="connsiteX214" fmla="*/ 1163878 w 2447898"/>
                <a:gd name="connsiteY214" fmla="*/ 25246 h 1323884"/>
                <a:gd name="connsiteX215" fmla="*/ 1164660 w 2447898"/>
                <a:gd name="connsiteY215" fmla="*/ 24616 h 1323884"/>
                <a:gd name="connsiteX216" fmla="*/ 1166157 w 2447898"/>
                <a:gd name="connsiteY216" fmla="*/ 23384 h 1323884"/>
                <a:gd name="connsiteX217" fmla="*/ 1169211 w 2447898"/>
                <a:gd name="connsiteY217" fmla="*/ 21025 h 1323884"/>
                <a:gd name="connsiteX218" fmla="*/ 1175267 w 2447898"/>
                <a:gd name="connsiteY218" fmla="*/ 16647 h 1323884"/>
                <a:gd name="connsiteX219" fmla="*/ 1176042 w 2447898"/>
                <a:gd name="connsiteY219" fmla="*/ 16123 h 1323884"/>
                <a:gd name="connsiteX220" fmla="*/ 1176798 w 2447898"/>
                <a:gd name="connsiteY220" fmla="*/ 15625 h 1323884"/>
                <a:gd name="connsiteX221" fmla="*/ 1178321 w 2447898"/>
                <a:gd name="connsiteY221" fmla="*/ 14629 h 1323884"/>
                <a:gd name="connsiteX222" fmla="*/ 1181349 w 2447898"/>
                <a:gd name="connsiteY222" fmla="*/ 12767 h 1323884"/>
                <a:gd name="connsiteX223" fmla="*/ 1182098 w 2447898"/>
                <a:gd name="connsiteY223" fmla="*/ 12321 h 1323884"/>
                <a:gd name="connsiteX224" fmla="*/ 1182880 w 2447898"/>
                <a:gd name="connsiteY224" fmla="*/ 11876 h 1323884"/>
                <a:gd name="connsiteX225" fmla="*/ 1184377 w 2447898"/>
                <a:gd name="connsiteY225" fmla="*/ 11011 h 1323884"/>
                <a:gd name="connsiteX226" fmla="*/ 1187431 w 2447898"/>
                <a:gd name="connsiteY226" fmla="*/ 9385 h 1323884"/>
                <a:gd name="connsiteX227" fmla="*/ 1188180 w 2447898"/>
                <a:gd name="connsiteY227" fmla="*/ 9018 h 1323884"/>
                <a:gd name="connsiteX228" fmla="*/ 1188935 w 2447898"/>
                <a:gd name="connsiteY228" fmla="*/ 8625 h 1323884"/>
                <a:gd name="connsiteX229" fmla="*/ 1190459 w 2447898"/>
                <a:gd name="connsiteY229" fmla="*/ 7891 h 1323884"/>
                <a:gd name="connsiteX230" fmla="*/ 1193487 w 2447898"/>
                <a:gd name="connsiteY230" fmla="*/ 6527 h 1323884"/>
                <a:gd name="connsiteX231" fmla="*/ 1194262 w 2447898"/>
                <a:gd name="connsiteY231" fmla="*/ 6213 h 1323884"/>
                <a:gd name="connsiteX232" fmla="*/ 1195018 w 2447898"/>
                <a:gd name="connsiteY232" fmla="*/ 5899 h 1323884"/>
                <a:gd name="connsiteX233" fmla="*/ 1196541 w 2447898"/>
                <a:gd name="connsiteY233" fmla="*/ 5295 h 1323884"/>
                <a:gd name="connsiteX234" fmla="*/ 1199569 w 2447898"/>
                <a:gd name="connsiteY234" fmla="*/ 4195 h 1323884"/>
                <a:gd name="connsiteX235" fmla="*/ 1200318 w 2447898"/>
                <a:gd name="connsiteY235" fmla="*/ 3932 h 1323884"/>
                <a:gd name="connsiteX236" fmla="*/ 1201073 w 2447898"/>
                <a:gd name="connsiteY236" fmla="*/ 3697 h 1323884"/>
                <a:gd name="connsiteX237" fmla="*/ 1202544 w 2447898"/>
                <a:gd name="connsiteY237" fmla="*/ 3224 h 1323884"/>
                <a:gd name="connsiteX238" fmla="*/ 1204048 w 2447898"/>
                <a:gd name="connsiteY238" fmla="*/ 2805 h 1323884"/>
                <a:gd name="connsiteX239" fmla="*/ 1205526 w 2447898"/>
                <a:gd name="connsiteY239" fmla="*/ 2385 h 1323884"/>
                <a:gd name="connsiteX240" fmla="*/ 1207023 w 2447898"/>
                <a:gd name="connsiteY240" fmla="*/ 2019 h 1323884"/>
                <a:gd name="connsiteX241" fmla="*/ 1208500 w 2447898"/>
                <a:gd name="connsiteY241" fmla="*/ 1678 h 1323884"/>
                <a:gd name="connsiteX242" fmla="*/ 1209998 w 2447898"/>
                <a:gd name="connsiteY242" fmla="*/ 1363 h 1323884"/>
                <a:gd name="connsiteX243" fmla="*/ 1211475 w 2447898"/>
                <a:gd name="connsiteY243" fmla="*/ 1101 h 1323884"/>
                <a:gd name="connsiteX244" fmla="*/ 1212979 w 2447898"/>
                <a:gd name="connsiteY244" fmla="*/ 839 h 1323884"/>
                <a:gd name="connsiteX245" fmla="*/ 1213701 w 2447898"/>
                <a:gd name="connsiteY245" fmla="*/ 734 h 1323884"/>
                <a:gd name="connsiteX246" fmla="*/ 1214450 w 2447898"/>
                <a:gd name="connsiteY246" fmla="*/ 629 h 1323884"/>
                <a:gd name="connsiteX247" fmla="*/ 1215199 w 2447898"/>
                <a:gd name="connsiteY247" fmla="*/ 550 h 1323884"/>
                <a:gd name="connsiteX248" fmla="*/ 1215954 w 2447898"/>
                <a:gd name="connsiteY248" fmla="*/ 446 h 1323884"/>
                <a:gd name="connsiteX249" fmla="*/ 1216676 w 2447898"/>
                <a:gd name="connsiteY249" fmla="*/ 367 h 1323884"/>
                <a:gd name="connsiteX250" fmla="*/ 1217425 w 2447898"/>
                <a:gd name="connsiteY250" fmla="*/ 288 h 1323884"/>
                <a:gd name="connsiteX251" fmla="*/ 1218929 w 2447898"/>
                <a:gd name="connsiteY251" fmla="*/ 183 h 1323884"/>
                <a:gd name="connsiteX252" fmla="*/ 1219651 w 2447898"/>
                <a:gd name="connsiteY252" fmla="*/ 131 h 1323884"/>
                <a:gd name="connsiteX253" fmla="*/ 1220406 w 2447898"/>
                <a:gd name="connsiteY253" fmla="*/ 79 h 1323884"/>
                <a:gd name="connsiteX254" fmla="*/ 1221904 w 2447898"/>
                <a:gd name="connsiteY254" fmla="*/ 26 h 1323884"/>
                <a:gd name="connsiteX255" fmla="*/ 1222633 w 2447898"/>
                <a:gd name="connsiteY255" fmla="*/ 0 h 1323884"/>
                <a:gd name="connsiteX256" fmla="*/ 1224878 w 2447898"/>
                <a:gd name="connsiteY256" fmla="*/ 0 h 1323884"/>
                <a:gd name="connsiteX257" fmla="*/ 1225607 w 2447898"/>
                <a:gd name="connsiteY257" fmla="*/ 26 h 1323884"/>
                <a:gd name="connsiteX258" fmla="*/ 1227860 w 2447898"/>
                <a:gd name="connsiteY258" fmla="*/ 105 h 1323884"/>
                <a:gd name="connsiteX259" fmla="*/ 1228609 w 2447898"/>
                <a:gd name="connsiteY259" fmla="*/ 157 h 1323884"/>
                <a:gd name="connsiteX260" fmla="*/ 1229331 w 2447898"/>
                <a:gd name="connsiteY260" fmla="*/ 209 h 1323884"/>
                <a:gd name="connsiteX261" fmla="*/ 1230086 w 2447898"/>
                <a:gd name="connsiteY261" fmla="*/ 262 h 1323884"/>
                <a:gd name="connsiteX262" fmla="*/ 1231583 w 2447898"/>
                <a:gd name="connsiteY262" fmla="*/ 419 h 1323884"/>
                <a:gd name="connsiteX263" fmla="*/ 1232312 w 2447898"/>
                <a:gd name="connsiteY263" fmla="*/ 498 h 1323884"/>
                <a:gd name="connsiteX264" fmla="*/ 1233061 w 2447898"/>
                <a:gd name="connsiteY264" fmla="*/ 577 h 1323884"/>
                <a:gd name="connsiteX265" fmla="*/ 1233810 w 2447898"/>
                <a:gd name="connsiteY265" fmla="*/ 681 h 1323884"/>
                <a:gd name="connsiteX266" fmla="*/ 1235287 w 2447898"/>
                <a:gd name="connsiteY266" fmla="*/ 917 h 1323884"/>
                <a:gd name="connsiteX267" fmla="*/ 1236036 w 2447898"/>
                <a:gd name="connsiteY267" fmla="*/ 1022 h 1323884"/>
                <a:gd name="connsiteX268" fmla="*/ 1236785 w 2447898"/>
                <a:gd name="connsiteY268" fmla="*/ 1153 h 1323884"/>
                <a:gd name="connsiteX269" fmla="*/ 1238262 w 2447898"/>
                <a:gd name="connsiteY269" fmla="*/ 1442 h 1323884"/>
                <a:gd name="connsiteX270" fmla="*/ 1239766 w 2447898"/>
                <a:gd name="connsiteY270" fmla="*/ 1756 h 1323884"/>
                <a:gd name="connsiteX271" fmla="*/ 1241237 w 2447898"/>
                <a:gd name="connsiteY271" fmla="*/ 2123 h 1323884"/>
                <a:gd name="connsiteX272" fmla="*/ 1242741 w 2447898"/>
                <a:gd name="connsiteY272" fmla="*/ 2491 h 1323884"/>
                <a:gd name="connsiteX273" fmla="*/ 1244212 w 2447898"/>
                <a:gd name="connsiteY273" fmla="*/ 2910 h 1323884"/>
                <a:gd name="connsiteX274" fmla="*/ 1247193 w 2447898"/>
                <a:gd name="connsiteY274" fmla="*/ 3827 h 1323884"/>
                <a:gd name="connsiteX275" fmla="*/ 1248021 w 2447898"/>
                <a:gd name="connsiteY275" fmla="*/ 4089 h 1323884"/>
                <a:gd name="connsiteX276" fmla="*/ 1250426 w 2447898"/>
                <a:gd name="connsiteY276" fmla="*/ 4954 h 1323884"/>
                <a:gd name="connsiteX277" fmla="*/ 1253660 w 2447898"/>
                <a:gd name="connsiteY277" fmla="*/ 6239 h 1323884"/>
                <a:gd name="connsiteX278" fmla="*/ 1255263 w 2447898"/>
                <a:gd name="connsiteY278" fmla="*/ 6921 h 1323884"/>
                <a:gd name="connsiteX279" fmla="*/ 1256893 w 2447898"/>
                <a:gd name="connsiteY279" fmla="*/ 7655 h 1323884"/>
                <a:gd name="connsiteX280" fmla="*/ 1260133 w 2447898"/>
                <a:gd name="connsiteY280" fmla="*/ 9228 h 1323884"/>
                <a:gd name="connsiteX281" fmla="*/ 1261736 w 2447898"/>
                <a:gd name="connsiteY281" fmla="*/ 10067 h 1323884"/>
                <a:gd name="connsiteX282" fmla="*/ 1263339 w 2447898"/>
                <a:gd name="connsiteY282" fmla="*/ 10932 h 1323884"/>
                <a:gd name="connsiteX283" fmla="*/ 1266572 w 2447898"/>
                <a:gd name="connsiteY283" fmla="*/ 12793 h 1323884"/>
                <a:gd name="connsiteX284" fmla="*/ 1273046 w 2447898"/>
                <a:gd name="connsiteY284" fmla="*/ 16935 h 1323884"/>
                <a:gd name="connsiteX285" fmla="*/ 1273847 w 2447898"/>
                <a:gd name="connsiteY285" fmla="*/ 17486 h 1323884"/>
                <a:gd name="connsiteX286" fmla="*/ 1274649 w 2447898"/>
                <a:gd name="connsiteY286" fmla="*/ 18063 h 1323884"/>
                <a:gd name="connsiteX287" fmla="*/ 1276279 w 2447898"/>
                <a:gd name="connsiteY287" fmla="*/ 19216 h 1323884"/>
                <a:gd name="connsiteX288" fmla="*/ 1279492 w 2447898"/>
                <a:gd name="connsiteY288" fmla="*/ 21654 h 1323884"/>
                <a:gd name="connsiteX289" fmla="*/ 1285959 w 2447898"/>
                <a:gd name="connsiteY289" fmla="*/ 26924 h 1323884"/>
                <a:gd name="connsiteX290" fmla="*/ 1286760 w 2447898"/>
                <a:gd name="connsiteY290" fmla="*/ 27605 h 1323884"/>
                <a:gd name="connsiteX291" fmla="*/ 1287562 w 2447898"/>
                <a:gd name="connsiteY291" fmla="*/ 28313 h 1323884"/>
                <a:gd name="connsiteX292" fmla="*/ 1289192 w 2447898"/>
                <a:gd name="connsiteY292" fmla="*/ 29755 h 1323884"/>
                <a:gd name="connsiteX293" fmla="*/ 1292405 w 2447898"/>
                <a:gd name="connsiteY293" fmla="*/ 32744 h 1323884"/>
                <a:gd name="connsiteX294" fmla="*/ 1298872 w 2447898"/>
                <a:gd name="connsiteY294" fmla="*/ 39114 h 1323884"/>
                <a:gd name="connsiteX295" fmla="*/ 1300376 w 2447898"/>
                <a:gd name="connsiteY295" fmla="*/ 40687 h 1323884"/>
                <a:gd name="connsiteX296" fmla="*/ 1301880 w 2447898"/>
                <a:gd name="connsiteY296" fmla="*/ 42287 h 1323884"/>
                <a:gd name="connsiteX297" fmla="*/ 1304907 w 2447898"/>
                <a:gd name="connsiteY297" fmla="*/ 45563 h 1323884"/>
                <a:gd name="connsiteX298" fmla="*/ 1310937 w 2447898"/>
                <a:gd name="connsiteY298" fmla="*/ 52458 h 1323884"/>
                <a:gd name="connsiteX299" fmla="*/ 1322995 w 2447898"/>
                <a:gd name="connsiteY299" fmla="*/ 67585 h 1323884"/>
                <a:gd name="connsiteX300" fmla="*/ 1323744 w 2447898"/>
                <a:gd name="connsiteY300" fmla="*/ 68581 h 1323884"/>
                <a:gd name="connsiteX301" fmla="*/ 1325996 w 2447898"/>
                <a:gd name="connsiteY301" fmla="*/ 71648 h 1323884"/>
                <a:gd name="connsiteX302" fmla="*/ 1329024 w 2447898"/>
                <a:gd name="connsiteY302" fmla="*/ 75816 h 1323884"/>
                <a:gd name="connsiteX303" fmla="*/ 1335027 w 2447898"/>
                <a:gd name="connsiteY303" fmla="*/ 84468 h 1323884"/>
                <a:gd name="connsiteX304" fmla="*/ 1347092 w 2447898"/>
                <a:gd name="connsiteY304" fmla="*/ 103029 h 1323884"/>
                <a:gd name="connsiteX305" fmla="*/ 1347920 w 2447898"/>
                <a:gd name="connsiteY305" fmla="*/ 104339 h 1323884"/>
                <a:gd name="connsiteX306" fmla="*/ 1348722 w 2447898"/>
                <a:gd name="connsiteY306" fmla="*/ 105677 h 1323884"/>
                <a:gd name="connsiteX307" fmla="*/ 1350351 w 2447898"/>
                <a:gd name="connsiteY307" fmla="*/ 108351 h 1323884"/>
                <a:gd name="connsiteX308" fmla="*/ 1353638 w 2447898"/>
                <a:gd name="connsiteY308" fmla="*/ 113751 h 1323884"/>
                <a:gd name="connsiteX309" fmla="*/ 1360157 w 2447898"/>
                <a:gd name="connsiteY309" fmla="*/ 124946 h 1323884"/>
                <a:gd name="connsiteX310" fmla="*/ 1373229 w 2447898"/>
                <a:gd name="connsiteY310" fmla="*/ 148592 h 1323884"/>
                <a:gd name="connsiteX311" fmla="*/ 1399367 w 2447898"/>
                <a:gd name="connsiteY311" fmla="*/ 200683 h 1323884"/>
                <a:gd name="connsiteX312" fmla="*/ 1400168 w 2447898"/>
                <a:gd name="connsiteY312" fmla="*/ 202361 h 1323884"/>
                <a:gd name="connsiteX313" fmla="*/ 1402580 w 2447898"/>
                <a:gd name="connsiteY313" fmla="*/ 207473 h 1323884"/>
                <a:gd name="connsiteX314" fmla="*/ 1405760 w 2447898"/>
                <a:gd name="connsiteY314" fmla="*/ 214342 h 1323884"/>
                <a:gd name="connsiteX315" fmla="*/ 1412180 w 2447898"/>
                <a:gd name="connsiteY315" fmla="*/ 228315 h 1323884"/>
                <a:gd name="connsiteX316" fmla="*/ 1425014 w 2447898"/>
                <a:gd name="connsiteY316" fmla="*/ 257153 h 1323884"/>
                <a:gd name="connsiteX317" fmla="*/ 1450667 w 2447898"/>
                <a:gd name="connsiteY317" fmla="*/ 317922 h 1323884"/>
                <a:gd name="connsiteX318" fmla="*/ 1498516 w 2447898"/>
                <a:gd name="connsiteY318" fmla="*/ 438934 h 1323884"/>
                <a:gd name="connsiteX319" fmla="*/ 1550434 w 2447898"/>
                <a:gd name="connsiteY319" fmla="*/ 574789 h 1323884"/>
                <a:gd name="connsiteX320" fmla="*/ 1598859 w 2447898"/>
                <a:gd name="connsiteY320" fmla="*/ 699183 h 1323884"/>
                <a:gd name="connsiteX321" fmla="*/ 1646377 w 2447898"/>
                <a:gd name="connsiteY321" fmla="*/ 813637 h 1323884"/>
                <a:gd name="connsiteX322" fmla="*/ 1697903 w 2447898"/>
                <a:gd name="connsiteY322" fmla="*/ 925267 h 1323884"/>
                <a:gd name="connsiteX323" fmla="*/ 1699407 w 2447898"/>
                <a:gd name="connsiteY323" fmla="*/ 928307 h 1323884"/>
                <a:gd name="connsiteX324" fmla="*/ 1700904 w 2447898"/>
                <a:gd name="connsiteY324" fmla="*/ 931320 h 1323884"/>
                <a:gd name="connsiteX325" fmla="*/ 1703906 w 2447898"/>
                <a:gd name="connsiteY325" fmla="*/ 937300 h 1323884"/>
                <a:gd name="connsiteX326" fmla="*/ 1709908 w 2447898"/>
                <a:gd name="connsiteY326" fmla="*/ 949125 h 1323884"/>
                <a:gd name="connsiteX327" fmla="*/ 1721947 w 2447898"/>
                <a:gd name="connsiteY327" fmla="*/ 972091 h 1323884"/>
                <a:gd name="connsiteX328" fmla="*/ 1745990 w 2447898"/>
                <a:gd name="connsiteY328" fmla="*/ 1015319 h 1323884"/>
                <a:gd name="connsiteX329" fmla="*/ 1746792 w 2447898"/>
                <a:gd name="connsiteY329" fmla="*/ 1016735 h 1323884"/>
                <a:gd name="connsiteX330" fmla="*/ 1747594 w 2447898"/>
                <a:gd name="connsiteY330" fmla="*/ 1018124 h 1323884"/>
                <a:gd name="connsiteX331" fmla="*/ 1749224 w 2447898"/>
                <a:gd name="connsiteY331" fmla="*/ 1020903 h 1323884"/>
                <a:gd name="connsiteX332" fmla="*/ 1752483 w 2447898"/>
                <a:gd name="connsiteY332" fmla="*/ 1026406 h 1323884"/>
                <a:gd name="connsiteX333" fmla="*/ 1759009 w 2447898"/>
                <a:gd name="connsiteY333" fmla="*/ 1037238 h 1323884"/>
                <a:gd name="connsiteX334" fmla="*/ 1772048 w 2447898"/>
                <a:gd name="connsiteY334" fmla="*/ 1058076 h 1323884"/>
                <a:gd name="connsiteX335" fmla="*/ 1798113 w 2447898"/>
                <a:gd name="connsiteY335" fmla="*/ 1096593 h 1323884"/>
                <a:gd name="connsiteX336" fmla="*/ 1799617 w 2447898"/>
                <a:gd name="connsiteY336" fmla="*/ 1098686 h 1323884"/>
                <a:gd name="connsiteX337" fmla="*/ 1801141 w 2447898"/>
                <a:gd name="connsiteY337" fmla="*/ 1100807 h 1323884"/>
                <a:gd name="connsiteX338" fmla="*/ 1804195 w 2447898"/>
                <a:gd name="connsiteY338" fmla="*/ 1104955 h 1323884"/>
                <a:gd name="connsiteX339" fmla="*/ 1810277 w 2447898"/>
                <a:gd name="connsiteY339" fmla="*/ 1113129 h 1323884"/>
                <a:gd name="connsiteX340" fmla="*/ 1822442 w 2447898"/>
                <a:gd name="connsiteY340" fmla="*/ 1128780 h 1323884"/>
                <a:gd name="connsiteX341" fmla="*/ 1823190 w 2447898"/>
                <a:gd name="connsiteY341" fmla="*/ 1129726 h 1323884"/>
                <a:gd name="connsiteX342" fmla="*/ 1823966 w 2447898"/>
                <a:gd name="connsiteY342" fmla="*/ 1130673 h 1323884"/>
                <a:gd name="connsiteX343" fmla="*/ 1825469 w 2447898"/>
                <a:gd name="connsiteY343" fmla="*/ 1132558 h 1323884"/>
                <a:gd name="connsiteX344" fmla="*/ 1828524 w 2447898"/>
                <a:gd name="connsiteY344" fmla="*/ 1136256 h 1323884"/>
                <a:gd name="connsiteX345" fmla="*/ 1834606 w 2447898"/>
                <a:gd name="connsiteY345" fmla="*/ 1143545 h 1323884"/>
                <a:gd name="connsiteX346" fmla="*/ 1846770 w 2447898"/>
                <a:gd name="connsiteY346" fmla="*/ 1157464 h 1323884"/>
                <a:gd name="connsiteX347" fmla="*/ 1847519 w 2447898"/>
                <a:gd name="connsiteY347" fmla="*/ 1158303 h 1323884"/>
                <a:gd name="connsiteX348" fmla="*/ 1848268 w 2447898"/>
                <a:gd name="connsiteY348" fmla="*/ 1159115 h 1323884"/>
                <a:gd name="connsiteX349" fmla="*/ 1849745 w 2447898"/>
                <a:gd name="connsiteY349" fmla="*/ 1160766 h 1323884"/>
                <a:gd name="connsiteX350" fmla="*/ 1852746 w 2447898"/>
                <a:gd name="connsiteY350" fmla="*/ 1163987 h 1323884"/>
                <a:gd name="connsiteX351" fmla="*/ 1858703 w 2447898"/>
                <a:gd name="connsiteY351" fmla="*/ 1170309 h 1323884"/>
                <a:gd name="connsiteX352" fmla="*/ 1870629 w 2447898"/>
                <a:gd name="connsiteY352" fmla="*/ 1182397 h 1323884"/>
                <a:gd name="connsiteX353" fmla="*/ 1871384 w 2447898"/>
                <a:gd name="connsiteY353" fmla="*/ 1183128 h 1323884"/>
                <a:gd name="connsiteX354" fmla="*/ 1872132 w 2447898"/>
                <a:gd name="connsiteY354" fmla="*/ 1183839 h 1323884"/>
                <a:gd name="connsiteX355" fmla="*/ 1873610 w 2447898"/>
                <a:gd name="connsiteY355" fmla="*/ 1185276 h 1323884"/>
                <a:gd name="connsiteX356" fmla="*/ 1876611 w 2447898"/>
                <a:gd name="connsiteY356" fmla="*/ 1188135 h 1323884"/>
                <a:gd name="connsiteX357" fmla="*/ 1882561 w 2447898"/>
                <a:gd name="connsiteY357" fmla="*/ 1193718 h 1323884"/>
                <a:gd name="connsiteX358" fmla="*/ 1894493 w 2447898"/>
                <a:gd name="connsiteY358" fmla="*/ 1204309 h 1323884"/>
                <a:gd name="connsiteX359" fmla="*/ 1895295 w 2447898"/>
                <a:gd name="connsiteY359" fmla="*/ 1205020 h 1323884"/>
                <a:gd name="connsiteX360" fmla="*/ 1896097 w 2447898"/>
                <a:gd name="connsiteY360" fmla="*/ 1205698 h 1323884"/>
                <a:gd name="connsiteX361" fmla="*/ 1897727 w 2447898"/>
                <a:gd name="connsiteY361" fmla="*/ 1207060 h 1323884"/>
                <a:gd name="connsiteX362" fmla="*/ 1900960 w 2447898"/>
                <a:gd name="connsiteY362" fmla="*/ 1209765 h 1323884"/>
                <a:gd name="connsiteX363" fmla="*/ 1907433 w 2447898"/>
                <a:gd name="connsiteY363" fmla="*/ 1215034 h 1323884"/>
                <a:gd name="connsiteX364" fmla="*/ 1920372 w 2447898"/>
                <a:gd name="connsiteY364" fmla="*/ 1224966 h 1323884"/>
                <a:gd name="connsiteX365" fmla="*/ 1921976 w 2447898"/>
                <a:gd name="connsiteY365" fmla="*/ 1226174 h 1323884"/>
                <a:gd name="connsiteX366" fmla="*/ 1923606 w 2447898"/>
                <a:gd name="connsiteY366" fmla="*/ 1227355 h 1323884"/>
                <a:gd name="connsiteX367" fmla="*/ 1926845 w 2447898"/>
                <a:gd name="connsiteY367" fmla="*/ 1229664 h 1323884"/>
                <a:gd name="connsiteX368" fmla="*/ 1933312 w 2447898"/>
                <a:gd name="connsiteY368" fmla="*/ 1234174 h 1323884"/>
                <a:gd name="connsiteX369" fmla="*/ 1946252 w 2447898"/>
                <a:gd name="connsiteY369" fmla="*/ 1242664 h 1323884"/>
                <a:gd name="connsiteX370" fmla="*/ 1949253 w 2447898"/>
                <a:gd name="connsiteY370" fmla="*/ 1244550 h 1323884"/>
                <a:gd name="connsiteX371" fmla="*/ 1952281 w 2447898"/>
                <a:gd name="connsiteY371" fmla="*/ 1246389 h 1323884"/>
                <a:gd name="connsiteX372" fmla="*/ 1958316 w 2447898"/>
                <a:gd name="connsiteY372" fmla="*/ 1249979 h 1323884"/>
                <a:gd name="connsiteX373" fmla="*/ 1970401 w 2447898"/>
                <a:gd name="connsiteY373" fmla="*/ 1256744 h 1323884"/>
                <a:gd name="connsiteX374" fmla="*/ 1971150 w 2447898"/>
                <a:gd name="connsiteY374" fmla="*/ 1257160 h 1323884"/>
                <a:gd name="connsiteX375" fmla="*/ 1971899 w 2447898"/>
                <a:gd name="connsiteY375" fmla="*/ 1257556 h 1323884"/>
                <a:gd name="connsiteX376" fmla="*/ 1973429 w 2447898"/>
                <a:gd name="connsiteY376" fmla="*/ 1258368 h 1323884"/>
                <a:gd name="connsiteX377" fmla="*/ 1976430 w 2447898"/>
                <a:gd name="connsiteY377" fmla="*/ 1259939 h 1323884"/>
                <a:gd name="connsiteX378" fmla="*/ 1982486 w 2447898"/>
                <a:gd name="connsiteY378" fmla="*/ 1263006 h 1323884"/>
                <a:gd name="connsiteX379" fmla="*/ 1994544 w 2447898"/>
                <a:gd name="connsiteY379" fmla="*/ 1268778 h 1323884"/>
                <a:gd name="connsiteX380" fmla="*/ 1996201 w 2447898"/>
                <a:gd name="connsiteY380" fmla="*/ 1269509 h 1323884"/>
                <a:gd name="connsiteX381" fmla="*/ 1997837 w 2447898"/>
                <a:gd name="connsiteY381" fmla="*/ 1270241 h 1323884"/>
                <a:gd name="connsiteX382" fmla="*/ 2001097 w 2447898"/>
                <a:gd name="connsiteY382" fmla="*/ 1271684 h 1323884"/>
                <a:gd name="connsiteX383" fmla="*/ 2007643 w 2447898"/>
                <a:gd name="connsiteY383" fmla="*/ 1274489 h 1323884"/>
                <a:gd name="connsiteX384" fmla="*/ 2020741 w 2447898"/>
                <a:gd name="connsiteY384" fmla="*/ 1279683 h 1323884"/>
                <a:gd name="connsiteX385" fmla="*/ 2021543 w 2447898"/>
                <a:gd name="connsiteY385" fmla="*/ 1279999 h 1323884"/>
                <a:gd name="connsiteX386" fmla="*/ 2022371 w 2447898"/>
                <a:gd name="connsiteY386" fmla="*/ 1280308 h 1323884"/>
                <a:gd name="connsiteX387" fmla="*/ 2024001 w 2447898"/>
                <a:gd name="connsiteY387" fmla="*/ 1280912 h 1323884"/>
                <a:gd name="connsiteX388" fmla="*/ 2027287 w 2447898"/>
                <a:gd name="connsiteY388" fmla="*/ 1282120 h 1323884"/>
                <a:gd name="connsiteX389" fmla="*/ 2033807 w 2447898"/>
                <a:gd name="connsiteY389" fmla="*/ 1284428 h 1323884"/>
                <a:gd name="connsiteX390" fmla="*/ 2046905 w 2447898"/>
                <a:gd name="connsiteY390" fmla="*/ 1288724 h 1323884"/>
                <a:gd name="connsiteX391" fmla="*/ 2047707 w 2447898"/>
                <a:gd name="connsiteY391" fmla="*/ 1288985 h 1323884"/>
                <a:gd name="connsiteX392" fmla="*/ 2048509 w 2447898"/>
                <a:gd name="connsiteY392" fmla="*/ 1289227 h 1323884"/>
                <a:gd name="connsiteX393" fmla="*/ 2050112 w 2447898"/>
                <a:gd name="connsiteY393" fmla="*/ 1289724 h 1323884"/>
                <a:gd name="connsiteX394" fmla="*/ 2053319 w 2447898"/>
                <a:gd name="connsiteY394" fmla="*/ 1290690 h 1323884"/>
                <a:gd name="connsiteX395" fmla="*/ 2059765 w 2447898"/>
                <a:gd name="connsiteY395" fmla="*/ 1292556 h 1323884"/>
                <a:gd name="connsiteX396" fmla="*/ 2072605 w 2447898"/>
                <a:gd name="connsiteY396" fmla="*/ 1296039 h 1323884"/>
                <a:gd name="connsiteX397" fmla="*/ 2073407 w 2447898"/>
                <a:gd name="connsiteY397" fmla="*/ 1296227 h 1323884"/>
                <a:gd name="connsiteX398" fmla="*/ 2075812 w 2447898"/>
                <a:gd name="connsiteY398" fmla="*/ 1296851 h 1323884"/>
                <a:gd name="connsiteX399" fmla="*/ 2079019 w 2447898"/>
                <a:gd name="connsiteY399" fmla="*/ 1297643 h 1323884"/>
                <a:gd name="connsiteX400" fmla="*/ 2085439 w 2447898"/>
                <a:gd name="connsiteY400" fmla="*/ 1299160 h 1323884"/>
                <a:gd name="connsiteX401" fmla="*/ 2098306 w 2447898"/>
                <a:gd name="connsiteY401" fmla="*/ 1301992 h 1323884"/>
                <a:gd name="connsiteX402" fmla="*/ 2099803 w 2447898"/>
                <a:gd name="connsiteY402" fmla="*/ 1302307 h 1323884"/>
                <a:gd name="connsiteX403" fmla="*/ 2101307 w 2447898"/>
                <a:gd name="connsiteY403" fmla="*/ 1302596 h 1323884"/>
                <a:gd name="connsiteX404" fmla="*/ 2104282 w 2447898"/>
                <a:gd name="connsiteY404" fmla="*/ 1303200 h 1323884"/>
                <a:gd name="connsiteX405" fmla="*/ 2110285 w 2447898"/>
                <a:gd name="connsiteY405" fmla="*/ 1304374 h 1323884"/>
                <a:gd name="connsiteX406" fmla="*/ 2122270 w 2447898"/>
                <a:gd name="connsiteY406" fmla="*/ 1306529 h 1323884"/>
                <a:gd name="connsiteX407" fmla="*/ 2123019 w 2447898"/>
                <a:gd name="connsiteY407" fmla="*/ 1306656 h 1323884"/>
                <a:gd name="connsiteX408" fmla="*/ 2123767 w 2447898"/>
                <a:gd name="connsiteY408" fmla="*/ 1306764 h 1323884"/>
                <a:gd name="connsiteX409" fmla="*/ 2125271 w 2447898"/>
                <a:gd name="connsiteY409" fmla="*/ 1307025 h 1323884"/>
                <a:gd name="connsiteX410" fmla="*/ 2128273 w 2447898"/>
                <a:gd name="connsiteY410" fmla="*/ 1307522 h 1323884"/>
                <a:gd name="connsiteX411" fmla="*/ 2134249 w 2447898"/>
                <a:gd name="connsiteY411" fmla="*/ 1308468 h 1323884"/>
                <a:gd name="connsiteX412" fmla="*/ 2146234 w 2447898"/>
                <a:gd name="connsiteY412" fmla="*/ 1310227 h 1323884"/>
                <a:gd name="connsiteX413" fmla="*/ 2147062 w 2447898"/>
                <a:gd name="connsiteY413" fmla="*/ 1310327 h 1323884"/>
                <a:gd name="connsiteX414" fmla="*/ 2147864 w 2447898"/>
                <a:gd name="connsiteY414" fmla="*/ 1310435 h 1323884"/>
                <a:gd name="connsiteX415" fmla="*/ 2149494 w 2447898"/>
                <a:gd name="connsiteY415" fmla="*/ 1310670 h 1323884"/>
                <a:gd name="connsiteX416" fmla="*/ 2152727 w 2447898"/>
                <a:gd name="connsiteY416" fmla="*/ 1311086 h 1323884"/>
                <a:gd name="connsiteX417" fmla="*/ 2159253 w 2447898"/>
                <a:gd name="connsiteY417" fmla="*/ 1311925 h 1323884"/>
                <a:gd name="connsiteX418" fmla="*/ 2172246 w 2447898"/>
                <a:gd name="connsiteY418" fmla="*/ 1313448 h 1323884"/>
                <a:gd name="connsiteX419" fmla="*/ 2173047 w 2447898"/>
                <a:gd name="connsiteY419" fmla="*/ 1313529 h 1323884"/>
                <a:gd name="connsiteX420" fmla="*/ 2173849 w 2447898"/>
                <a:gd name="connsiteY420" fmla="*/ 1313629 h 1323884"/>
                <a:gd name="connsiteX421" fmla="*/ 2175479 w 2447898"/>
                <a:gd name="connsiteY421" fmla="*/ 1313790 h 1323884"/>
                <a:gd name="connsiteX422" fmla="*/ 2178739 w 2447898"/>
                <a:gd name="connsiteY422" fmla="*/ 1314133 h 1323884"/>
                <a:gd name="connsiteX423" fmla="*/ 2185238 w 2447898"/>
                <a:gd name="connsiteY423" fmla="*/ 1314784 h 1323884"/>
                <a:gd name="connsiteX424" fmla="*/ 2198231 w 2447898"/>
                <a:gd name="connsiteY424" fmla="*/ 1315992 h 1323884"/>
                <a:gd name="connsiteX425" fmla="*/ 2198980 w 2447898"/>
                <a:gd name="connsiteY425" fmla="*/ 1316045 h 1323884"/>
                <a:gd name="connsiteX426" fmla="*/ 2199755 w 2447898"/>
                <a:gd name="connsiteY426" fmla="*/ 1316119 h 1323884"/>
                <a:gd name="connsiteX427" fmla="*/ 2201259 w 2447898"/>
                <a:gd name="connsiteY427" fmla="*/ 1316253 h 1323884"/>
                <a:gd name="connsiteX428" fmla="*/ 2204286 w 2447898"/>
                <a:gd name="connsiteY428" fmla="*/ 1316488 h 1323884"/>
                <a:gd name="connsiteX429" fmla="*/ 2210369 w 2447898"/>
                <a:gd name="connsiteY429" fmla="*/ 1316985 h 1323884"/>
                <a:gd name="connsiteX430" fmla="*/ 2222506 w 2447898"/>
                <a:gd name="connsiteY430" fmla="*/ 1317878 h 1323884"/>
                <a:gd name="connsiteX431" fmla="*/ 2224004 w 2447898"/>
                <a:gd name="connsiteY431" fmla="*/ 1317985 h 1323884"/>
                <a:gd name="connsiteX432" fmla="*/ 2225534 w 2447898"/>
                <a:gd name="connsiteY432" fmla="*/ 1318065 h 1323884"/>
                <a:gd name="connsiteX433" fmla="*/ 2228562 w 2447898"/>
                <a:gd name="connsiteY433" fmla="*/ 1318273 h 1323884"/>
                <a:gd name="connsiteX434" fmla="*/ 2234618 w 2447898"/>
                <a:gd name="connsiteY434" fmla="*/ 1318663 h 1323884"/>
                <a:gd name="connsiteX435" fmla="*/ 2246756 w 2447898"/>
                <a:gd name="connsiteY435" fmla="*/ 1319347 h 1323884"/>
                <a:gd name="connsiteX436" fmla="*/ 2247504 w 2447898"/>
                <a:gd name="connsiteY436" fmla="*/ 1319401 h 1323884"/>
                <a:gd name="connsiteX437" fmla="*/ 2248253 w 2447898"/>
                <a:gd name="connsiteY437" fmla="*/ 1319428 h 1323884"/>
                <a:gd name="connsiteX438" fmla="*/ 2249731 w 2447898"/>
                <a:gd name="connsiteY438" fmla="*/ 1319502 h 1323884"/>
                <a:gd name="connsiteX439" fmla="*/ 2258662 w 2447898"/>
                <a:gd name="connsiteY439" fmla="*/ 1319978 h 1323884"/>
                <a:gd name="connsiteX440" fmla="*/ 2259410 w 2447898"/>
                <a:gd name="connsiteY440" fmla="*/ 1320005 h 1323884"/>
                <a:gd name="connsiteX441" fmla="*/ 2260133 w 2447898"/>
                <a:gd name="connsiteY441" fmla="*/ 1320025 h 1323884"/>
                <a:gd name="connsiteX442" fmla="*/ 2261636 w 2447898"/>
                <a:gd name="connsiteY442" fmla="*/ 1320106 h 1323884"/>
                <a:gd name="connsiteX443" fmla="*/ 2264611 w 2447898"/>
                <a:gd name="connsiteY443" fmla="*/ 1320240 h 1323884"/>
                <a:gd name="connsiteX444" fmla="*/ 2270541 w 2447898"/>
                <a:gd name="connsiteY444" fmla="*/ 1320502 h 1323884"/>
                <a:gd name="connsiteX445" fmla="*/ 2271290 w 2447898"/>
                <a:gd name="connsiteY445" fmla="*/ 1320528 h 1323884"/>
                <a:gd name="connsiteX446" fmla="*/ 2272038 w 2447898"/>
                <a:gd name="connsiteY446" fmla="*/ 1320575 h 1323884"/>
                <a:gd name="connsiteX447" fmla="*/ 2273516 w 2447898"/>
                <a:gd name="connsiteY447" fmla="*/ 1320629 h 1323884"/>
                <a:gd name="connsiteX448" fmla="*/ 2276491 w 2447898"/>
                <a:gd name="connsiteY448" fmla="*/ 1320736 h 1323884"/>
                <a:gd name="connsiteX449" fmla="*/ 2282447 w 2447898"/>
                <a:gd name="connsiteY449" fmla="*/ 1320971 h 1323884"/>
                <a:gd name="connsiteX450" fmla="*/ 2294346 w 2447898"/>
                <a:gd name="connsiteY450" fmla="*/ 1321394 h 1323884"/>
                <a:gd name="connsiteX451" fmla="*/ 2297560 w 2447898"/>
                <a:gd name="connsiteY451" fmla="*/ 1321495 h 1323884"/>
                <a:gd name="connsiteX452" fmla="*/ 2300793 w 2447898"/>
                <a:gd name="connsiteY452" fmla="*/ 1321602 h 1323884"/>
                <a:gd name="connsiteX453" fmla="*/ 2307239 w 2447898"/>
                <a:gd name="connsiteY453" fmla="*/ 1321810 h 1323884"/>
                <a:gd name="connsiteX454" fmla="*/ 2308041 w 2447898"/>
                <a:gd name="connsiteY454" fmla="*/ 1321837 h 1323884"/>
                <a:gd name="connsiteX455" fmla="*/ 2308869 w 2447898"/>
                <a:gd name="connsiteY455" fmla="*/ 1321864 h 1323884"/>
                <a:gd name="connsiteX456" fmla="*/ 2310473 w 2447898"/>
                <a:gd name="connsiteY456" fmla="*/ 1321891 h 1323884"/>
                <a:gd name="connsiteX457" fmla="*/ 2313706 w 2447898"/>
                <a:gd name="connsiteY457" fmla="*/ 1321991 h 1323884"/>
                <a:gd name="connsiteX458" fmla="*/ 2320152 w 2447898"/>
                <a:gd name="connsiteY458" fmla="*/ 1322153 h 1323884"/>
                <a:gd name="connsiteX459" fmla="*/ 2321756 w 2447898"/>
                <a:gd name="connsiteY459" fmla="*/ 1322206 h 1323884"/>
                <a:gd name="connsiteX460" fmla="*/ 2323386 w 2447898"/>
                <a:gd name="connsiteY460" fmla="*/ 1322233 h 1323884"/>
                <a:gd name="connsiteX461" fmla="*/ 2326599 w 2447898"/>
                <a:gd name="connsiteY461" fmla="*/ 1322307 h 1323884"/>
                <a:gd name="connsiteX462" fmla="*/ 2333039 w 2447898"/>
                <a:gd name="connsiteY462" fmla="*/ 1322468 h 1323884"/>
                <a:gd name="connsiteX463" fmla="*/ 2345952 w 2447898"/>
                <a:gd name="connsiteY463" fmla="*/ 1322730 h 1323884"/>
                <a:gd name="connsiteX464" fmla="*/ 2346707 w 2447898"/>
                <a:gd name="connsiteY464" fmla="*/ 1322730 h 1323884"/>
                <a:gd name="connsiteX465" fmla="*/ 2347456 w 2447898"/>
                <a:gd name="connsiteY465" fmla="*/ 1322757 h 1323884"/>
                <a:gd name="connsiteX466" fmla="*/ 2348960 w 2447898"/>
                <a:gd name="connsiteY466" fmla="*/ 1322783 h 1323884"/>
                <a:gd name="connsiteX467" fmla="*/ 2351988 w 2447898"/>
                <a:gd name="connsiteY467" fmla="*/ 1322830 h 1323884"/>
                <a:gd name="connsiteX468" fmla="*/ 2357990 w 2447898"/>
                <a:gd name="connsiteY468" fmla="*/ 1322938 h 1323884"/>
                <a:gd name="connsiteX469" fmla="*/ 2358739 w 2447898"/>
                <a:gd name="connsiteY469" fmla="*/ 1322965 h 1323884"/>
                <a:gd name="connsiteX470" fmla="*/ 2359514 w 2447898"/>
                <a:gd name="connsiteY470" fmla="*/ 1322965 h 1323884"/>
                <a:gd name="connsiteX471" fmla="*/ 2364020 w 2447898"/>
                <a:gd name="connsiteY471" fmla="*/ 1323045 h 1323884"/>
                <a:gd name="connsiteX472" fmla="*/ 2370049 w 2447898"/>
                <a:gd name="connsiteY472" fmla="*/ 1323119 h 1323884"/>
                <a:gd name="connsiteX473" fmla="*/ 2370798 w 2447898"/>
                <a:gd name="connsiteY473" fmla="*/ 1323146 h 1323884"/>
                <a:gd name="connsiteX474" fmla="*/ 2371553 w 2447898"/>
                <a:gd name="connsiteY474" fmla="*/ 1323146 h 1323884"/>
                <a:gd name="connsiteX475" fmla="*/ 2373050 w 2447898"/>
                <a:gd name="connsiteY475" fmla="*/ 1323173 h 1323884"/>
                <a:gd name="connsiteX476" fmla="*/ 2376052 w 2447898"/>
                <a:gd name="connsiteY476" fmla="*/ 1323200 h 1323884"/>
                <a:gd name="connsiteX477" fmla="*/ 2382087 w 2447898"/>
                <a:gd name="connsiteY477" fmla="*/ 1323280 h 1323884"/>
                <a:gd name="connsiteX478" fmla="*/ 2394119 w 2447898"/>
                <a:gd name="connsiteY478" fmla="*/ 1323434 h 1323884"/>
                <a:gd name="connsiteX479" fmla="*/ 2394974 w 2447898"/>
                <a:gd name="connsiteY479" fmla="*/ 1323434 h 1323884"/>
                <a:gd name="connsiteX480" fmla="*/ 2395802 w 2447898"/>
                <a:gd name="connsiteY480" fmla="*/ 1323461 h 1323884"/>
                <a:gd name="connsiteX481" fmla="*/ 2397485 w 2447898"/>
                <a:gd name="connsiteY481" fmla="*/ 1323461 h 1323884"/>
                <a:gd name="connsiteX482" fmla="*/ 2400850 w 2447898"/>
                <a:gd name="connsiteY482" fmla="*/ 1323515 h 1323884"/>
                <a:gd name="connsiteX483" fmla="*/ 2407575 w 2447898"/>
                <a:gd name="connsiteY483" fmla="*/ 1323569 h 1323884"/>
                <a:gd name="connsiteX484" fmla="*/ 2408404 w 2447898"/>
                <a:gd name="connsiteY484" fmla="*/ 1323569 h 1323884"/>
                <a:gd name="connsiteX485" fmla="*/ 2409258 w 2447898"/>
                <a:gd name="connsiteY485" fmla="*/ 1323595 h 1323884"/>
                <a:gd name="connsiteX486" fmla="*/ 2410941 w 2447898"/>
                <a:gd name="connsiteY486" fmla="*/ 1323595 h 1323884"/>
                <a:gd name="connsiteX487" fmla="*/ 2414280 w 2447898"/>
                <a:gd name="connsiteY487" fmla="*/ 1323649 h 1323884"/>
                <a:gd name="connsiteX488" fmla="*/ 2421012 w 2447898"/>
                <a:gd name="connsiteY488" fmla="*/ 1323696 h 1323884"/>
                <a:gd name="connsiteX489" fmla="*/ 2422688 w 2447898"/>
                <a:gd name="connsiteY489" fmla="*/ 1323696 h 1323884"/>
                <a:gd name="connsiteX490" fmla="*/ 2424371 w 2447898"/>
                <a:gd name="connsiteY490" fmla="*/ 1323723 h 1323884"/>
                <a:gd name="connsiteX491" fmla="*/ 2427737 w 2447898"/>
                <a:gd name="connsiteY491" fmla="*/ 1323750 h 1323884"/>
                <a:gd name="connsiteX492" fmla="*/ 2434442 w 2447898"/>
                <a:gd name="connsiteY492" fmla="*/ 1323777 h 1323884"/>
                <a:gd name="connsiteX493" fmla="*/ 2435296 w 2447898"/>
                <a:gd name="connsiteY493" fmla="*/ 1323804 h 1323884"/>
                <a:gd name="connsiteX494" fmla="*/ 2437807 w 2447898"/>
                <a:gd name="connsiteY494" fmla="*/ 1323804 h 1323884"/>
                <a:gd name="connsiteX495" fmla="*/ 2441173 w 2447898"/>
                <a:gd name="connsiteY495" fmla="*/ 1323830 h 1323884"/>
                <a:gd name="connsiteX496" fmla="*/ 2442021 w 2447898"/>
                <a:gd name="connsiteY496" fmla="*/ 1323830 h 1323884"/>
                <a:gd name="connsiteX497" fmla="*/ 2442849 w 2447898"/>
                <a:gd name="connsiteY497" fmla="*/ 1323857 h 1323884"/>
                <a:gd name="connsiteX498" fmla="*/ 2446215 w 2447898"/>
                <a:gd name="connsiteY498" fmla="*/ 1323857 h 1323884"/>
                <a:gd name="connsiteX499" fmla="*/ 2447043 w 2447898"/>
                <a:gd name="connsiteY499" fmla="*/ 1323884 h 1323884"/>
                <a:gd name="connsiteX500" fmla="*/ 2447898 w 2447898"/>
                <a:gd name="connsiteY500" fmla="*/ 1323884 h 1323884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697380 w 2447898"/>
                <a:gd name="connsiteY167" fmla="*/ 1023050 h 1332922"/>
                <a:gd name="connsiteX168" fmla="*/ 699009 w 2447898"/>
                <a:gd name="connsiteY168" fmla="*/ 1020272 h 1332922"/>
                <a:gd name="connsiteX169" fmla="*/ 702276 w 2447898"/>
                <a:gd name="connsiteY169" fmla="*/ 1014661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697380 w 2447898"/>
                <a:gd name="connsiteY167" fmla="*/ 1023050 h 1332922"/>
                <a:gd name="connsiteX168" fmla="*/ 699009 w 2447898"/>
                <a:gd name="connsiteY168" fmla="*/ 1020272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697380 w 2447898"/>
                <a:gd name="connsiteY167" fmla="*/ 1023050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696578 w 2447898"/>
                <a:gd name="connsiteY166" fmla="*/ 1024419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695750 w 2447898"/>
                <a:gd name="connsiteY165" fmla="*/ 1025809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671679 w 2447898"/>
                <a:gd name="connsiteY164" fmla="*/ 1064499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659648 w 2447898"/>
                <a:gd name="connsiteY163" fmla="*/ 1082485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564409 w 2447898"/>
                <a:gd name="connsiteY163" fmla="*/ 1296797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651618 w 2447898"/>
                <a:gd name="connsiteY169" fmla="*/ 1311523 h 1332922"/>
                <a:gd name="connsiteX170" fmla="*/ 708795 w 2447898"/>
                <a:gd name="connsiteY170" fmla="*/ 1303323 h 1332922"/>
                <a:gd name="connsiteX171" fmla="*/ 707656 w 2447898"/>
                <a:gd name="connsiteY171" fmla="*/ 1306740 h 1332922"/>
                <a:gd name="connsiteX172" fmla="*/ 703345 w 2447898"/>
                <a:gd name="connsiteY172" fmla="*/ 1308820 h 1332922"/>
                <a:gd name="connsiteX173" fmla="*/ 788365 w 2447898"/>
                <a:gd name="connsiteY173" fmla="*/ 1310134 h 1332922"/>
                <a:gd name="connsiteX174" fmla="*/ 869213 w 2447898"/>
                <a:gd name="connsiteY174" fmla="*/ 1308707 h 1332922"/>
                <a:gd name="connsiteX175" fmla="*/ 898734 w 2447898"/>
                <a:gd name="connsiteY175" fmla="*/ 571454 h 1332922"/>
                <a:gd name="connsiteX176" fmla="*/ 947106 w 2447898"/>
                <a:gd name="connsiteY176" fmla="*/ 444807 h 1332922"/>
                <a:gd name="connsiteX177" fmla="*/ 999514 w 2447898"/>
                <a:gd name="connsiteY177" fmla="*/ 312337 h 1332922"/>
                <a:gd name="connsiteX178" fmla="*/ 1002720 w 2447898"/>
                <a:gd name="connsiteY178" fmla="*/ 304577 h 1332922"/>
                <a:gd name="connsiteX179" fmla="*/ 1005934 w 2447898"/>
                <a:gd name="connsiteY179" fmla="*/ 296843 h 1332922"/>
                <a:gd name="connsiteX180" fmla="*/ 1012374 w 2447898"/>
                <a:gd name="connsiteY180" fmla="*/ 281586 h 1332922"/>
                <a:gd name="connsiteX181" fmla="*/ 1025240 w 2447898"/>
                <a:gd name="connsiteY181" fmla="*/ 251778 h 1332922"/>
                <a:gd name="connsiteX182" fmla="*/ 1050960 w 2447898"/>
                <a:gd name="connsiteY182" fmla="*/ 195597 h 1332922"/>
                <a:gd name="connsiteX183" fmla="*/ 1051716 w 2447898"/>
                <a:gd name="connsiteY183" fmla="*/ 194024 h 1332922"/>
                <a:gd name="connsiteX184" fmla="*/ 1052438 w 2447898"/>
                <a:gd name="connsiteY184" fmla="*/ 192478 h 1332922"/>
                <a:gd name="connsiteX185" fmla="*/ 1053942 w 2447898"/>
                <a:gd name="connsiteY185" fmla="*/ 189384 h 1332922"/>
                <a:gd name="connsiteX186" fmla="*/ 1056943 w 2447898"/>
                <a:gd name="connsiteY186" fmla="*/ 183224 h 1332922"/>
                <a:gd name="connsiteX187" fmla="*/ 1062946 w 2447898"/>
                <a:gd name="connsiteY187" fmla="*/ 171190 h 1332922"/>
                <a:gd name="connsiteX188" fmla="*/ 1074958 w 2447898"/>
                <a:gd name="connsiteY188" fmla="*/ 148042 h 1332922"/>
                <a:gd name="connsiteX189" fmla="*/ 1075706 w 2447898"/>
                <a:gd name="connsiteY189" fmla="*/ 146652 h 1332922"/>
                <a:gd name="connsiteX190" fmla="*/ 1076455 w 2447898"/>
                <a:gd name="connsiteY190" fmla="*/ 145237 h 1332922"/>
                <a:gd name="connsiteX191" fmla="*/ 1080960 w 2447898"/>
                <a:gd name="connsiteY191" fmla="*/ 136978 h 1332922"/>
                <a:gd name="connsiteX192" fmla="*/ 1086937 w 2447898"/>
                <a:gd name="connsiteY192" fmla="*/ 126282 h 1332922"/>
                <a:gd name="connsiteX193" fmla="*/ 1098949 w 2447898"/>
                <a:gd name="connsiteY193" fmla="*/ 106017 h 1332922"/>
                <a:gd name="connsiteX194" fmla="*/ 1099750 w 2447898"/>
                <a:gd name="connsiteY194" fmla="*/ 104680 h 1332922"/>
                <a:gd name="connsiteX195" fmla="*/ 1100578 w 2447898"/>
                <a:gd name="connsiteY195" fmla="*/ 103369 h 1332922"/>
                <a:gd name="connsiteX196" fmla="*/ 1102208 w 2447898"/>
                <a:gd name="connsiteY196" fmla="*/ 100774 h 1332922"/>
                <a:gd name="connsiteX197" fmla="*/ 1105441 w 2447898"/>
                <a:gd name="connsiteY197" fmla="*/ 95662 h 1332922"/>
                <a:gd name="connsiteX198" fmla="*/ 1111961 w 2447898"/>
                <a:gd name="connsiteY198" fmla="*/ 85778 h 1332922"/>
                <a:gd name="connsiteX199" fmla="*/ 1112769 w 2447898"/>
                <a:gd name="connsiteY199" fmla="*/ 84572 h 1332922"/>
                <a:gd name="connsiteX200" fmla="*/ 1113597 w 2447898"/>
                <a:gd name="connsiteY200" fmla="*/ 83393 h 1332922"/>
                <a:gd name="connsiteX201" fmla="*/ 1115201 w 2447898"/>
                <a:gd name="connsiteY201" fmla="*/ 81034 h 1332922"/>
                <a:gd name="connsiteX202" fmla="*/ 1118460 w 2447898"/>
                <a:gd name="connsiteY202" fmla="*/ 76393 h 1332922"/>
                <a:gd name="connsiteX203" fmla="*/ 1124953 w 2447898"/>
                <a:gd name="connsiteY203" fmla="*/ 67506 h 1332922"/>
                <a:gd name="connsiteX204" fmla="*/ 1125782 w 2447898"/>
                <a:gd name="connsiteY204" fmla="*/ 66431 h 1332922"/>
                <a:gd name="connsiteX205" fmla="*/ 1126590 w 2447898"/>
                <a:gd name="connsiteY205" fmla="*/ 65356 h 1332922"/>
                <a:gd name="connsiteX206" fmla="*/ 1128220 w 2447898"/>
                <a:gd name="connsiteY206" fmla="*/ 63233 h 1332922"/>
                <a:gd name="connsiteX207" fmla="*/ 1131479 w 2447898"/>
                <a:gd name="connsiteY207" fmla="*/ 59117 h 1332922"/>
                <a:gd name="connsiteX208" fmla="*/ 1137972 w 2447898"/>
                <a:gd name="connsiteY208" fmla="*/ 51252 h 1332922"/>
                <a:gd name="connsiteX209" fmla="*/ 1150991 w 2447898"/>
                <a:gd name="connsiteY209" fmla="*/ 37122 h 1332922"/>
                <a:gd name="connsiteX210" fmla="*/ 1152495 w 2447898"/>
                <a:gd name="connsiteY210" fmla="*/ 35601 h 1332922"/>
                <a:gd name="connsiteX211" fmla="*/ 1154019 w 2447898"/>
                <a:gd name="connsiteY211" fmla="*/ 34133 h 1332922"/>
                <a:gd name="connsiteX212" fmla="*/ 1157047 w 2447898"/>
                <a:gd name="connsiteY212" fmla="*/ 31249 h 1332922"/>
                <a:gd name="connsiteX213" fmla="*/ 1163129 w 2447898"/>
                <a:gd name="connsiteY213" fmla="*/ 25901 h 1332922"/>
                <a:gd name="connsiteX214" fmla="*/ 1163878 w 2447898"/>
                <a:gd name="connsiteY214" fmla="*/ 25246 h 1332922"/>
                <a:gd name="connsiteX215" fmla="*/ 1164660 w 2447898"/>
                <a:gd name="connsiteY215" fmla="*/ 24616 h 1332922"/>
                <a:gd name="connsiteX216" fmla="*/ 1166157 w 2447898"/>
                <a:gd name="connsiteY216" fmla="*/ 23384 h 1332922"/>
                <a:gd name="connsiteX217" fmla="*/ 1169211 w 2447898"/>
                <a:gd name="connsiteY217" fmla="*/ 21025 h 1332922"/>
                <a:gd name="connsiteX218" fmla="*/ 1175267 w 2447898"/>
                <a:gd name="connsiteY218" fmla="*/ 16647 h 1332922"/>
                <a:gd name="connsiteX219" fmla="*/ 1176042 w 2447898"/>
                <a:gd name="connsiteY219" fmla="*/ 16123 h 1332922"/>
                <a:gd name="connsiteX220" fmla="*/ 1176798 w 2447898"/>
                <a:gd name="connsiteY220" fmla="*/ 15625 h 1332922"/>
                <a:gd name="connsiteX221" fmla="*/ 1178321 w 2447898"/>
                <a:gd name="connsiteY221" fmla="*/ 14629 h 1332922"/>
                <a:gd name="connsiteX222" fmla="*/ 1181349 w 2447898"/>
                <a:gd name="connsiteY222" fmla="*/ 12767 h 1332922"/>
                <a:gd name="connsiteX223" fmla="*/ 1182098 w 2447898"/>
                <a:gd name="connsiteY223" fmla="*/ 12321 h 1332922"/>
                <a:gd name="connsiteX224" fmla="*/ 1182880 w 2447898"/>
                <a:gd name="connsiteY224" fmla="*/ 11876 h 1332922"/>
                <a:gd name="connsiteX225" fmla="*/ 1184377 w 2447898"/>
                <a:gd name="connsiteY225" fmla="*/ 11011 h 1332922"/>
                <a:gd name="connsiteX226" fmla="*/ 1187431 w 2447898"/>
                <a:gd name="connsiteY226" fmla="*/ 9385 h 1332922"/>
                <a:gd name="connsiteX227" fmla="*/ 1188180 w 2447898"/>
                <a:gd name="connsiteY227" fmla="*/ 9018 h 1332922"/>
                <a:gd name="connsiteX228" fmla="*/ 1188935 w 2447898"/>
                <a:gd name="connsiteY228" fmla="*/ 8625 h 1332922"/>
                <a:gd name="connsiteX229" fmla="*/ 1190459 w 2447898"/>
                <a:gd name="connsiteY229" fmla="*/ 7891 h 1332922"/>
                <a:gd name="connsiteX230" fmla="*/ 1193487 w 2447898"/>
                <a:gd name="connsiteY230" fmla="*/ 6527 h 1332922"/>
                <a:gd name="connsiteX231" fmla="*/ 1194262 w 2447898"/>
                <a:gd name="connsiteY231" fmla="*/ 6213 h 1332922"/>
                <a:gd name="connsiteX232" fmla="*/ 1195018 w 2447898"/>
                <a:gd name="connsiteY232" fmla="*/ 5899 h 1332922"/>
                <a:gd name="connsiteX233" fmla="*/ 1196541 w 2447898"/>
                <a:gd name="connsiteY233" fmla="*/ 5295 h 1332922"/>
                <a:gd name="connsiteX234" fmla="*/ 1199569 w 2447898"/>
                <a:gd name="connsiteY234" fmla="*/ 4195 h 1332922"/>
                <a:gd name="connsiteX235" fmla="*/ 1200318 w 2447898"/>
                <a:gd name="connsiteY235" fmla="*/ 3932 h 1332922"/>
                <a:gd name="connsiteX236" fmla="*/ 1201073 w 2447898"/>
                <a:gd name="connsiteY236" fmla="*/ 3697 h 1332922"/>
                <a:gd name="connsiteX237" fmla="*/ 1202544 w 2447898"/>
                <a:gd name="connsiteY237" fmla="*/ 3224 h 1332922"/>
                <a:gd name="connsiteX238" fmla="*/ 1204048 w 2447898"/>
                <a:gd name="connsiteY238" fmla="*/ 2805 h 1332922"/>
                <a:gd name="connsiteX239" fmla="*/ 1205526 w 2447898"/>
                <a:gd name="connsiteY239" fmla="*/ 2385 h 1332922"/>
                <a:gd name="connsiteX240" fmla="*/ 1207023 w 2447898"/>
                <a:gd name="connsiteY240" fmla="*/ 2019 h 1332922"/>
                <a:gd name="connsiteX241" fmla="*/ 1208500 w 2447898"/>
                <a:gd name="connsiteY241" fmla="*/ 1678 h 1332922"/>
                <a:gd name="connsiteX242" fmla="*/ 1209998 w 2447898"/>
                <a:gd name="connsiteY242" fmla="*/ 1363 h 1332922"/>
                <a:gd name="connsiteX243" fmla="*/ 1211475 w 2447898"/>
                <a:gd name="connsiteY243" fmla="*/ 1101 h 1332922"/>
                <a:gd name="connsiteX244" fmla="*/ 1212979 w 2447898"/>
                <a:gd name="connsiteY244" fmla="*/ 839 h 1332922"/>
                <a:gd name="connsiteX245" fmla="*/ 1213701 w 2447898"/>
                <a:gd name="connsiteY245" fmla="*/ 734 h 1332922"/>
                <a:gd name="connsiteX246" fmla="*/ 1214450 w 2447898"/>
                <a:gd name="connsiteY246" fmla="*/ 629 h 1332922"/>
                <a:gd name="connsiteX247" fmla="*/ 1215199 w 2447898"/>
                <a:gd name="connsiteY247" fmla="*/ 550 h 1332922"/>
                <a:gd name="connsiteX248" fmla="*/ 1215954 w 2447898"/>
                <a:gd name="connsiteY248" fmla="*/ 446 h 1332922"/>
                <a:gd name="connsiteX249" fmla="*/ 1216676 w 2447898"/>
                <a:gd name="connsiteY249" fmla="*/ 367 h 1332922"/>
                <a:gd name="connsiteX250" fmla="*/ 1217425 w 2447898"/>
                <a:gd name="connsiteY250" fmla="*/ 288 h 1332922"/>
                <a:gd name="connsiteX251" fmla="*/ 1218929 w 2447898"/>
                <a:gd name="connsiteY251" fmla="*/ 183 h 1332922"/>
                <a:gd name="connsiteX252" fmla="*/ 1219651 w 2447898"/>
                <a:gd name="connsiteY252" fmla="*/ 131 h 1332922"/>
                <a:gd name="connsiteX253" fmla="*/ 1220406 w 2447898"/>
                <a:gd name="connsiteY253" fmla="*/ 79 h 1332922"/>
                <a:gd name="connsiteX254" fmla="*/ 1221904 w 2447898"/>
                <a:gd name="connsiteY254" fmla="*/ 26 h 1332922"/>
                <a:gd name="connsiteX255" fmla="*/ 1222633 w 2447898"/>
                <a:gd name="connsiteY255" fmla="*/ 0 h 1332922"/>
                <a:gd name="connsiteX256" fmla="*/ 1224878 w 2447898"/>
                <a:gd name="connsiteY256" fmla="*/ 0 h 1332922"/>
                <a:gd name="connsiteX257" fmla="*/ 1225607 w 2447898"/>
                <a:gd name="connsiteY257" fmla="*/ 26 h 1332922"/>
                <a:gd name="connsiteX258" fmla="*/ 1227860 w 2447898"/>
                <a:gd name="connsiteY258" fmla="*/ 105 h 1332922"/>
                <a:gd name="connsiteX259" fmla="*/ 1228609 w 2447898"/>
                <a:gd name="connsiteY259" fmla="*/ 157 h 1332922"/>
                <a:gd name="connsiteX260" fmla="*/ 1229331 w 2447898"/>
                <a:gd name="connsiteY260" fmla="*/ 209 h 1332922"/>
                <a:gd name="connsiteX261" fmla="*/ 1230086 w 2447898"/>
                <a:gd name="connsiteY261" fmla="*/ 262 h 1332922"/>
                <a:gd name="connsiteX262" fmla="*/ 1231583 w 2447898"/>
                <a:gd name="connsiteY262" fmla="*/ 419 h 1332922"/>
                <a:gd name="connsiteX263" fmla="*/ 1232312 w 2447898"/>
                <a:gd name="connsiteY263" fmla="*/ 498 h 1332922"/>
                <a:gd name="connsiteX264" fmla="*/ 1233061 w 2447898"/>
                <a:gd name="connsiteY264" fmla="*/ 577 h 1332922"/>
                <a:gd name="connsiteX265" fmla="*/ 1233810 w 2447898"/>
                <a:gd name="connsiteY265" fmla="*/ 681 h 1332922"/>
                <a:gd name="connsiteX266" fmla="*/ 1235287 w 2447898"/>
                <a:gd name="connsiteY266" fmla="*/ 917 h 1332922"/>
                <a:gd name="connsiteX267" fmla="*/ 1236036 w 2447898"/>
                <a:gd name="connsiteY267" fmla="*/ 1022 h 1332922"/>
                <a:gd name="connsiteX268" fmla="*/ 1236785 w 2447898"/>
                <a:gd name="connsiteY268" fmla="*/ 1153 h 1332922"/>
                <a:gd name="connsiteX269" fmla="*/ 1238262 w 2447898"/>
                <a:gd name="connsiteY269" fmla="*/ 1442 h 1332922"/>
                <a:gd name="connsiteX270" fmla="*/ 1239766 w 2447898"/>
                <a:gd name="connsiteY270" fmla="*/ 1756 h 1332922"/>
                <a:gd name="connsiteX271" fmla="*/ 1241237 w 2447898"/>
                <a:gd name="connsiteY271" fmla="*/ 2123 h 1332922"/>
                <a:gd name="connsiteX272" fmla="*/ 1242741 w 2447898"/>
                <a:gd name="connsiteY272" fmla="*/ 2491 h 1332922"/>
                <a:gd name="connsiteX273" fmla="*/ 1244212 w 2447898"/>
                <a:gd name="connsiteY273" fmla="*/ 2910 h 1332922"/>
                <a:gd name="connsiteX274" fmla="*/ 1247193 w 2447898"/>
                <a:gd name="connsiteY274" fmla="*/ 3827 h 1332922"/>
                <a:gd name="connsiteX275" fmla="*/ 1248021 w 2447898"/>
                <a:gd name="connsiteY275" fmla="*/ 4089 h 1332922"/>
                <a:gd name="connsiteX276" fmla="*/ 1250426 w 2447898"/>
                <a:gd name="connsiteY276" fmla="*/ 4954 h 1332922"/>
                <a:gd name="connsiteX277" fmla="*/ 1253660 w 2447898"/>
                <a:gd name="connsiteY277" fmla="*/ 6239 h 1332922"/>
                <a:gd name="connsiteX278" fmla="*/ 1255263 w 2447898"/>
                <a:gd name="connsiteY278" fmla="*/ 6921 h 1332922"/>
                <a:gd name="connsiteX279" fmla="*/ 1256893 w 2447898"/>
                <a:gd name="connsiteY279" fmla="*/ 7655 h 1332922"/>
                <a:gd name="connsiteX280" fmla="*/ 1260133 w 2447898"/>
                <a:gd name="connsiteY280" fmla="*/ 9228 h 1332922"/>
                <a:gd name="connsiteX281" fmla="*/ 1261736 w 2447898"/>
                <a:gd name="connsiteY281" fmla="*/ 10067 h 1332922"/>
                <a:gd name="connsiteX282" fmla="*/ 1263339 w 2447898"/>
                <a:gd name="connsiteY282" fmla="*/ 10932 h 1332922"/>
                <a:gd name="connsiteX283" fmla="*/ 1266572 w 2447898"/>
                <a:gd name="connsiteY283" fmla="*/ 12793 h 1332922"/>
                <a:gd name="connsiteX284" fmla="*/ 1273046 w 2447898"/>
                <a:gd name="connsiteY284" fmla="*/ 16935 h 1332922"/>
                <a:gd name="connsiteX285" fmla="*/ 1273847 w 2447898"/>
                <a:gd name="connsiteY285" fmla="*/ 17486 h 1332922"/>
                <a:gd name="connsiteX286" fmla="*/ 1274649 w 2447898"/>
                <a:gd name="connsiteY286" fmla="*/ 18063 h 1332922"/>
                <a:gd name="connsiteX287" fmla="*/ 1276279 w 2447898"/>
                <a:gd name="connsiteY287" fmla="*/ 19216 h 1332922"/>
                <a:gd name="connsiteX288" fmla="*/ 1279492 w 2447898"/>
                <a:gd name="connsiteY288" fmla="*/ 21654 h 1332922"/>
                <a:gd name="connsiteX289" fmla="*/ 1285959 w 2447898"/>
                <a:gd name="connsiteY289" fmla="*/ 26924 h 1332922"/>
                <a:gd name="connsiteX290" fmla="*/ 1286760 w 2447898"/>
                <a:gd name="connsiteY290" fmla="*/ 27605 h 1332922"/>
                <a:gd name="connsiteX291" fmla="*/ 1287562 w 2447898"/>
                <a:gd name="connsiteY291" fmla="*/ 28313 h 1332922"/>
                <a:gd name="connsiteX292" fmla="*/ 1289192 w 2447898"/>
                <a:gd name="connsiteY292" fmla="*/ 29755 h 1332922"/>
                <a:gd name="connsiteX293" fmla="*/ 1292405 w 2447898"/>
                <a:gd name="connsiteY293" fmla="*/ 32744 h 1332922"/>
                <a:gd name="connsiteX294" fmla="*/ 1298872 w 2447898"/>
                <a:gd name="connsiteY294" fmla="*/ 39114 h 1332922"/>
                <a:gd name="connsiteX295" fmla="*/ 1300376 w 2447898"/>
                <a:gd name="connsiteY295" fmla="*/ 40687 h 1332922"/>
                <a:gd name="connsiteX296" fmla="*/ 1301880 w 2447898"/>
                <a:gd name="connsiteY296" fmla="*/ 42287 h 1332922"/>
                <a:gd name="connsiteX297" fmla="*/ 1304907 w 2447898"/>
                <a:gd name="connsiteY297" fmla="*/ 45563 h 1332922"/>
                <a:gd name="connsiteX298" fmla="*/ 1310937 w 2447898"/>
                <a:gd name="connsiteY298" fmla="*/ 52458 h 1332922"/>
                <a:gd name="connsiteX299" fmla="*/ 1322995 w 2447898"/>
                <a:gd name="connsiteY299" fmla="*/ 67585 h 1332922"/>
                <a:gd name="connsiteX300" fmla="*/ 1323744 w 2447898"/>
                <a:gd name="connsiteY300" fmla="*/ 68581 h 1332922"/>
                <a:gd name="connsiteX301" fmla="*/ 1325996 w 2447898"/>
                <a:gd name="connsiteY301" fmla="*/ 71648 h 1332922"/>
                <a:gd name="connsiteX302" fmla="*/ 1329024 w 2447898"/>
                <a:gd name="connsiteY302" fmla="*/ 75816 h 1332922"/>
                <a:gd name="connsiteX303" fmla="*/ 1335027 w 2447898"/>
                <a:gd name="connsiteY303" fmla="*/ 84468 h 1332922"/>
                <a:gd name="connsiteX304" fmla="*/ 1347092 w 2447898"/>
                <a:gd name="connsiteY304" fmla="*/ 103029 h 1332922"/>
                <a:gd name="connsiteX305" fmla="*/ 1347920 w 2447898"/>
                <a:gd name="connsiteY305" fmla="*/ 104339 h 1332922"/>
                <a:gd name="connsiteX306" fmla="*/ 1348722 w 2447898"/>
                <a:gd name="connsiteY306" fmla="*/ 105677 h 1332922"/>
                <a:gd name="connsiteX307" fmla="*/ 1350351 w 2447898"/>
                <a:gd name="connsiteY307" fmla="*/ 108351 h 1332922"/>
                <a:gd name="connsiteX308" fmla="*/ 1353638 w 2447898"/>
                <a:gd name="connsiteY308" fmla="*/ 113751 h 1332922"/>
                <a:gd name="connsiteX309" fmla="*/ 1360157 w 2447898"/>
                <a:gd name="connsiteY309" fmla="*/ 124946 h 1332922"/>
                <a:gd name="connsiteX310" fmla="*/ 1373229 w 2447898"/>
                <a:gd name="connsiteY310" fmla="*/ 148592 h 1332922"/>
                <a:gd name="connsiteX311" fmla="*/ 1399367 w 2447898"/>
                <a:gd name="connsiteY311" fmla="*/ 200683 h 1332922"/>
                <a:gd name="connsiteX312" fmla="*/ 1400168 w 2447898"/>
                <a:gd name="connsiteY312" fmla="*/ 202361 h 1332922"/>
                <a:gd name="connsiteX313" fmla="*/ 1402580 w 2447898"/>
                <a:gd name="connsiteY313" fmla="*/ 207473 h 1332922"/>
                <a:gd name="connsiteX314" fmla="*/ 1405760 w 2447898"/>
                <a:gd name="connsiteY314" fmla="*/ 214342 h 1332922"/>
                <a:gd name="connsiteX315" fmla="*/ 1412180 w 2447898"/>
                <a:gd name="connsiteY315" fmla="*/ 228315 h 1332922"/>
                <a:gd name="connsiteX316" fmla="*/ 1425014 w 2447898"/>
                <a:gd name="connsiteY316" fmla="*/ 257153 h 1332922"/>
                <a:gd name="connsiteX317" fmla="*/ 1450667 w 2447898"/>
                <a:gd name="connsiteY317" fmla="*/ 317922 h 1332922"/>
                <a:gd name="connsiteX318" fmla="*/ 1498516 w 2447898"/>
                <a:gd name="connsiteY318" fmla="*/ 438934 h 1332922"/>
                <a:gd name="connsiteX319" fmla="*/ 1550434 w 2447898"/>
                <a:gd name="connsiteY319" fmla="*/ 574789 h 1332922"/>
                <a:gd name="connsiteX320" fmla="*/ 1598859 w 2447898"/>
                <a:gd name="connsiteY320" fmla="*/ 699183 h 1332922"/>
                <a:gd name="connsiteX321" fmla="*/ 1646377 w 2447898"/>
                <a:gd name="connsiteY321" fmla="*/ 813637 h 1332922"/>
                <a:gd name="connsiteX322" fmla="*/ 1697903 w 2447898"/>
                <a:gd name="connsiteY322" fmla="*/ 925267 h 1332922"/>
                <a:gd name="connsiteX323" fmla="*/ 1699407 w 2447898"/>
                <a:gd name="connsiteY323" fmla="*/ 928307 h 1332922"/>
                <a:gd name="connsiteX324" fmla="*/ 1700904 w 2447898"/>
                <a:gd name="connsiteY324" fmla="*/ 931320 h 1332922"/>
                <a:gd name="connsiteX325" fmla="*/ 1703906 w 2447898"/>
                <a:gd name="connsiteY325" fmla="*/ 937300 h 1332922"/>
                <a:gd name="connsiteX326" fmla="*/ 1709908 w 2447898"/>
                <a:gd name="connsiteY326" fmla="*/ 949125 h 1332922"/>
                <a:gd name="connsiteX327" fmla="*/ 1721947 w 2447898"/>
                <a:gd name="connsiteY327" fmla="*/ 972091 h 1332922"/>
                <a:gd name="connsiteX328" fmla="*/ 1745990 w 2447898"/>
                <a:gd name="connsiteY328" fmla="*/ 1015319 h 1332922"/>
                <a:gd name="connsiteX329" fmla="*/ 1746792 w 2447898"/>
                <a:gd name="connsiteY329" fmla="*/ 1016735 h 1332922"/>
                <a:gd name="connsiteX330" fmla="*/ 1747594 w 2447898"/>
                <a:gd name="connsiteY330" fmla="*/ 1018124 h 1332922"/>
                <a:gd name="connsiteX331" fmla="*/ 1749224 w 2447898"/>
                <a:gd name="connsiteY331" fmla="*/ 1020903 h 1332922"/>
                <a:gd name="connsiteX332" fmla="*/ 1752483 w 2447898"/>
                <a:gd name="connsiteY332" fmla="*/ 1026406 h 1332922"/>
                <a:gd name="connsiteX333" fmla="*/ 1759009 w 2447898"/>
                <a:gd name="connsiteY333" fmla="*/ 1037238 h 1332922"/>
                <a:gd name="connsiteX334" fmla="*/ 1772048 w 2447898"/>
                <a:gd name="connsiteY334" fmla="*/ 1058076 h 1332922"/>
                <a:gd name="connsiteX335" fmla="*/ 1798113 w 2447898"/>
                <a:gd name="connsiteY335" fmla="*/ 1096593 h 1332922"/>
                <a:gd name="connsiteX336" fmla="*/ 1799617 w 2447898"/>
                <a:gd name="connsiteY336" fmla="*/ 1098686 h 1332922"/>
                <a:gd name="connsiteX337" fmla="*/ 1801141 w 2447898"/>
                <a:gd name="connsiteY337" fmla="*/ 1100807 h 1332922"/>
                <a:gd name="connsiteX338" fmla="*/ 1804195 w 2447898"/>
                <a:gd name="connsiteY338" fmla="*/ 1104955 h 1332922"/>
                <a:gd name="connsiteX339" fmla="*/ 1810277 w 2447898"/>
                <a:gd name="connsiteY339" fmla="*/ 1113129 h 1332922"/>
                <a:gd name="connsiteX340" fmla="*/ 1822442 w 2447898"/>
                <a:gd name="connsiteY340" fmla="*/ 1128780 h 1332922"/>
                <a:gd name="connsiteX341" fmla="*/ 1823190 w 2447898"/>
                <a:gd name="connsiteY341" fmla="*/ 1129726 h 1332922"/>
                <a:gd name="connsiteX342" fmla="*/ 1823966 w 2447898"/>
                <a:gd name="connsiteY342" fmla="*/ 1130673 h 1332922"/>
                <a:gd name="connsiteX343" fmla="*/ 1825469 w 2447898"/>
                <a:gd name="connsiteY343" fmla="*/ 1132558 h 1332922"/>
                <a:gd name="connsiteX344" fmla="*/ 1828524 w 2447898"/>
                <a:gd name="connsiteY344" fmla="*/ 1136256 h 1332922"/>
                <a:gd name="connsiteX345" fmla="*/ 1834606 w 2447898"/>
                <a:gd name="connsiteY345" fmla="*/ 1143545 h 1332922"/>
                <a:gd name="connsiteX346" fmla="*/ 1846770 w 2447898"/>
                <a:gd name="connsiteY346" fmla="*/ 1157464 h 1332922"/>
                <a:gd name="connsiteX347" fmla="*/ 1847519 w 2447898"/>
                <a:gd name="connsiteY347" fmla="*/ 1158303 h 1332922"/>
                <a:gd name="connsiteX348" fmla="*/ 1848268 w 2447898"/>
                <a:gd name="connsiteY348" fmla="*/ 1159115 h 1332922"/>
                <a:gd name="connsiteX349" fmla="*/ 1849745 w 2447898"/>
                <a:gd name="connsiteY349" fmla="*/ 1160766 h 1332922"/>
                <a:gd name="connsiteX350" fmla="*/ 1852746 w 2447898"/>
                <a:gd name="connsiteY350" fmla="*/ 1163987 h 1332922"/>
                <a:gd name="connsiteX351" fmla="*/ 1858703 w 2447898"/>
                <a:gd name="connsiteY351" fmla="*/ 1170309 h 1332922"/>
                <a:gd name="connsiteX352" fmla="*/ 1870629 w 2447898"/>
                <a:gd name="connsiteY352" fmla="*/ 1182397 h 1332922"/>
                <a:gd name="connsiteX353" fmla="*/ 1871384 w 2447898"/>
                <a:gd name="connsiteY353" fmla="*/ 1183128 h 1332922"/>
                <a:gd name="connsiteX354" fmla="*/ 1872132 w 2447898"/>
                <a:gd name="connsiteY354" fmla="*/ 1183839 h 1332922"/>
                <a:gd name="connsiteX355" fmla="*/ 1873610 w 2447898"/>
                <a:gd name="connsiteY355" fmla="*/ 1185276 h 1332922"/>
                <a:gd name="connsiteX356" fmla="*/ 1876611 w 2447898"/>
                <a:gd name="connsiteY356" fmla="*/ 1188135 h 1332922"/>
                <a:gd name="connsiteX357" fmla="*/ 1882561 w 2447898"/>
                <a:gd name="connsiteY357" fmla="*/ 1193718 h 1332922"/>
                <a:gd name="connsiteX358" fmla="*/ 1894493 w 2447898"/>
                <a:gd name="connsiteY358" fmla="*/ 1204309 h 1332922"/>
                <a:gd name="connsiteX359" fmla="*/ 1895295 w 2447898"/>
                <a:gd name="connsiteY359" fmla="*/ 1205020 h 1332922"/>
                <a:gd name="connsiteX360" fmla="*/ 1896097 w 2447898"/>
                <a:gd name="connsiteY360" fmla="*/ 1205698 h 1332922"/>
                <a:gd name="connsiteX361" fmla="*/ 1897727 w 2447898"/>
                <a:gd name="connsiteY361" fmla="*/ 1207060 h 1332922"/>
                <a:gd name="connsiteX362" fmla="*/ 1900960 w 2447898"/>
                <a:gd name="connsiteY362" fmla="*/ 1209765 h 1332922"/>
                <a:gd name="connsiteX363" fmla="*/ 1907433 w 2447898"/>
                <a:gd name="connsiteY363" fmla="*/ 1215034 h 1332922"/>
                <a:gd name="connsiteX364" fmla="*/ 1920372 w 2447898"/>
                <a:gd name="connsiteY364" fmla="*/ 1224966 h 1332922"/>
                <a:gd name="connsiteX365" fmla="*/ 1921976 w 2447898"/>
                <a:gd name="connsiteY365" fmla="*/ 1226174 h 1332922"/>
                <a:gd name="connsiteX366" fmla="*/ 1923606 w 2447898"/>
                <a:gd name="connsiteY366" fmla="*/ 1227355 h 1332922"/>
                <a:gd name="connsiteX367" fmla="*/ 1926845 w 2447898"/>
                <a:gd name="connsiteY367" fmla="*/ 1229664 h 1332922"/>
                <a:gd name="connsiteX368" fmla="*/ 1933312 w 2447898"/>
                <a:gd name="connsiteY368" fmla="*/ 1234174 h 1332922"/>
                <a:gd name="connsiteX369" fmla="*/ 1946252 w 2447898"/>
                <a:gd name="connsiteY369" fmla="*/ 1242664 h 1332922"/>
                <a:gd name="connsiteX370" fmla="*/ 1949253 w 2447898"/>
                <a:gd name="connsiteY370" fmla="*/ 1244550 h 1332922"/>
                <a:gd name="connsiteX371" fmla="*/ 1952281 w 2447898"/>
                <a:gd name="connsiteY371" fmla="*/ 1246389 h 1332922"/>
                <a:gd name="connsiteX372" fmla="*/ 1958316 w 2447898"/>
                <a:gd name="connsiteY372" fmla="*/ 1249979 h 1332922"/>
                <a:gd name="connsiteX373" fmla="*/ 1970401 w 2447898"/>
                <a:gd name="connsiteY373" fmla="*/ 1256744 h 1332922"/>
                <a:gd name="connsiteX374" fmla="*/ 1971150 w 2447898"/>
                <a:gd name="connsiteY374" fmla="*/ 1257160 h 1332922"/>
                <a:gd name="connsiteX375" fmla="*/ 1971899 w 2447898"/>
                <a:gd name="connsiteY375" fmla="*/ 1257556 h 1332922"/>
                <a:gd name="connsiteX376" fmla="*/ 1973429 w 2447898"/>
                <a:gd name="connsiteY376" fmla="*/ 1258368 h 1332922"/>
                <a:gd name="connsiteX377" fmla="*/ 1976430 w 2447898"/>
                <a:gd name="connsiteY377" fmla="*/ 1259939 h 1332922"/>
                <a:gd name="connsiteX378" fmla="*/ 1982486 w 2447898"/>
                <a:gd name="connsiteY378" fmla="*/ 1263006 h 1332922"/>
                <a:gd name="connsiteX379" fmla="*/ 1994544 w 2447898"/>
                <a:gd name="connsiteY379" fmla="*/ 1268778 h 1332922"/>
                <a:gd name="connsiteX380" fmla="*/ 1996201 w 2447898"/>
                <a:gd name="connsiteY380" fmla="*/ 1269509 h 1332922"/>
                <a:gd name="connsiteX381" fmla="*/ 1997837 w 2447898"/>
                <a:gd name="connsiteY381" fmla="*/ 1270241 h 1332922"/>
                <a:gd name="connsiteX382" fmla="*/ 2001097 w 2447898"/>
                <a:gd name="connsiteY382" fmla="*/ 1271684 h 1332922"/>
                <a:gd name="connsiteX383" fmla="*/ 2007643 w 2447898"/>
                <a:gd name="connsiteY383" fmla="*/ 1274489 h 1332922"/>
                <a:gd name="connsiteX384" fmla="*/ 2020741 w 2447898"/>
                <a:gd name="connsiteY384" fmla="*/ 1279683 h 1332922"/>
                <a:gd name="connsiteX385" fmla="*/ 2021543 w 2447898"/>
                <a:gd name="connsiteY385" fmla="*/ 1279999 h 1332922"/>
                <a:gd name="connsiteX386" fmla="*/ 2022371 w 2447898"/>
                <a:gd name="connsiteY386" fmla="*/ 1280308 h 1332922"/>
                <a:gd name="connsiteX387" fmla="*/ 2024001 w 2447898"/>
                <a:gd name="connsiteY387" fmla="*/ 1280912 h 1332922"/>
                <a:gd name="connsiteX388" fmla="*/ 2027287 w 2447898"/>
                <a:gd name="connsiteY388" fmla="*/ 1282120 h 1332922"/>
                <a:gd name="connsiteX389" fmla="*/ 2033807 w 2447898"/>
                <a:gd name="connsiteY389" fmla="*/ 1284428 h 1332922"/>
                <a:gd name="connsiteX390" fmla="*/ 2046905 w 2447898"/>
                <a:gd name="connsiteY390" fmla="*/ 1288724 h 1332922"/>
                <a:gd name="connsiteX391" fmla="*/ 2047707 w 2447898"/>
                <a:gd name="connsiteY391" fmla="*/ 1288985 h 1332922"/>
                <a:gd name="connsiteX392" fmla="*/ 2048509 w 2447898"/>
                <a:gd name="connsiteY392" fmla="*/ 1289227 h 1332922"/>
                <a:gd name="connsiteX393" fmla="*/ 2050112 w 2447898"/>
                <a:gd name="connsiteY393" fmla="*/ 1289724 h 1332922"/>
                <a:gd name="connsiteX394" fmla="*/ 2053319 w 2447898"/>
                <a:gd name="connsiteY394" fmla="*/ 1290690 h 1332922"/>
                <a:gd name="connsiteX395" fmla="*/ 2059765 w 2447898"/>
                <a:gd name="connsiteY395" fmla="*/ 1292556 h 1332922"/>
                <a:gd name="connsiteX396" fmla="*/ 2072605 w 2447898"/>
                <a:gd name="connsiteY396" fmla="*/ 1296039 h 1332922"/>
                <a:gd name="connsiteX397" fmla="*/ 2073407 w 2447898"/>
                <a:gd name="connsiteY397" fmla="*/ 1296227 h 1332922"/>
                <a:gd name="connsiteX398" fmla="*/ 2075812 w 2447898"/>
                <a:gd name="connsiteY398" fmla="*/ 1296851 h 1332922"/>
                <a:gd name="connsiteX399" fmla="*/ 2079019 w 2447898"/>
                <a:gd name="connsiteY399" fmla="*/ 1297643 h 1332922"/>
                <a:gd name="connsiteX400" fmla="*/ 2085439 w 2447898"/>
                <a:gd name="connsiteY400" fmla="*/ 1299160 h 1332922"/>
                <a:gd name="connsiteX401" fmla="*/ 2098306 w 2447898"/>
                <a:gd name="connsiteY401" fmla="*/ 1301992 h 1332922"/>
                <a:gd name="connsiteX402" fmla="*/ 2099803 w 2447898"/>
                <a:gd name="connsiteY402" fmla="*/ 1302307 h 1332922"/>
                <a:gd name="connsiteX403" fmla="*/ 2101307 w 2447898"/>
                <a:gd name="connsiteY403" fmla="*/ 1302596 h 1332922"/>
                <a:gd name="connsiteX404" fmla="*/ 2104282 w 2447898"/>
                <a:gd name="connsiteY404" fmla="*/ 1303200 h 1332922"/>
                <a:gd name="connsiteX405" fmla="*/ 2110285 w 2447898"/>
                <a:gd name="connsiteY405" fmla="*/ 1304374 h 1332922"/>
                <a:gd name="connsiteX406" fmla="*/ 2122270 w 2447898"/>
                <a:gd name="connsiteY406" fmla="*/ 1306529 h 1332922"/>
                <a:gd name="connsiteX407" fmla="*/ 2123019 w 2447898"/>
                <a:gd name="connsiteY407" fmla="*/ 1306656 h 1332922"/>
                <a:gd name="connsiteX408" fmla="*/ 2123767 w 2447898"/>
                <a:gd name="connsiteY408" fmla="*/ 1306764 h 1332922"/>
                <a:gd name="connsiteX409" fmla="*/ 2125271 w 2447898"/>
                <a:gd name="connsiteY409" fmla="*/ 1307025 h 1332922"/>
                <a:gd name="connsiteX410" fmla="*/ 2128273 w 2447898"/>
                <a:gd name="connsiteY410" fmla="*/ 1307522 h 1332922"/>
                <a:gd name="connsiteX411" fmla="*/ 2134249 w 2447898"/>
                <a:gd name="connsiteY411" fmla="*/ 1308468 h 1332922"/>
                <a:gd name="connsiteX412" fmla="*/ 2146234 w 2447898"/>
                <a:gd name="connsiteY412" fmla="*/ 1310227 h 1332922"/>
                <a:gd name="connsiteX413" fmla="*/ 2147062 w 2447898"/>
                <a:gd name="connsiteY413" fmla="*/ 1310327 h 1332922"/>
                <a:gd name="connsiteX414" fmla="*/ 2147864 w 2447898"/>
                <a:gd name="connsiteY414" fmla="*/ 1310435 h 1332922"/>
                <a:gd name="connsiteX415" fmla="*/ 2149494 w 2447898"/>
                <a:gd name="connsiteY415" fmla="*/ 1310670 h 1332922"/>
                <a:gd name="connsiteX416" fmla="*/ 2152727 w 2447898"/>
                <a:gd name="connsiteY416" fmla="*/ 1311086 h 1332922"/>
                <a:gd name="connsiteX417" fmla="*/ 2159253 w 2447898"/>
                <a:gd name="connsiteY417" fmla="*/ 1311925 h 1332922"/>
                <a:gd name="connsiteX418" fmla="*/ 2172246 w 2447898"/>
                <a:gd name="connsiteY418" fmla="*/ 1313448 h 1332922"/>
                <a:gd name="connsiteX419" fmla="*/ 2173047 w 2447898"/>
                <a:gd name="connsiteY419" fmla="*/ 1313529 h 1332922"/>
                <a:gd name="connsiteX420" fmla="*/ 2173849 w 2447898"/>
                <a:gd name="connsiteY420" fmla="*/ 1313629 h 1332922"/>
                <a:gd name="connsiteX421" fmla="*/ 2175479 w 2447898"/>
                <a:gd name="connsiteY421" fmla="*/ 1313790 h 1332922"/>
                <a:gd name="connsiteX422" fmla="*/ 2178739 w 2447898"/>
                <a:gd name="connsiteY422" fmla="*/ 1314133 h 1332922"/>
                <a:gd name="connsiteX423" fmla="*/ 2185238 w 2447898"/>
                <a:gd name="connsiteY423" fmla="*/ 1314784 h 1332922"/>
                <a:gd name="connsiteX424" fmla="*/ 2198231 w 2447898"/>
                <a:gd name="connsiteY424" fmla="*/ 1315992 h 1332922"/>
                <a:gd name="connsiteX425" fmla="*/ 2198980 w 2447898"/>
                <a:gd name="connsiteY425" fmla="*/ 1316045 h 1332922"/>
                <a:gd name="connsiteX426" fmla="*/ 2199755 w 2447898"/>
                <a:gd name="connsiteY426" fmla="*/ 1316119 h 1332922"/>
                <a:gd name="connsiteX427" fmla="*/ 2201259 w 2447898"/>
                <a:gd name="connsiteY427" fmla="*/ 1316253 h 1332922"/>
                <a:gd name="connsiteX428" fmla="*/ 2204286 w 2447898"/>
                <a:gd name="connsiteY428" fmla="*/ 1316488 h 1332922"/>
                <a:gd name="connsiteX429" fmla="*/ 2210369 w 2447898"/>
                <a:gd name="connsiteY429" fmla="*/ 1316985 h 1332922"/>
                <a:gd name="connsiteX430" fmla="*/ 2222506 w 2447898"/>
                <a:gd name="connsiteY430" fmla="*/ 1317878 h 1332922"/>
                <a:gd name="connsiteX431" fmla="*/ 2224004 w 2447898"/>
                <a:gd name="connsiteY431" fmla="*/ 1317985 h 1332922"/>
                <a:gd name="connsiteX432" fmla="*/ 2225534 w 2447898"/>
                <a:gd name="connsiteY432" fmla="*/ 1318065 h 1332922"/>
                <a:gd name="connsiteX433" fmla="*/ 2228562 w 2447898"/>
                <a:gd name="connsiteY433" fmla="*/ 1318273 h 1332922"/>
                <a:gd name="connsiteX434" fmla="*/ 2234618 w 2447898"/>
                <a:gd name="connsiteY434" fmla="*/ 1318663 h 1332922"/>
                <a:gd name="connsiteX435" fmla="*/ 2246756 w 2447898"/>
                <a:gd name="connsiteY435" fmla="*/ 1319347 h 1332922"/>
                <a:gd name="connsiteX436" fmla="*/ 2247504 w 2447898"/>
                <a:gd name="connsiteY436" fmla="*/ 1319401 h 1332922"/>
                <a:gd name="connsiteX437" fmla="*/ 2248253 w 2447898"/>
                <a:gd name="connsiteY437" fmla="*/ 1319428 h 1332922"/>
                <a:gd name="connsiteX438" fmla="*/ 2249731 w 2447898"/>
                <a:gd name="connsiteY438" fmla="*/ 1319502 h 1332922"/>
                <a:gd name="connsiteX439" fmla="*/ 2258662 w 2447898"/>
                <a:gd name="connsiteY439" fmla="*/ 1319978 h 1332922"/>
                <a:gd name="connsiteX440" fmla="*/ 2259410 w 2447898"/>
                <a:gd name="connsiteY440" fmla="*/ 1320005 h 1332922"/>
                <a:gd name="connsiteX441" fmla="*/ 2260133 w 2447898"/>
                <a:gd name="connsiteY441" fmla="*/ 1320025 h 1332922"/>
                <a:gd name="connsiteX442" fmla="*/ 2261636 w 2447898"/>
                <a:gd name="connsiteY442" fmla="*/ 1320106 h 1332922"/>
                <a:gd name="connsiteX443" fmla="*/ 2264611 w 2447898"/>
                <a:gd name="connsiteY443" fmla="*/ 1320240 h 1332922"/>
                <a:gd name="connsiteX444" fmla="*/ 2270541 w 2447898"/>
                <a:gd name="connsiteY444" fmla="*/ 1320502 h 1332922"/>
                <a:gd name="connsiteX445" fmla="*/ 2271290 w 2447898"/>
                <a:gd name="connsiteY445" fmla="*/ 1320528 h 1332922"/>
                <a:gd name="connsiteX446" fmla="*/ 2272038 w 2447898"/>
                <a:gd name="connsiteY446" fmla="*/ 1320575 h 1332922"/>
                <a:gd name="connsiteX447" fmla="*/ 2273516 w 2447898"/>
                <a:gd name="connsiteY447" fmla="*/ 1320629 h 1332922"/>
                <a:gd name="connsiteX448" fmla="*/ 2276491 w 2447898"/>
                <a:gd name="connsiteY448" fmla="*/ 1320736 h 1332922"/>
                <a:gd name="connsiteX449" fmla="*/ 2282447 w 2447898"/>
                <a:gd name="connsiteY449" fmla="*/ 1320971 h 1332922"/>
                <a:gd name="connsiteX450" fmla="*/ 2294346 w 2447898"/>
                <a:gd name="connsiteY450" fmla="*/ 1321394 h 1332922"/>
                <a:gd name="connsiteX451" fmla="*/ 2297560 w 2447898"/>
                <a:gd name="connsiteY451" fmla="*/ 1321495 h 1332922"/>
                <a:gd name="connsiteX452" fmla="*/ 2300793 w 2447898"/>
                <a:gd name="connsiteY452" fmla="*/ 1321602 h 1332922"/>
                <a:gd name="connsiteX453" fmla="*/ 2307239 w 2447898"/>
                <a:gd name="connsiteY453" fmla="*/ 1321810 h 1332922"/>
                <a:gd name="connsiteX454" fmla="*/ 2308041 w 2447898"/>
                <a:gd name="connsiteY454" fmla="*/ 1321837 h 1332922"/>
                <a:gd name="connsiteX455" fmla="*/ 2308869 w 2447898"/>
                <a:gd name="connsiteY455" fmla="*/ 1321864 h 1332922"/>
                <a:gd name="connsiteX456" fmla="*/ 2310473 w 2447898"/>
                <a:gd name="connsiteY456" fmla="*/ 1321891 h 1332922"/>
                <a:gd name="connsiteX457" fmla="*/ 2313706 w 2447898"/>
                <a:gd name="connsiteY457" fmla="*/ 1321991 h 1332922"/>
                <a:gd name="connsiteX458" fmla="*/ 2320152 w 2447898"/>
                <a:gd name="connsiteY458" fmla="*/ 1322153 h 1332922"/>
                <a:gd name="connsiteX459" fmla="*/ 2321756 w 2447898"/>
                <a:gd name="connsiteY459" fmla="*/ 1322206 h 1332922"/>
                <a:gd name="connsiteX460" fmla="*/ 2323386 w 2447898"/>
                <a:gd name="connsiteY460" fmla="*/ 1322233 h 1332922"/>
                <a:gd name="connsiteX461" fmla="*/ 2326599 w 2447898"/>
                <a:gd name="connsiteY461" fmla="*/ 1322307 h 1332922"/>
                <a:gd name="connsiteX462" fmla="*/ 2333039 w 2447898"/>
                <a:gd name="connsiteY462" fmla="*/ 1322468 h 1332922"/>
                <a:gd name="connsiteX463" fmla="*/ 2345952 w 2447898"/>
                <a:gd name="connsiteY463" fmla="*/ 1322730 h 1332922"/>
                <a:gd name="connsiteX464" fmla="*/ 2346707 w 2447898"/>
                <a:gd name="connsiteY464" fmla="*/ 1322730 h 1332922"/>
                <a:gd name="connsiteX465" fmla="*/ 2347456 w 2447898"/>
                <a:gd name="connsiteY465" fmla="*/ 1322757 h 1332922"/>
                <a:gd name="connsiteX466" fmla="*/ 2348960 w 2447898"/>
                <a:gd name="connsiteY466" fmla="*/ 1322783 h 1332922"/>
                <a:gd name="connsiteX467" fmla="*/ 2351988 w 2447898"/>
                <a:gd name="connsiteY467" fmla="*/ 1322830 h 1332922"/>
                <a:gd name="connsiteX468" fmla="*/ 2357990 w 2447898"/>
                <a:gd name="connsiteY468" fmla="*/ 1322938 h 1332922"/>
                <a:gd name="connsiteX469" fmla="*/ 2358739 w 2447898"/>
                <a:gd name="connsiteY469" fmla="*/ 1322965 h 1332922"/>
                <a:gd name="connsiteX470" fmla="*/ 2359514 w 2447898"/>
                <a:gd name="connsiteY470" fmla="*/ 1322965 h 1332922"/>
                <a:gd name="connsiteX471" fmla="*/ 2364020 w 2447898"/>
                <a:gd name="connsiteY471" fmla="*/ 1323045 h 1332922"/>
                <a:gd name="connsiteX472" fmla="*/ 2370049 w 2447898"/>
                <a:gd name="connsiteY472" fmla="*/ 1323119 h 1332922"/>
                <a:gd name="connsiteX473" fmla="*/ 2370798 w 2447898"/>
                <a:gd name="connsiteY473" fmla="*/ 1323146 h 1332922"/>
                <a:gd name="connsiteX474" fmla="*/ 2371553 w 2447898"/>
                <a:gd name="connsiteY474" fmla="*/ 1323146 h 1332922"/>
                <a:gd name="connsiteX475" fmla="*/ 2373050 w 2447898"/>
                <a:gd name="connsiteY475" fmla="*/ 1323173 h 1332922"/>
                <a:gd name="connsiteX476" fmla="*/ 2376052 w 2447898"/>
                <a:gd name="connsiteY476" fmla="*/ 1323200 h 1332922"/>
                <a:gd name="connsiteX477" fmla="*/ 2382087 w 2447898"/>
                <a:gd name="connsiteY477" fmla="*/ 1323280 h 1332922"/>
                <a:gd name="connsiteX478" fmla="*/ 2394119 w 2447898"/>
                <a:gd name="connsiteY478" fmla="*/ 1323434 h 1332922"/>
                <a:gd name="connsiteX479" fmla="*/ 2394974 w 2447898"/>
                <a:gd name="connsiteY479" fmla="*/ 1323434 h 1332922"/>
                <a:gd name="connsiteX480" fmla="*/ 2395802 w 2447898"/>
                <a:gd name="connsiteY480" fmla="*/ 1323461 h 1332922"/>
                <a:gd name="connsiteX481" fmla="*/ 2397485 w 2447898"/>
                <a:gd name="connsiteY481" fmla="*/ 1323461 h 1332922"/>
                <a:gd name="connsiteX482" fmla="*/ 2400850 w 2447898"/>
                <a:gd name="connsiteY482" fmla="*/ 1323515 h 1332922"/>
                <a:gd name="connsiteX483" fmla="*/ 2407575 w 2447898"/>
                <a:gd name="connsiteY483" fmla="*/ 1323569 h 1332922"/>
                <a:gd name="connsiteX484" fmla="*/ 2408404 w 2447898"/>
                <a:gd name="connsiteY484" fmla="*/ 1323569 h 1332922"/>
                <a:gd name="connsiteX485" fmla="*/ 2409258 w 2447898"/>
                <a:gd name="connsiteY485" fmla="*/ 1323595 h 1332922"/>
                <a:gd name="connsiteX486" fmla="*/ 2410941 w 2447898"/>
                <a:gd name="connsiteY486" fmla="*/ 1323595 h 1332922"/>
                <a:gd name="connsiteX487" fmla="*/ 2414280 w 2447898"/>
                <a:gd name="connsiteY487" fmla="*/ 1323649 h 1332922"/>
                <a:gd name="connsiteX488" fmla="*/ 2421012 w 2447898"/>
                <a:gd name="connsiteY488" fmla="*/ 1323696 h 1332922"/>
                <a:gd name="connsiteX489" fmla="*/ 2422688 w 2447898"/>
                <a:gd name="connsiteY489" fmla="*/ 1323696 h 1332922"/>
                <a:gd name="connsiteX490" fmla="*/ 2424371 w 2447898"/>
                <a:gd name="connsiteY490" fmla="*/ 1323723 h 1332922"/>
                <a:gd name="connsiteX491" fmla="*/ 2427737 w 2447898"/>
                <a:gd name="connsiteY491" fmla="*/ 1323750 h 1332922"/>
                <a:gd name="connsiteX492" fmla="*/ 2434442 w 2447898"/>
                <a:gd name="connsiteY492" fmla="*/ 1323777 h 1332922"/>
                <a:gd name="connsiteX493" fmla="*/ 2435296 w 2447898"/>
                <a:gd name="connsiteY493" fmla="*/ 1323804 h 1332922"/>
                <a:gd name="connsiteX494" fmla="*/ 2437807 w 2447898"/>
                <a:gd name="connsiteY494" fmla="*/ 1323804 h 1332922"/>
                <a:gd name="connsiteX495" fmla="*/ 2441173 w 2447898"/>
                <a:gd name="connsiteY495" fmla="*/ 1323830 h 1332922"/>
                <a:gd name="connsiteX496" fmla="*/ 2442021 w 2447898"/>
                <a:gd name="connsiteY496" fmla="*/ 1323830 h 1332922"/>
                <a:gd name="connsiteX497" fmla="*/ 2442849 w 2447898"/>
                <a:gd name="connsiteY497" fmla="*/ 1323857 h 1332922"/>
                <a:gd name="connsiteX498" fmla="*/ 2446215 w 2447898"/>
                <a:gd name="connsiteY498" fmla="*/ 1323857 h 1332922"/>
                <a:gd name="connsiteX499" fmla="*/ 2447043 w 2447898"/>
                <a:gd name="connsiteY499" fmla="*/ 1323884 h 1332922"/>
                <a:gd name="connsiteX500" fmla="*/ 2447898 w 2447898"/>
                <a:gd name="connsiteY500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564409 w 2447898"/>
                <a:gd name="connsiteY163" fmla="*/ 1296797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708795 w 2447898"/>
                <a:gd name="connsiteY169" fmla="*/ 1303323 h 1332922"/>
                <a:gd name="connsiteX170" fmla="*/ 707656 w 2447898"/>
                <a:gd name="connsiteY170" fmla="*/ 1306740 h 1332922"/>
                <a:gd name="connsiteX171" fmla="*/ 703345 w 2447898"/>
                <a:gd name="connsiteY171" fmla="*/ 1308820 h 1332922"/>
                <a:gd name="connsiteX172" fmla="*/ 788365 w 2447898"/>
                <a:gd name="connsiteY172" fmla="*/ 1310134 h 1332922"/>
                <a:gd name="connsiteX173" fmla="*/ 869213 w 2447898"/>
                <a:gd name="connsiteY173" fmla="*/ 1308707 h 1332922"/>
                <a:gd name="connsiteX174" fmla="*/ 898734 w 2447898"/>
                <a:gd name="connsiteY174" fmla="*/ 571454 h 1332922"/>
                <a:gd name="connsiteX175" fmla="*/ 947106 w 2447898"/>
                <a:gd name="connsiteY175" fmla="*/ 444807 h 1332922"/>
                <a:gd name="connsiteX176" fmla="*/ 999514 w 2447898"/>
                <a:gd name="connsiteY176" fmla="*/ 312337 h 1332922"/>
                <a:gd name="connsiteX177" fmla="*/ 1002720 w 2447898"/>
                <a:gd name="connsiteY177" fmla="*/ 304577 h 1332922"/>
                <a:gd name="connsiteX178" fmla="*/ 1005934 w 2447898"/>
                <a:gd name="connsiteY178" fmla="*/ 296843 h 1332922"/>
                <a:gd name="connsiteX179" fmla="*/ 1012374 w 2447898"/>
                <a:gd name="connsiteY179" fmla="*/ 281586 h 1332922"/>
                <a:gd name="connsiteX180" fmla="*/ 1025240 w 2447898"/>
                <a:gd name="connsiteY180" fmla="*/ 251778 h 1332922"/>
                <a:gd name="connsiteX181" fmla="*/ 1050960 w 2447898"/>
                <a:gd name="connsiteY181" fmla="*/ 195597 h 1332922"/>
                <a:gd name="connsiteX182" fmla="*/ 1051716 w 2447898"/>
                <a:gd name="connsiteY182" fmla="*/ 194024 h 1332922"/>
                <a:gd name="connsiteX183" fmla="*/ 1052438 w 2447898"/>
                <a:gd name="connsiteY183" fmla="*/ 192478 h 1332922"/>
                <a:gd name="connsiteX184" fmla="*/ 1053942 w 2447898"/>
                <a:gd name="connsiteY184" fmla="*/ 189384 h 1332922"/>
                <a:gd name="connsiteX185" fmla="*/ 1056943 w 2447898"/>
                <a:gd name="connsiteY185" fmla="*/ 183224 h 1332922"/>
                <a:gd name="connsiteX186" fmla="*/ 1062946 w 2447898"/>
                <a:gd name="connsiteY186" fmla="*/ 171190 h 1332922"/>
                <a:gd name="connsiteX187" fmla="*/ 1074958 w 2447898"/>
                <a:gd name="connsiteY187" fmla="*/ 148042 h 1332922"/>
                <a:gd name="connsiteX188" fmla="*/ 1075706 w 2447898"/>
                <a:gd name="connsiteY188" fmla="*/ 146652 h 1332922"/>
                <a:gd name="connsiteX189" fmla="*/ 1076455 w 2447898"/>
                <a:gd name="connsiteY189" fmla="*/ 145237 h 1332922"/>
                <a:gd name="connsiteX190" fmla="*/ 1080960 w 2447898"/>
                <a:gd name="connsiteY190" fmla="*/ 136978 h 1332922"/>
                <a:gd name="connsiteX191" fmla="*/ 1086937 w 2447898"/>
                <a:gd name="connsiteY191" fmla="*/ 126282 h 1332922"/>
                <a:gd name="connsiteX192" fmla="*/ 1098949 w 2447898"/>
                <a:gd name="connsiteY192" fmla="*/ 106017 h 1332922"/>
                <a:gd name="connsiteX193" fmla="*/ 1099750 w 2447898"/>
                <a:gd name="connsiteY193" fmla="*/ 104680 h 1332922"/>
                <a:gd name="connsiteX194" fmla="*/ 1100578 w 2447898"/>
                <a:gd name="connsiteY194" fmla="*/ 103369 h 1332922"/>
                <a:gd name="connsiteX195" fmla="*/ 1102208 w 2447898"/>
                <a:gd name="connsiteY195" fmla="*/ 100774 h 1332922"/>
                <a:gd name="connsiteX196" fmla="*/ 1105441 w 2447898"/>
                <a:gd name="connsiteY196" fmla="*/ 95662 h 1332922"/>
                <a:gd name="connsiteX197" fmla="*/ 1111961 w 2447898"/>
                <a:gd name="connsiteY197" fmla="*/ 85778 h 1332922"/>
                <a:gd name="connsiteX198" fmla="*/ 1112769 w 2447898"/>
                <a:gd name="connsiteY198" fmla="*/ 84572 h 1332922"/>
                <a:gd name="connsiteX199" fmla="*/ 1113597 w 2447898"/>
                <a:gd name="connsiteY199" fmla="*/ 83393 h 1332922"/>
                <a:gd name="connsiteX200" fmla="*/ 1115201 w 2447898"/>
                <a:gd name="connsiteY200" fmla="*/ 81034 h 1332922"/>
                <a:gd name="connsiteX201" fmla="*/ 1118460 w 2447898"/>
                <a:gd name="connsiteY201" fmla="*/ 76393 h 1332922"/>
                <a:gd name="connsiteX202" fmla="*/ 1124953 w 2447898"/>
                <a:gd name="connsiteY202" fmla="*/ 67506 h 1332922"/>
                <a:gd name="connsiteX203" fmla="*/ 1125782 w 2447898"/>
                <a:gd name="connsiteY203" fmla="*/ 66431 h 1332922"/>
                <a:gd name="connsiteX204" fmla="*/ 1126590 w 2447898"/>
                <a:gd name="connsiteY204" fmla="*/ 65356 h 1332922"/>
                <a:gd name="connsiteX205" fmla="*/ 1128220 w 2447898"/>
                <a:gd name="connsiteY205" fmla="*/ 63233 h 1332922"/>
                <a:gd name="connsiteX206" fmla="*/ 1131479 w 2447898"/>
                <a:gd name="connsiteY206" fmla="*/ 59117 h 1332922"/>
                <a:gd name="connsiteX207" fmla="*/ 1137972 w 2447898"/>
                <a:gd name="connsiteY207" fmla="*/ 51252 h 1332922"/>
                <a:gd name="connsiteX208" fmla="*/ 1150991 w 2447898"/>
                <a:gd name="connsiteY208" fmla="*/ 37122 h 1332922"/>
                <a:gd name="connsiteX209" fmla="*/ 1152495 w 2447898"/>
                <a:gd name="connsiteY209" fmla="*/ 35601 h 1332922"/>
                <a:gd name="connsiteX210" fmla="*/ 1154019 w 2447898"/>
                <a:gd name="connsiteY210" fmla="*/ 34133 h 1332922"/>
                <a:gd name="connsiteX211" fmla="*/ 1157047 w 2447898"/>
                <a:gd name="connsiteY211" fmla="*/ 31249 h 1332922"/>
                <a:gd name="connsiteX212" fmla="*/ 1163129 w 2447898"/>
                <a:gd name="connsiteY212" fmla="*/ 25901 h 1332922"/>
                <a:gd name="connsiteX213" fmla="*/ 1163878 w 2447898"/>
                <a:gd name="connsiteY213" fmla="*/ 25246 h 1332922"/>
                <a:gd name="connsiteX214" fmla="*/ 1164660 w 2447898"/>
                <a:gd name="connsiteY214" fmla="*/ 24616 h 1332922"/>
                <a:gd name="connsiteX215" fmla="*/ 1166157 w 2447898"/>
                <a:gd name="connsiteY215" fmla="*/ 23384 h 1332922"/>
                <a:gd name="connsiteX216" fmla="*/ 1169211 w 2447898"/>
                <a:gd name="connsiteY216" fmla="*/ 21025 h 1332922"/>
                <a:gd name="connsiteX217" fmla="*/ 1175267 w 2447898"/>
                <a:gd name="connsiteY217" fmla="*/ 16647 h 1332922"/>
                <a:gd name="connsiteX218" fmla="*/ 1176042 w 2447898"/>
                <a:gd name="connsiteY218" fmla="*/ 16123 h 1332922"/>
                <a:gd name="connsiteX219" fmla="*/ 1176798 w 2447898"/>
                <a:gd name="connsiteY219" fmla="*/ 15625 h 1332922"/>
                <a:gd name="connsiteX220" fmla="*/ 1178321 w 2447898"/>
                <a:gd name="connsiteY220" fmla="*/ 14629 h 1332922"/>
                <a:gd name="connsiteX221" fmla="*/ 1181349 w 2447898"/>
                <a:gd name="connsiteY221" fmla="*/ 12767 h 1332922"/>
                <a:gd name="connsiteX222" fmla="*/ 1182098 w 2447898"/>
                <a:gd name="connsiteY222" fmla="*/ 12321 h 1332922"/>
                <a:gd name="connsiteX223" fmla="*/ 1182880 w 2447898"/>
                <a:gd name="connsiteY223" fmla="*/ 11876 h 1332922"/>
                <a:gd name="connsiteX224" fmla="*/ 1184377 w 2447898"/>
                <a:gd name="connsiteY224" fmla="*/ 11011 h 1332922"/>
                <a:gd name="connsiteX225" fmla="*/ 1187431 w 2447898"/>
                <a:gd name="connsiteY225" fmla="*/ 9385 h 1332922"/>
                <a:gd name="connsiteX226" fmla="*/ 1188180 w 2447898"/>
                <a:gd name="connsiteY226" fmla="*/ 9018 h 1332922"/>
                <a:gd name="connsiteX227" fmla="*/ 1188935 w 2447898"/>
                <a:gd name="connsiteY227" fmla="*/ 8625 h 1332922"/>
                <a:gd name="connsiteX228" fmla="*/ 1190459 w 2447898"/>
                <a:gd name="connsiteY228" fmla="*/ 7891 h 1332922"/>
                <a:gd name="connsiteX229" fmla="*/ 1193487 w 2447898"/>
                <a:gd name="connsiteY229" fmla="*/ 6527 h 1332922"/>
                <a:gd name="connsiteX230" fmla="*/ 1194262 w 2447898"/>
                <a:gd name="connsiteY230" fmla="*/ 6213 h 1332922"/>
                <a:gd name="connsiteX231" fmla="*/ 1195018 w 2447898"/>
                <a:gd name="connsiteY231" fmla="*/ 5899 h 1332922"/>
                <a:gd name="connsiteX232" fmla="*/ 1196541 w 2447898"/>
                <a:gd name="connsiteY232" fmla="*/ 5295 h 1332922"/>
                <a:gd name="connsiteX233" fmla="*/ 1199569 w 2447898"/>
                <a:gd name="connsiteY233" fmla="*/ 4195 h 1332922"/>
                <a:gd name="connsiteX234" fmla="*/ 1200318 w 2447898"/>
                <a:gd name="connsiteY234" fmla="*/ 3932 h 1332922"/>
                <a:gd name="connsiteX235" fmla="*/ 1201073 w 2447898"/>
                <a:gd name="connsiteY235" fmla="*/ 3697 h 1332922"/>
                <a:gd name="connsiteX236" fmla="*/ 1202544 w 2447898"/>
                <a:gd name="connsiteY236" fmla="*/ 3224 h 1332922"/>
                <a:gd name="connsiteX237" fmla="*/ 1204048 w 2447898"/>
                <a:gd name="connsiteY237" fmla="*/ 2805 h 1332922"/>
                <a:gd name="connsiteX238" fmla="*/ 1205526 w 2447898"/>
                <a:gd name="connsiteY238" fmla="*/ 2385 h 1332922"/>
                <a:gd name="connsiteX239" fmla="*/ 1207023 w 2447898"/>
                <a:gd name="connsiteY239" fmla="*/ 2019 h 1332922"/>
                <a:gd name="connsiteX240" fmla="*/ 1208500 w 2447898"/>
                <a:gd name="connsiteY240" fmla="*/ 1678 h 1332922"/>
                <a:gd name="connsiteX241" fmla="*/ 1209998 w 2447898"/>
                <a:gd name="connsiteY241" fmla="*/ 1363 h 1332922"/>
                <a:gd name="connsiteX242" fmla="*/ 1211475 w 2447898"/>
                <a:gd name="connsiteY242" fmla="*/ 1101 h 1332922"/>
                <a:gd name="connsiteX243" fmla="*/ 1212979 w 2447898"/>
                <a:gd name="connsiteY243" fmla="*/ 839 h 1332922"/>
                <a:gd name="connsiteX244" fmla="*/ 1213701 w 2447898"/>
                <a:gd name="connsiteY244" fmla="*/ 734 h 1332922"/>
                <a:gd name="connsiteX245" fmla="*/ 1214450 w 2447898"/>
                <a:gd name="connsiteY245" fmla="*/ 629 h 1332922"/>
                <a:gd name="connsiteX246" fmla="*/ 1215199 w 2447898"/>
                <a:gd name="connsiteY246" fmla="*/ 550 h 1332922"/>
                <a:gd name="connsiteX247" fmla="*/ 1215954 w 2447898"/>
                <a:gd name="connsiteY247" fmla="*/ 446 h 1332922"/>
                <a:gd name="connsiteX248" fmla="*/ 1216676 w 2447898"/>
                <a:gd name="connsiteY248" fmla="*/ 367 h 1332922"/>
                <a:gd name="connsiteX249" fmla="*/ 1217425 w 2447898"/>
                <a:gd name="connsiteY249" fmla="*/ 288 h 1332922"/>
                <a:gd name="connsiteX250" fmla="*/ 1218929 w 2447898"/>
                <a:gd name="connsiteY250" fmla="*/ 183 h 1332922"/>
                <a:gd name="connsiteX251" fmla="*/ 1219651 w 2447898"/>
                <a:gd name="connsiteY251" fmla="*/ 131 h 1332922"/>
                <a:gd name="connsiteX252" fmla="*/ 1220406 w 2447898"/>
                <a:gd name="connsiteY252" fmla="*/ 79 h 1332922"/>
                <a:gd name="connsiteX253" fmla="*/ 1221904 w 2447898"/>
                <a:gd name="connsiteY253" fmla="*/ 26 h 1332922"/>
                <a:gd name="connsiteX254" fmla="*/ 1222633 w 2447898"/>
                <a:gd name="connsiteY254" fmla="*/ 0 h 1332922"/>
                <a:gd name="connsiteX255" fmla="*/ 1224878 w 2447898"/>
                <a:gd name="connsiteY255" fmla="*/ 0 h 1332922"/>
                <a:gd name="connsiteX256" fmla="*/ 1225607 w 2447898"/>
                <a:gd name="connsiteY256" fmla="*/ 26 h 1332922"/>
                <a:gd name="connsiteX257" fmla="*/ 1227860 w 2447898"/>
                <a:gd name="connsiteY257" fmla="*/ 105 h 1332922"/>
                <a:gd name="connsiteX258" fmla="*/ 1228609 w 2447898"/>
                <a:gd name="connsiteY258" fmla="*/ 157 h 1332922"/>
                <a:gd name="connsiteX259" fmla="*/ 1229331 w 2447898"/>
                <a:gd name="connsiteY259" fmla="*/ 209 h 1332922"/>
                <a:gd name="connsiteX260" fmla="*/ 1230086 w 2447898"/>
                <a:gd name="connsiteY260" fmla="*/ 262 h 1332922"/>
                <a:gd name="connsiteX261" fmla="*/ 1231583 w 2447898"/>
                <a:gd name="connsiteY261" fmla="*/ 419 h 1332922"/>
                <a:gd name="connsiteX262" fmla="*/ 1232312 w 2447898"/>
                <a:gd name="connsiteY262" fmla="*/ 498 h 1332922"/>
                <a:gd name="connsiteX263" fmla="*/ 1233061 w 2447898"/>
                <a:gd name="connsiteY263" fmla="*/ 577 h 1332922"/>
                <a:gd name="connsiteX264" fmla="*/ 1233810 w 2447898"/>
                <a:gd name="connsiteY264" fmla="*/ 681 h 1332922"/>
                <a:gd name="connsiteX265" fmla="*/ 1235287 w 2447898"/>
                <a:gd name="connsiteY265" fmla="*/ 917 h 1332922"/>
                <a:gd name="connsiteX266" fmla="*/ 1236036 w 2447898"/>
                <a:gd name="connsiteY266" fmla="*/ 1022 h 1332922"/>
                <a:gd name="connsiteX267" fmla="*/ 1236785 w 2447898"/>
                <a:gd name="connsiteY267" fmla="*/ 1153 h 1332922"/>
                <a:gd name="connsiteX268" fmla="*/ 1238262 w 2447898"/>
                <a:gd name="connsiteY268" fmla="*/ 1442 h 1332922"/>
                <a:gd name="connsiteX269" fmla="*/ 1239766 w 2447898"/>
                <a:gd name="connsiteY269" fmla="*/ 1756 h 1332922"/>
                <a:gd name="connsiteX270" fmla="*/ 1241237 w 2447898"/>
                <a:gd name="connsiteY270" fmla="*/ 2123 h 1332922"/>
                <a:gd name="connsiteX271" fmla="*/ 1242741 w 2447898"/>
                <a:gd name="connsiteY271" fmla="*/ 2491 h 1332922"/>
                <a:gd name="connsiteX272" fmla="*/ 1244212 w 2447898"/>
                <a:gd name="connsiteY272" fmla="*/ 2910 h 1332922"/>
                <a:gd name="connsiteX273" fmla="*/ 1247193 w 2447898"/>
                <a:gd name="connsiteY273" fmla="*/ 3827 h 1332922"/>
                <a:gd name="connsiteX274" fmla="*/ 1248021 w 2447898"/>
                <a:gd name="connsiteY274" fmla="*/ 4089 h 1332922"/>
                <a:gd name="connsiteX275" fmla="*/ 1250426 w 2447898"/>
                <a:gd name="connsiteY275" fmla="*/ 4954 h 1332922"/>
                <a:gd name="connsiteX276" fmla="*/ 1253660 w 2447898"/>
                <a:gd name="connsiteY276" fmla="*/ 6239 h 1332922"/>
                <a:gd name="connsiteX277" fmla="*/ 1255263 w 2447898"/>
                <a:gd name="connsiteY277" fmla="*/ 6921 h 1332922"/>
                <a:gd name="connsiteX278" fmla="*/ 1256893 w 2447898"/>
                <a:gd name="connsiteY278" fmla="*/ 7655 h 1332922"/>
                <a:gd name="connsiteX279" fmla="*/ 1260133 w 2447898"/>
                <a:gd name="connsiteY279" fmla="*/ 9228 h 1332922"/>
                <a:gd name="connsiteX280" fmla="*/ 1261736 w 2447898"/>
                <a:gd name="connsiteY280" fmla="*/ 10067 h 1332922"/>
                <a:gd name="connsiteX281" fmla="*/ 1263339 w 2447898"/>
                <a:gd name="connsiteY281" fmla="*/ 10932 h 1332922"/>
                <a:gd name="connsiteX282" fmla="*/ 1266572 w 2447898"/>
                <a:gd name="connsiteY282" fmla="*/ 12793 h 1332922"/>
                <a:gd name="connsiteX283" fmla="*/ 1273046 w 2447898"/>
                <a:gd name="connsiteY283" fmla="*/ 16935 h 1332922"/>
                <a:gd name="connsiteX284" fmla="*/ 1273847 w 2447898"/>
                <a:gd name="connsiteY284" fmla="*/ 17486 h 1332922"/>
                <a:gd name="connsiteX285" fmla="*/ 1274649 w 2447898"/>
                <a:gd name="connsiteY285" fmla="*/ 18063 h 1332922"/>
                <a:gd name="connsiteX286" fmla="*/ 1276279 w 2447898"/>
                <a:gd name="connsiteY286" fmla="*/ 19216 h 1332922"/>
                <a:gd name="connsiteX287" fmla="*/ 1279492 w 2447898"/>
                <a:gd name="connsiteY287" fmla="*/ 21654 h 1332922"/>
                <a:gd name="connsiteX288" fmla="*/ 1285959 w 2447898"/>
                <a:gd name="connsiteY288" fmla="*/ 26924 h 1332922"/>
                <a:gd name="connsiteX289" fmla="*/ 1286760 w 2447898"/>
                <a:gd name="connsiteY289" fmla="*/ 27605 h 1332922"/>
                <a:gd name="connsiteX290" fmla="*/ 1287562 w 2447898"/>
                <a:gd name="connsiteY290" fmla="*/ 28313 h 1332922"/>
                <a:gd name="connsiteX291" fmla="*/ 1289192 w 2447898"/>
                <a:gd name="connsiteY291" fmla="*/ 29755 h 1332922"/>
                <a:gd name="connsiteX292" fmla="*/ 1292405 w 2447898"/>
                <a:gd name="connsiteY292" fmla="*/ 32744 h 1332922"/>
                <a:gd name="connsiteX293" fmla="*/ 1298872 w 2447898"/>
                <a:gd name="connsiteY293" fmla="*/ 39114 h 1332922"/>
                <a:gd name="connsiteX294" fmla="*/ 1300376 w 2447898"/>
                <a:gd name="connsiteY294" fmla="*/ 40687 h 1332922"/>
                <a:gd name="connsiteX295" fmla="*/ 1301880 w 2447898"/>
                <a:gd name="connsiteY295" fmla="*/ 42287 h 1332922"/>
                <a:gd name="connsiteX296" fmla="*/ 1304907 w 2447898"/>
                <a:gd name="connsiteY296" fmla="*/ 45563 h 1332922"/>
                <a:gd name="connsiteX297" fmla="*/ 1310937 w 2447898"/>
                <a:gd name="connsiteY297" fmla="*/ 52458 h 1332922"/>
                <a:gd name="connsiteX298" fmla="*/ 1322995 w 2447898"/>
                <a:gd name="connsiteY298" fmla="*/ 67585 h 1332922"/>
                <a:gd name="connsiteX299" fmla="*/ 1323744 w 2447898"/>
                <a:gd name="connsiteY299" fmla="*/ 68581 h 1332922"/>
                <a:gd name="connsiteX300" fmla="*/ 1325996 w 2447898"/>
                <a:gd name="connsiteY300" fmla="*/ 71648 h 1332922"/>
                <a:gd name="connsiteX301" fmla="*/ 1329024 w 2447898"/>
                <a:gd name="connsiteY301" fmla="*/ 75816 h 1332922"/>
                <a:gd name="connsiteX302" fmla="*/ 1335027 w 2447898"/>
                <a:gd name="connsiteY302" fmla="*/ 84468 h 1332922"/>
                <a:gd name="connsiteX303" fmla="*/ 1347092 w 2447898"/>
                <a:gd name="connsiteY303" fmla="*/ 103029 h 1332922"/>
                <a:gd name="connsiteX304" fmla="*/ 1347920 w 2447898"/>
                <a:gd name="connsiteY304" fmla="*/ 104339 h 1332922"/>
                <a:gd name="connsiteX305" fmla="*/ 1348722 w 2447898"/>
                <a:gd name="connsiteY305" fmla="*/ 105677 h 1332922"/>
                <a:gd name="connsiteX306" fmla="*/ 1350351 w 2447898"/>
                <a:gd name="connsiteY306" fmla="*/ 108351 h 1332922"/>
                <a:gd name="connsiteX307" fmla="*/ 1353638 w 2447898"/>
                <a:gd name="connsiteY307" fmla="*/ 113751 h 1332922"/>
                <a:gd name="connsiteX308" fmla="*/ 1360157 w 2447898"/>
                <a:gd name="connsiteY308" fmla="*/ 124946 h 1332922"/>
                <a:gd name="connsiteX309" fmla="*/ 1373229 w 2447898"/>
                <a:gd name="connsiteY309" fmla="*/ 148592 h 1332922"/>
                <a:gd name="connsiteX310" fmla="*/ 1399367 w 2447898"/>
                <a:gd name="connsiteY310" fmla="*/ 200683 h 1332922"/>
                <a:gd name="connsiteX311" fmla="*/ 1400168 w 2447898"/>
                <a:gd name="connsiteY311" fmla="*/ 202361 h 1332922"/>
                <a:gd name="connsiteX312" fmla="*/ 1402580 w 2447898"/>
                <a:gd name="connsiteY312" fmla="*/ 207473 h 1332922"/>
                <a:gd name="connsiteX313" fmla="*/ 1405760 w 2447898"/>
                <a:gd name="connsiteY313" fmla="*/ 214342 h 1332922"/>
                <a:gd name="connsiteX314" fmla="*/ 1412180 w 2447898"/>
                <a:gd name="connsiteY314" fmla="*/ 228315 h 1332922"/>
                <a:gd name="connsiteX315" fmla="*/ 1425014 w 2447898"/>
                <a:gd name="connsiteY315" fmla="*/ 257153 h 1332922"/>
                <a:gd name="connsiteX316" fmla="*/ 1450667 w 2447898"/>
                <a:gd name="connsiteY316" fmla="*/ 317922 h 1332922"/>
                <a:gd name="connsiteX317" fmla="*/ 1498516 w 2447898"/>
                <a:gd name="connsiteY317" fmla="*/ 438934 h 1332922"/>
                <a:gd name="connsiteX318" fmla="*/ 1550434 w 2447898"/>
                <a:gd name="connsiteY318" fmla="*/ 574789 h 1332922"/>
                <a:gd name="connsiteX319" fmla="*/ 1598859 w 2447898"/>
                <a:gd name="connsiteY319" fmla="*/ 699183 h 1332922"/>
                <a:gd name="connsiteX320" fmla="*/ 1646377 w 2447898"/>
                <a:gd name="connsiteY320" fmla="*/ 813637 h 1332922"/>
                <a:gd name="connsiteX321" fmla="*/ 1697903 w 2447898"/>
                <a:gd name="connsiteY321" fmla="*/ 925267 h 1332922"/>
                <a:gd name="connsiteX322" fmla="*/ 1699407 w 2447898"/>
                <a:gd name="connsiteY322" fmla="*/ 928307 h 1332922"/>
                <a:gd name="connsiteX323" fmla="*/ 1700904 w 2447898"/>
                <a:gd name="connsiteY323" fmla="*/ 931320 h 1332922"/>
                <a:gd name="connsiteX324" fmla="*/ 1703906 w 2447898"/>
                <a:gd name="connsiteY324" fmla="*/ 937300 h 1332922"/>
                <a:gd name="connsiteX325" fmla="*/ 1709908 w 2447898"/>
                <a:gd name="connsiteY325" fmla="*/ 949125 h 1332922"/>
                <a:gd name="connsiteX326" fmla="*/ 1721947 w 2447898"/>
                <a:gd name="connsiteY326" fmla="*/ 972091 h 1332922"/>
                <a:gd name="connsiteX327" fmla="*/ 1745990 w 2447898"/>
                <a:gd name="connsiteY327" fmla="*/ 1015319 h 1332922"/>
                <a:gd name="connsiteX328" fmla="*/ 1746792 w 2447898"/>
                <a:gd name="connsiteY328" fmla="*/ 1016735 h 1332922"/>
                <a:gd name="connsiteX329" fmla="*/ 1747594 w 2447898"/>
                <a:gd name="connsiteY329" fmla="*/ 1018124 h 1332922"/>
                <a:gd name="connsiteX330" fmla="*/ 1749224 w 2447898"/>
                <a:gd name="connsiteY330" fmla="*/ 1020903 h 1332922"/>
                <a:gd name="connsiteX331" fmla="*/ 1752483 w 2447898"/>
                <a:gd name="connsiteY331" fmla="*/ 1026406 h 1332922"/>
                <a:gd name="connsiteX332" fmla="*/ 1759009 w 2447898"/>
                <a:gd name="connsiteY332" fmla="*/ 1037238 h 1332922"/>
                <a:gd name="connsiteX333" fmla="*/ 1772048 w 2447898"/>
                <a:gd name="connsiteY333" fmla="*/ 1058076 h 1332922"/>
                <a:gd name="connsiteX334" fmla="*/ 1798113 w 2447898"/>
                <a:gd name="connsiteY334" fmla="*/ 1096593 h 1332922"/>
                <a:gd name="connsiteX335" fmla="*/ 1799617 w 2447898"/>
                <a:gd name="connsiteY335" fmla="*/ 1098686 h 1332922"/>
                <a:gd name="connsiteX336" fmla="*/ 1801141 w 2447898"/>
                <a:gd name="connsiteY336" fmla="*/ 1100807 h 1332922"/>
                <a:gd name="connsiteX337" fmla="*/ 1804195 w 2447898"/>
                <a:gd name="connsiteY337" fmla="*/ 1104955 h 1332922"/>
                <a:gd name="connsiteX338" fmla="*/ 1810277 w 2447898"/>
                <a:gd name="connsiteY338" fmla="*/ 1113129 h 1332922"/>
                <a:gd name="connsiteX339" fmla="*/ 1822442 w 2447898"/>
                <a:gd name="connsiteY339" fmla="*/ 1128780 h 1332922"/>
                <a:gd name="connsiteX340" fmla="*/ 1823190 w 2447898"/>
                <a:gd name="connsiteY340" fmla="*/ 1129726 h 1332922"/>
                <a:gd name="connsiteX341" fmla="*/ 1823966 w 2447898"/>
                <a:gd name="connsiteY341" fmla="*/ 1130673 h 1332922"/>
                <a:gd name="connsiteX342" fmla="*/ 1825469 w 2447898"/>
                <a:gd name="connsiteY342" fmla="*/ 1132558 h 1332922"/>
                <a:gd name="connsiteX343" fmla="*/ 1828524 w 2447898"/>
                <a:gd name="connsiteY343" fmla="*/ 1136256 h 1332922"/>
                <a:gd name="connsiteX344" fmla="*/ 1834606 w 2447898"/>
                <a:gd name="connsiteY344" fmla="*/ 1143545 h 1332922"/>
                <a:gd name="connsiteX345" fmla="*/ 1846770 w 2447898"/>
                <a:gd name="connsiteY345" fmla="*/ 1157464 h 1332922"/>
                <a:gd name="connsiteX346" fmla="*/ 1847519 w 2447898"/>
                <a:gd name="connsiteY346" fmla="*/ 1158303 h 1332922"/>
                <a:gd name="connsiteX347" fmla="*/ 1848268 w 2447898"/>
                <a:gd name="connsiteY347" fmla="*/ 1159115 h 1332922"/>
                <a:gd name="connsiteX348" fmla="*/ 1849745 w 2447898"/>
                <a:gd name="connsiteY348" fmla="*/ 1160766 h 1332922"/>
                <a:gd name="connsiteX349" fmla="*/ 1852746 w 2447898"/>
                <a:gd name="connsiteY349" fmla="*/ 1163987 h 1332922"/>
                <a:gd name="connsiteX350" fmla="*/ 1858703 w 2447898"/>
                <a:gd name="connsiteY350" fmla="*/ 1170309 h 1332922"/>
                <a:gd name="connsiteX351" fmla="*/ 1870629 w 2447898"/>
                <a:gd name="connsiteY351" fmla="*/ 1182397 h 1332922"/>
                <a:gd name="connsiteX352" fmla="*/ 1871384 w 2447898"/>
                <a:gd name="connsiteY352" fmla="*/ 1183128 h 1332922"/>
                <a:gd name="connsiteX353" fmla="*/ 1872132 w 2447898"/>
                <a:gd name="connsiteY353" fmla="*/ 1183839 h 1332922"/>
                <a:gd name="connsiteX354" fmla="*/ 1873610 w 2447898"/>
                <a:gd name="connsiteY354" fmla="*/ 1185276 h 1332922"/>
                <a:gd name="connsiteX355" fmla="*/ 1876611 w 2447898"/>
                <a:gd name="connsiteY355" fmla="*/ 1188135 h 1332922"/>
                <a:gd name="connsiteX356" fmla="*/ 1882561 w 2447898"/>
                <a:gd name="connsiteY356" fmla="*/ 1193718 h 1332922"/>
                <a:gd name="connsiteX357" fmla="*/ 1894493 w 2447898"/>
                <a:gd name="connsiteY357" fmla="*/ 1204309 h 1332922"/>
                <a:gd name="connsiteX358" fmla="*/ 1895295 w 2447898"/>
                <a:gd name="connsiteY358" fmla="*/ 1205020 h 1332922"/>
                <a:gd name="connsiteX359" fmla="*/ 1896097 w 2447898"/>
                <a:gd name="connsiteY359" fmla="*/ 1205698 h 1332922"/>
                <a:gd name="connsiteX360" fmla="*/ 1897727 w 2447898"/>
                <a:gd name="connsiteY360" fmla="*/ 1207060 h 1332922"/>
                <a:gd name="connsiteX361" fmla="*/ 1900960 w 2447898"/>
                <a:gd name="connsiteY361" fmla="*/ 1209765 h 1332922"/>
                <a:gd name="connsiteX362" fmla="*/ 1907433 w 2447898"/>
                <a:gd name="connsiteY362" fmla="*/ 1215034 h 1332922"/>
                <a:gd name="connsiteX363" fmla="*/ 1920372 w 2447898"/>
                <a:gd name="connsiteY363" fmla="*/ 1224966 h 1332922"/>
                <a:gd name="connsiteX364" fmla="*/ 1921976 w 2447898"/>
                <a:gd name="connsiteY364" fmla="*/ 1226174 h 1332922"/>
                <a:gd name="connsiteX365" fmla="*/ 1923606 w 2447898"/>
                <a:gd name="connsiteY365" fmla="*/ 1227355 h 1332922"/>
                <a:gd name="connsiteX366" fmla="*/ 1926845 w 2447898"/>
                <a:gd name="connsiteY366" fmla="*/ 1229664 h 1332922"/>
                <a:gd name="connsiteX367" fmla="*/ 1933312 w 2447898"/>
                <a:gd name="connsiteY367" fmla="*/ 1234174 h 1332922"/>
                <a:gd name="connsiteX368" fmla="*/ 1946252 w 2447898"/>
                <a:gd name="connsiteY368" fmla="*/ 1242664 h 1332922"/>
                <a:gd name="connsiteX369" fmla="*/ 1949253 w 2447898"/>
                <a:gd name="connsiteY369" fmla="*/ 1244550 h 1332922"/>
                <a:gd name="connsiteX370" fmla="*/ 1952281 w 2447898"/>
                <a:gd name="connsiteY370" fmla="*/ 1246389 h 1332922"/>
                <a:gd name="connsiteX371" fmla="*/ 1958316 w 2447898"/>
                <a:gd name="connsiteY371" fmla="*/ 1249979 h 1332922"/>
                <a:gd name="connsiteX372" fmla="*/ 1970401 w 2447898"/>
                <a:gd name="connsiteY372" fmla="*/ 1256744 h 1332922"/>
                <a:gd name="connsiteX373" fmla="*/ 1971150 w 2447898"/>
                <a:gd name="connsiteY373" fmla="*/ 1257160 h 1332922"/>
                <a:gd name="connsiteX374" fmla="*/ 1971899 w 2447898"/>
                <a:gd name="connsiteY374" fmla="*/ 1257556 h 1332922"/>
                <a:gd name="connsiteX375" fmla="*/ 1973429 w 2447898"/>
                <a:gd name="connsiteY375" fmla="*/ 1258368 h 1332922"/>
                <a:gd name="connsiteX376" fmla="*/ 1976430 w 2447898"/>
                <a:gd name="connsiteY376" fmla="*/ 1259939 h 1332922"/>
                <a:gd name="connsiteX377" fmla="*/ 1982486 w 2447898"/>
                <a:gd name="connsiteY377" fmla="*/ 1263006 h 1332922"/>
                <a:gd name="connsiteX378" fmla="*/ 1994544 w 2447898"/>
                <a:gd name="connsiteY378" fmla="*/ 1268778 h 1332922"/>
                <a:gd name="connsiteX379" fmla="*/ 1996201 w 2447898"/>
                <a:gd name="connsiteY379" fmla="*/ 1269509 h 1332922"/>
                <a:gd name="connsiteX380" fmla="*/ 1997837 w 2447898"/>
                <a:gd name="connsiteY380" fmla="*/ 1270241 h 1332922"/>
                <a:gd name="connsiteX381" fmla="*/ 2001097 w 2447898"/>
                <a:gd name="connsiteY381" fmla="*/ 1271684 h 1332922"/>
                <a:gd name="connsiteX382" fmla="*/ 2007643 w 2447898"/>
                <a:gd name="connsiteY382" fmla="*/ 1274489 h 1332922"/>
                <a:gd name="connsiteX383" fmla="*/ 2020741 w 2447898"/>
                <a:gd name="connsiteY383" fmla="*/ 1279683 h 1332922"/>
                <a:gd name="connsiteX384" fmla="*/ 2021543 w 2447898"/>
                <a:gd name="connsiteY384" fmla="*/ 1279999 h 1332922"/>
                <a:gd name="connsiteX385" fmla="*/ 2022371 w 2447898"/>
                <a:gd name="connsiteY385" fmla="*/ 1280308 h 1332922"/>
                <a:gd name="connsiteX386" fmla="*/ 2024001 w 2447898"/>
                <a:gd name="connsiteY386" fmla="*/ 1280912 h 1332922"/>
                <a:gd name="connsiteX387" fmla="*/ 2027287 w 2447898"/>
                <a:gd name="connsiteY387" fmla="*/ 1282120 h 1332922"/>
                <a:gd name="connsiteX388" fmla="*/ 2033807 w 2447898"/>
                <a:gd name="connsiteY388" fmla="*/ 1284428 h 1332922"/>
                <a:gd name="connsiteX389" fmla="*/ 2046905 w 2447898"/>
                <a:gd name="connsiteY389" fmla="*/ 1288724 h 1332922"/>
                <a:gd name="connsiteX390" fmla="*/ 2047707 w 2447898"/>
                <a:gd name="connsiteY390" fmla="*/ 1288985 h 1332922"/>
                <a:gd name="connsiteX391" fmla="*/ 2048509 w 2447898"/>
                <a:gd name="connsiteY391" fmla="*/ 1289227 h 1332922"/>
                <a:gd name="connsiteX392" fmla="*/ 2050112 w 2447898"/>
                <a:gd name="connsiteY392" fmla="*/ 1289724 h 1332922"/>
                <a:gd name="connsiteX393" fmla="*/ 2053319 w 2447898"/>
                <a:gd name="connsiteY393" fmla="*/ 1290690 h 1332922"/>
                <a:gd name="connsiteX394" fmla="*/ 2059765 w 2447898"/>
                <a:gd name="connsiteY394" fmla="*/ 1292556 h 1332922"/>
                <a:gd name="connsiteX395" fmla="*/ 2072605 w 2447898"/>
                <a:gd name="connsiteY395" fmla="*/ 1296039 h 1332922"/>
                <a:gd name="connsiteX396" fmla="*/ 2073407 w 2447898"/>
                <a:gd name="connsiteY396" fmla="*/ 1296227 h 1332922"/>
                <a:gd name="connsiteX397" fmla="*/ 2075812 w 2447898"/>
                <a:gd name="connsiteY397" fmla="*/ 1296851 h 1332922"/>
                <a:gd name="connsiteX398" fmla="*/ 2079019 w 2447898"/>
                <a:gd name="connsiteY398" fmla="*/ 1297643 h 1332922"/>
                <a:gd name="connsiteX399" fmla="*/ 2085439 w 2447898"/>
                <a:gd name="connsiteY399" fmla="*/ 1299160 h 1332922"/>
                <a:gd name="connsiteX400" fmla="*/ 2098306 w 2447898"/>
                <a:gd name="connsiteY400" fmla="*/ 1301992 h 1332922"/>
                <a:gd name="connsiteX401" fmla="*/ 2099803 w 2447898"/>
                <a:gd name="connsiteY401" fmla="*/ 1302307 h 1332922"/>
                <a:gd name="connsiteX402" fmla="*/ 2101307 w 2447898"/>
                <a:gd name="connsiteY402" fmla="*/ 1302596 h 1332922"/>
                <a:gd name="connsiteX403" fmla="*/ 2104282 w 2447898"/>
                <a:gd name="connsiteY403" fmla="*/ 1303200 h 1332922"/>
                <a:gd name="connsiteX404" fmla="*/ 2110285 w 2447898"/>
                <a:gd name="connsiteY404" fmla="*/ 1304374 h 1332922"/>
                <a:gd name="connsiteX405" fmla="*/ 2122270 w 2447898"/>
                <a:gd name="connsiteY405" fmla="*/ 1306529 h 1332922"/>
                <a:gd name="connsiteX406" fmla="*/ 2123019 w 2447898"/>
                <a:gd name="connsiteY406" fmla="*/ 1306656 h 1332922"/>
                <a:gd name="connsiteX407" fmla="*/ 2123767 w 2447898"/>
                <a:gd name="connsiteY407" fmla="*/ 1306764 h 1332922"/>
                <a:gd name="connsiteX408" fmla="*/ 2125271 w 2447898"/>
                <a:gd name="connsiteY408" fmla="*/ 1307025 h 1332922"/>
                <a:gd name="connsiteX409" fmla="*/ 2128273 w 2447898"/>
                <a:gd name="connsiteY409" fmla="*/ 1307522 h 1332922"/>
                <a:gd name="connsiteX410" fmla="*/ 2134249 w 2447898"/>
                <a:gd name="connsiteY410" fmla="*/ 1308468 h 1332922"/>
                <a:gd name="connsiteX411" fmla="*/ 2146234 w 2447898"/>
                <a:gd name="connsiteY411" fmla="*/ 1310227 h 1332922"/>
                <a:gd name="connsiteX412" fmla="*/ 2147062 w 2447898"/>
                <a:gd name="connsiteY412" fmla="*/ 1310327 h 1332922"/>
                <a:gd name="connsiteX413" fmla="*/ 2147864 w 2447898"/>
                <a:gd name="connsiteY413" fmla="*/ 1310435 h 1332922"/>
                <a:gd name="connsiteX414" fmla="*/ 2149494 w 2447898"/>
                <a:gd name="connsiteY414" fmla="*/ 1310670 h 1332922"/>
                <a:gd name="connsiteX415" fmla="*/ 2152727 w 2447898"/>
                <a:gd name="connsiteY415" fmla="*/ 1311086 h 1332922"/>
                <a:gd name="connsiteX416" fmla="*/ 2159253 w 2447898"/>
                <a:gd name="connsiteY416" fmla="*/ 1311925 h 1332922"/>
                <a:gd name="connsiteX417" fmla="*/ 2172246 w 2447898"/>
                <a:gd name="connsiteY417" fmla="*/ 1313448 h 1332922"/>
                <a:gd name="connsiteX418" fmla="*/ 2173047 w 2447898"/>
                <a:gd name="connsiteY418" fmla="*/ 1313529 h 1332922"/>
                <a:gd name="connsiteX419" fmla="*/ 2173849 w 2447898"/>
                <a:gd name="connsiteY419" fmla="*/ 1313629 h 1332922"/>
                <a:gd name="connsiteX420" fmla="*/ 2175479 w 2447898"/>
                <a:gd name="connsiteY420" fmla="*/ 1313790 h 1332922"/>
                <a:gd name="connsiteX421" fmla="*/ 2178739 w 2447898"/>
                <a:gd name="connsiteY421" fmla="*/ 1314133 h 1332922"/>
                <a:gd name="connsiteX422" fmla="*/ 2185238 w 2447898"/>
                <a:gd name="connsiteY422" fmla="*/ 1314784 h 1332922"/>
                <a:gd name="connsiteX423" fmla="*/ 2198231 w 2447898"/>
                <a:gd name="connsiteY423" fmla="*/ 1315992 h 1332922"/>
                <a:gd name="connsiteX424" fmla="*/ 2198980 w 2447898"/>
                <a:gd name="connsiteY424" fmla="*/ 1316045 h 1332922"/>
                <a:gd name="connsiteX425" fmla="*/ 2199755 w 2447898"/>
                <a:gd name="connsiteY425" fmla="*/ 1316119 h 1332922"/>
                <a:gd name="connsiteX426" fmla="*/ 2201259 w 2447898"/>
                <a:gd name="connsiteY426" fmla="*/ 1316253 h 1332922"/>
                <a:gd name="connsiteX427" fmla="*/ 2204286 w 2447898"/>
                <a:gd name="connsiteY427" fmla="*/ 1316488 h 1332922"/>
                <a:gd name="connsiteX428" fmla="*/ 2210369 w 2447898"/>
                <a:gd name="connsiteY428" fmla="*/ 1316985 h 1332922"/>
                <a:gd name="connsiteX429" fmla="*/ 2222506 w 2447898"/>
                <a:gd name="connsiteY429" fmla="*/ 1317878 h 1332922"/>
                <a:gd name="connsiteX430" fmla="*/ 2224004 w 2447898"/>
                <a:gd name="connsiteY430" fmla="*/ 1317985 h 1332922"/>
                <a:gd name="connsiteX431" fmla="*/ 2225534 w 2447898"/>
                <a:gd name="connsiteY431" fmla="*/ 1318065 h 1332922"/>
                <a:gd name="connsiteX432" fmla="*/ 2228562 w 2447898"/>
                <a:gd name="connsiteY432" fmla="*/ 1318273 h 1332922"/>
                <a:gd name="connsiteX433" fmla="*/ 2234618 w 2447898"/>
                <a:gd name="connsiteY433" fmla="*/ 1318663 h 1332922"/>
                <a:gd name="connsiteX434" fmla="*/ 2246756 w 2447898"/>
                <a:gd name="connsiteY434" fmla="*/ 1319347 h 1332922"/>
                <a:gd name="connsiteX435" fmla="*/ 2247504 w 2447898"/>
                <a:gd name="connsiteY435" fmla="*/ 1319401 h 1332922"/>
                <a:gd name="connsiteX436" fmla="*/ 2248253 w 2447898"/>
                <a:gd name="connsiteY436" fmla="*/ 1319428 h 1332922"/>
                <a:gd name="connsiteX437" fmla="*/ 2249731 w 2447898"/>
                <a:gd name="connsiteY437" fmla="*/ 1319502 h 1332922"/>
                <a:gd name="connsiteX438" fmla="*/ 2258662 w 2447898"/>
                <a:gd name="connsiteY438" fmla="*/ 1319978 h 1332922"/>
                <a:gd name="connsiteX439" fmla="*/ 2259410 w 2447898"/>
                <a:gd name="connsiteY439" fmla="*/ 1320005 h 1332922"/>
                <a:gd name="connsiteX440" fmla="*/ 2260133 w 2447898"/>
                <a:gd name="connsiteY440" fmla="*/ 1320025 h 1332922"/>
                <a:gd name="connsiteX441" fmla="*/ 2261636 w 2447898"/>
                <a:gd name="connsiteY441" fmla="*/ 1320106 h 1332922"/>
                <a:gd name="connsiteX442" fmla="*/ 2264611 w 2447898"/>
                <a:gd name="connsiteY442" fmla="*/ 1320240 h 1332922"/>
                <a:gd name="connsiteX443" fmla="*/ 2270541 w 2447898"/>
                <a:gd name="connsiteY443" fmla="*/ 1320502 h 1332922"/>
                <a:gd name="connsiteX444" fmla="*/ 2271290 w 2447898"/>
                <a:gd name="connsiteY444" fmla="*/ 1320528 h 1332922"/>
                <a:gd name="connsiteX445" fmla="*/ 2272038 w 2447898"/>
                <a:gd name="connsiteY445" fmla="*/ 1320575 h 1332922"/>
                <a:gd name="connsiteX446" fmla="*/ 2273516 w 2447898"/>
                <a:gd name="connsiteY446" fmla="*/ 1320629 h 1332922"/>
                <a:gd name="connsiteX447" fmla="*/ 2276491 w 2447898"/>
                <a:gd name="connsiteY447" fmla="*/ 1320736 h 1332922"/>
                <a:gd name="connsiteX448" fmla="*/ 2282447 w 2447898"/>
                <a:gd name="connsiteY448" fmla="*/ 1320971 h 1332922"/>
                <a:gd name="connsiteX449" fmla="*/ 2294346 w 2447898"/>
                <a:gd name="connsiteY449" fmla="*/ 1321394 h 1332922"/>
                <a:gd name="connsiteX450" fmla="*/ 2297560 w 2447898"/>
                <a:gd name="connsiteY450" fmla="*/ 1321495 h 1332922"/>
                <a:gd name="connsiteX451" fmla="*/ 2300793 w 2447898"/>
                <a:gd name="connsiteY451" fmla="*/ 1321602 h 1332922"/>
                <a:gd name="connsiteX452" fmla="*/ 2307239 w 2447898"/>
                <a:gd name="connsiteY452" fmla="*/ 1321810 h 1332922"/>
                <a:gd name="connsiteX453" fmla="*/ 2308041 w 2447898"/>
                <a:gd name="connsiteY453" fmla="*/ 1321837 h 1332922"/>
                <a:gd name="connsiteX454" fmla="*/ 2308869 w 2447898"/>
                <a:gd name="connsiteY454" fmla="*/ 1321864 h 1332922"/>
                <a:gd name="connsiteX455" fmla="*/ 2310473 w 2447898"/>
                <a:gd name="connsiteY455" fmla="*/ 1321891 h 1332922"/>
                <a:gd name="connsiteX456" fmla="*/ 2313706 w 2447898"/>
                <a:gd name="connsiteY456" fmla="*/ 1321991 h 1332922"/>
                <a:gd name="connsiteX457" fmla="*/ 2320152 w 2447898"/>
                <a:gd name="connsiteY457" fmla="*/ 1322153 h 1332922"/>
                <a:gd name="connsiteX458" fmla="*/ 2321756 w 2447898"/>
                <a:gd name="connsiteY458" fmla="*/ 1322206 h 1332922"/>
                <a:gd name="connsiteX459" fmla="*/ 2323386 w 2447898"/>
                <a:gd name="connsiteY459" fmla="*/ 1322233 h 1332922"/>
                <a:gd name="connsiteX460" fmla="*/ 2326599 w 2447898"/>
                <a:gd name="connsiteY460" fmla="*/ 1322307 h 1332922"/>
                <a:gd name="connsiteX461" fmla="*/ 2333039 w 2447898"/>
                <a:gd name="connsiteY461" fmla="*/ 1322468 h 1332922"/>
                <a:gd name="connsiteX462" fmla="*/ 2345952 w 2447898"/>
                <a:gd name="connsiteY462" fmla="*/ 1322730 h 1332922"/>
                <a:gd name="connsiteX463" fmla="*/ 2346707 w 2447898"/>
                <a:gd name="connsiteY463" fmla="*/ 1322730 h 1332922"/>
                <a:gd name="connsiteX464" fmla="*/ 2347456 w 2447898"/>
                <a:gd name="connsiteY464" fmla="*/ 1322757 h 1332922"/>
                <a:gd name="connsiteX465" fmla="*/ 2348960 w 2447898"/>
                <a:gd name="connsiteY465" fmla="*/ 1322783 h 1332922"/>
                <a:gd name="connsiteX466" fmla="*/ 2351988 w 2447898"/>
                <a:gd name="connsiteY466" fmla="*/ 1322830 h 1332922"/>
                <a:gd name="connsiteX467" fmla="*/ 2357990 w 2447898"/>
                <a:gd name="connsiteY467" fmla="*/ 1322938 h 1332922"/>
                <a:gd name="connsiteX468" fmla="*/ 2358739 w 2447898"/>
                <a:gd name="connsiteY468" fmla="*/ 1322965 h 1332922"/>
                <a:gd name="connsiteX469" fmla="*/ 2359514 w 2447898"/>
                <a:gd name="connsiteY469" fmla="*/ 1322965 h 1332922"/>
                <a:gd name="connsiteX470" fmla="*/ 2364020 w 2447898"/>
                <a:gd name="connsiteY470" fmla="*/ 1323045 h 1332922"/>
                <a:gd name="connsiteX471" fmla="*/ 2370049 w 2447898"/>
                <a:gd name="connsiteY471" fmla="*/ 1323119 h 1332922"/>
                <a:gd name="connsiteX472" fmla="*/ 2370798 w 2447898"/>
                <a:gd name="connsiteY472" fmla="*/ 1323146 h 1332922"/>
                <a:gd name="connsiteX473" fmla="*/ 2371553 w 2447898"/>
                <a:gd name="connsiteY473" fmla="*/ 1323146 h 1332922"/>
                <a:gd name="connsiteX474" fmla="*/ 2373050 w 2447898"/>
                <a:gd name="connsiteY474" fmla="*/ 1323173 h 1332922"/>
                <a:gd name="connsiteX475" fmla="*/ 2376052 w 2447898"/>
                <a:gd name="connsiteY475" fmla="*/ 1323200 h 1332922"/>
                <a:gd name="connsiteX476" fmla="*/ 2382087 w 2447898"/>
                <a:gd name="connsiteY476" fmla="*/ 1323280 h 1332922"/>
                <a:gd name="connsiteX477" fmla="*/ 2394119 w 2447898"/>
                <a:gd name="connsiteY477" fmla="*/ 1323434 h 1332922"/>
                <a:gd name="connsiteX478" fmla="*/ 2394974 w 2447898"/>
                <a:gd name="connsiteY478" fmla="*/ 1323434 h 1332922"/>
                <a:gd name="connsiteX479" fmla="*/ 2395802 w 2447898"/>
                <a:gd name="connsiteY479" fmla="*/ 1323461 h 1332922"/>
                <a:gd name="connsiteX480" fmla="*/ 2397485 w 2447898"/>
                <a:gd name="connsiteY480" fmla="*/ 1323461 h 1332922"/>
                <a:gd name="connsiteX481" fmla="*/ 2400850 w 2447898"/>
                <a:gd name="connsiteY481" fmla="*/ 1323515 h 1332922"/>
                <a:gd name="connsiteX482" fmla="*/ 2407575 w 2447898"/>
                <a:gd name="connsiteY482" fmla="*/ 1323569 h 1332922"/>
                <a:gd name="connsiteX483" fmla="*/ 2408404 w 2447898"/>
                <a:gd name="connsiteY483" fmla="*/ 1323569 h 1332922"/>
                <a:gd name="connsiteX484" fmla="*/ 2409258 w 2447898"/>
                <a:gd name="connsiteY484" fmla="*/ 1323595 h 1332922"/>
                <a:gd name="connsiteX485" fmla="*/ 2410941 w 2447898"/>
                <a:gd name="connsiteY485" fmla="*/ 1323595 h 1332922"/>
                <a:gd name="connsiteX486" fmla="*/ 2414280 w 2447898"/>
                <a:gd name="connsiteY486" fmla="*/ 1323649 h 1332922"/>
                <a:gd name="connsiteX487" fmla="*/ 2421012 w 2447898"/>
                <a:gd name="connsiteY487" fmla="*/ 1323696 h 1332922"/>
                <a:gd name="connsiteX488" fmla="*/ 2422688 w 2447898"/>
                <a:gd name="connsiteY488" fmla="*/ 1323696 h 1332922"/>
                <a:gd name="connsiteX489" fmla="*/ 2424371 w 2447898"/>
                <a:gd name="connsiteY489" fmla="*/ 1323723 h 1332922"/>
                <a:gd name="connsiteX490" fmla="*/ 2427737 w 2447898"/>
                <a:gd name="connsiteY490" fmla="*/ 1323750 h 1332922"/>
                <a:gd name="connsiteX491" fmla="*/ 2434442 w 2447898"/>
                <a:gd name="connsiteY491" fmla="*/ 1323777 h 1332922"/>
                <a:gd name="connsiteX492" fmla="*/ 2435296 w 2447898"/>
                <a:gd name="connsiteY492" fmla="*/ 1323804 h 1332922"/>
                <a:gd name="connsiteX493" fmla="*/ 2437807 w 2447898"/>
                <a:gd name="connsiteY493" fmla="*/ 1323804 h 1332922"/>
                <a:gd name="connsiteX494" fmla="*/ 2441173 w 2447898"/>
                <a:gd name="connsiteY494" fmla="*/ 1323830 h 1332922"/>
                <a:gd name="connsiteX495" fmla="*/ 2442021 w 2447898"/>
                <a:gd name="connsiteY495" fmla="*/ 1323830 h 1332922"/>
                <a:gd name="connsiteX496" fmla="*/ 2442849 w 2447898"/>
                <a:gd name="connsiteY496" fmla="*/ 1323857 h 1332922"/>
                <a:gd name="connsiteX497" fmla="*/ 2446215 w 2447898"/>
                <a:gd name="connsiteY497" fmla="*/ 1323857 h 1332922"/>
                <a:gd name="connsiteX498" fmla="*/ 2447043 w 2447898"/>
                <a:gd name="connsiteY498" fmla="*/ 1323884 h 1332922"/>
                <a:gd name="connsiteX499" fmla="*/ 2447898 w 2447898"/>
                <a:gd name="connsiteY499" fmla="*/ 1323884 h 1332922"/>
                <a:gd name="connsiteX0" fmla="*/ 0 w 2447898"/>
                <a:gd name="connsiteY0" fmla="*/ 1323884 h 1332922"/>
                <a:gd name="connsiteX1" fmla="*/ 751 w 2447898"/>
                <a:gd name="connsiteY1" fmla="*/ 1323884 h 1332922"/>
                <a:gd name="connsiteX2" fmla="*/ 1501 w 2447898"/>
                <a:gd name="connsiteY2" fmla="*/ 1323857 h 1332922"/>
                <a:gd name="connsiteX3" fmla="*/ 3003 w 2447898"/>
                <a:gd name="connsiteY3" fmla="*/ 1323857 h 1332922"/>
                <a:gd name="connsiteX4" fmla="*/ 6005 w 2447898"/>
                <a:gd name="connsiteY4" fmla="*/ 1323830 h 1332922"/>
                <a:gd name="connsiteX5" fmla="*/ 12009 w 2447898"/>
                <a:gd name="connsiteY5" fmla="*/ 1323804 h 1332922"/>
                <a:gd name="connsiteX6" fmla="*/ 12759 w 2447898"/>
                <a:gd name="connsiteY6" fmla="*/ 1323804 h 1332922"/>
                <a:gd name="connsiteX7" fmla="*/ 13510 w 2447898"/>
                <a:gd name="connsiteY7" fmla="*/ 1323777 h 1332922"/>
                <a:gd name="connsiteX8" fmla="*/ 15011 w 2447898"/>
                <a:gd name="connsiteY8" fmla="*/ 1323777 h 1332922"/>
                <a:gd name="connsiteX9" fmla="*/ 18013 w 2447898"/>
                <a:gd name="connsiteY9" fmla="*/ 1323750 h 1332922"/>
                <a:gd name="connsiteX10" fmla="*/ 24017 w 2447898"/>
                <a:gd name="connsiteY10" fmla="*/ 1323723 h 1332922"/>
                <a:gd name="connsiteX11" fmla="*/ 24768 w 2447898"/>
                <a:gd name="connsiteY11" fmla="*/ 1323696 h 1332922"/>
                <a:gd name="connsiteX12" fmla="*/ 27020 w 2447898"/>
                <a:gd name="connsiteY12" fmla="*/ 1323696 h 1332922"/>
                <a:gd name="connsiteX13" fmla="*/ 36026 w 2447898"/>
                <a:gd name="connsiteY13" fmla="*/ 1323622 h 1332922"/>
                <a:gd name="connsiteX14" fmla="*/ 48035 w 2447898"/>
                <a:gd name="connsiteY14" fmla="*/ 1323488 h 1332922"/>
                <a:gd name="connsiteX15" fmla="*/ 49665 w 2447898"/>
                <a:gd name="connsiteY15" fmla="*/ 1323488 h 1332922"/>
                <a:gd name="connsiteX16" fmla="*/ 51296 w 2447898"/>
                <a:gd name="connsiteY16" fmla="*/ 1323461 h 1332922"/>
                <a:gd name="connsiteX17" fmla="*/ 54557 w 2447898"/>
                <a:gd name="connsiteY17" fmla="*/ 1323434 h 1332922"/>
                <a:gd name="connsiteX18" fmla="*/ 61053 w 2447898"/>
                <a:gd name="connsiteY18" fmla="*/ 1323361 h 1332922"/>
                <a:gd name="connsiteX19" fmla="*/ 61881 w 2447898"/>
                <a:gd name="connsiteY19" fmla="*/ 1323334 h 1332922"/>
                <a:gd name="connsiteX20" fmla="*/ 62683 w 2447898"/>
                <a:gd name="connsiteY20" fmla="*/ 1323334 h 1332922"/>
                <a:gd name="connsiteX21" fmla="*/ 64314 w 2447898"/>
                <a:gd name="connsiteY21" fmla="*/ 1323307 h 1332922"/>
                <a:gd name="connsiteX22" fmla="*/ 67575 w 2447898"/>
                <a:gd name="connsiteY22" fmla="*/ 1323280 h 1332922"/>
                <a:gd name="connsiteX23" fmla="*/ 74071 w 2447898"/>
                <a:gd name="connsiteY23" fmla="*/ 1323173 h 1332922"/>
                <a:gd name="connsiteX24" fmla="*/ 74899 w 2447898"/>
                <a:gd name="connsiteY24" fmla="*/ 1323173 h 1332922"/>
                <a:gd name="connsiteX25" fmla="*/ 75701 w 2447898"/>
                <a:gd name="connsiteY25" fmla="*/ 1323146 h 1332922"/>
                <a:gd name="connsiteX26" fmla="*/ 77332 w 2447898"/>
                <a:gd name="connsiteY26" fmla="*/ 1323146 h 1332922"/>
                <a:gd name="connsiteX27" fmla="*/ 87115 w 2447898"/>
                <a:gd name="connsiteY27" fmla="*/ 1322991 h 1332922"/>
                <a:gd name="connsiteX28" fmla="*/ 100133 w 2447898"/>
                <a:gd name="connsiteY28" fmla="*/ 1322757 h 1332922"/>
                <a:gd name="connsiteX29" fmla="*/ 100883 w 2447898"/>
                <a:gd name="connsiteY29" fmla="*/ 1322757 h 1332922"/>
                <a:gd name="connsiteX30" fmla="*/ 101660 w 2447898"/>
                <a:gd name="connsiteY30" fmla="*/ 1322730 h 1332922"/>
                <a:gd name="connsiteX31" fmla="*/ 103161 w 2447898"/>
                <a:gd name="connsiteY31" fmla="*/ 1322703 h 1332922"/>
                <a:gd name="connsiteX32" fmla="*/ 106215 w 2447898"/>
                <a:gd name="connsiteY32" fmla="*/ 1322649 h 1332922"/>
                <a:gd name="connsiteX33" fmla="*/ 112297 w 2447898"/>
                <a:gd name="connsiteY33" fmla="*/ 1322522 h 1332922"/>
                <a:gd name="connsiteX34" fmla="*/ 113047 w 2447898"/>
                <a:gd name="connsiteY34" fmla="*/ 1322495 h 1332922"/>
                <a:gd name="connsiteX35" fmla="*/ 113798 w 2447898"/>
                <a:gd name="connsiteY35" fmla="*/ 1322495 h 1332922"/>
                <a:gd name="connsiteX36" fmla="*/ 115325 w 2447898"/>
                <a:gd name="connsiteY36" fmla="*/ 1322441 h 1332922"/>
                <a:gd name="connsiteX37" fmla="*/ 118378 w 2447898"/>
                <a:gd name="connsiteY37" fmla="*/ 1322387 h 1332922"/>
                <a:gd name="connsiteX38" fmla="*/ 124435 w 2447898"/>
                <a:gd name="connsiteY38" fmla="*/ 1322233 h 1332922"/>
                <a:gd name="connsiteX39" fmla="*/ 125211 w 2447898"/>
                <a:gd name="connsiteY39" fmla="*/ 1322233 h 1332922"/>
                <a:gd name="connsiteX40" fmla="*/ 125962 w 2447898"/>
                <a:gd name="connsiteY40" fmla="*/ 1322206 h 1332922"/>
                <a:gd name="connsiteX41" fmla="*/ 127488 w 2447898"/>
                <a:gd name="connsiteY41" fmla="*/ 1322153 h 1332922"/>
                <a:gd name="connsiteX42" fmla="*/ 130517 w 2447898"/>
                <a:gd name="connsiteY42" fmla="*/ 1322072 h 1332922"/>
                <a:gd name="connsiteX43" fmla="*/ 136598 w 2447898"/>
                <a:gd name="connsiteY43" fmla="*/ 1321918 h 1332922"/>
                <a:gd name="connsiteX44" fmla="*/ 148763 w 2447898"/>
                <a:gd name="connsiteY44" fmla="*/ 1321549 h 1332922"/>
                <a:gd name="connsiteX45" fmla="*/ 149513 w 2447898"/>
                <a:gd name="connsiteY45" fmla="*/ 1321522 h 1332922"/>
                <a:gd name="connsiteX46" fmla="*/ 150263 w 2447898"/>
                <a:gd name="connsiteY46" fmla="*/ 1321522 h 1332922"/>
                <a:gd name="connsiteX47" fmla="*/ 151739 w 2447898"/>
                <a:gd name="connsiteY47" fmla="*/ 1321468 h 1332922"/>
                <a:gd name="connsiteX48" fmla="*/ 154715 w 2447898"/>
                <a:gd name="connsiteY48" fmla="*/ 1321367 h 1332922"/>
                <a:gd name="connsiteX49" fmla="*/ 160693 w 2447898"/>
                <a:gd name="connsiteY49" fmla="*/ 1321153 h 1332922"/>
                <a:gd name="connsiteX50" fmla="*/ 161444 w 2447898"/>
                <a:gd name="connsiteY50" fmla="*/ 1321132 h 1332922"/>
                <a:gd name="connsiteX51" fmla="*/ 162169 w 2447898"/>
                <a:gd name="connsiteY51" fmla="*/ 1321106 h 1332922"/>
                <a:gd name="connsiteX52" fmla="*/ 163670 w 2447898"/>
                <a:gd name="connsiteY52" fmla="*/ 1321052 h 1332922"/>
                <a:gd name="connsiteX53" fmla="*/ 166646 w 2447898"/>
                <a:gd name="connsiteY53" fmla="*/ 1320945 h 1332922"/>
                <a:gd name="connsiteX54" fmla="*/ 172598 w 2447898"/>
                <a:gd name="connsiteY54" fmla="*/ 1320710 h 1332922"/>
                <a:gd name="connsiteX55" fmla="*/ 173349 w 2447898"/>
                <a:gd name="connsiteY55" fmla="*/ 1320656 h 1332922"/>
                <a:gd name="connsiteX56" fmla="*/ 175600 w 2447898"/>
                <a:gd name="connsiteY56" fmla="*/ 1320575 h 1332922"/>
                <a:gd name="connsiteX57" fmla="*/ 184530 w 2447898"/>
                <a:gd name="connsiteY57" fmla="*/ 1320186 h 1332922"/>
                <a:gd name="connsiteX58" fmla="*/ 196461 w 2447898"/>
                <a:gd name="connsiteY58" fmla="*/ 1319609 h 1332922"/>
                <a:gd name="connsiteX59" fmla="*/ 197263 w 2447898"/>
                <a:gd name="connsiteY59" fmla="*/ 1319555 h 1332922"/>
                <a:gd name="connsiteX60" fmla="*/ 198065 w 2447898"/>
                <a:gd name="connsiteY60" fmla="*/ 1319528 h 1332922"/>
                <a:gd name="connsiteX61" fmla="*/ 199696 w 2447898"/>
                <a:gd name="connsiteY61" fmla="*/ 1319428 h 1332922"/>
                <a:gd name="connsiteX62" fmla="*/ 202905 w 2447898"/>
                <a:gd name="connsiteY62" fmla="*/ 1319267 h 1332922"/>
                <a:gd name="connsiteX63" fmla="*/ 209375 w 2447898"/>
                <a:gd name="connsiteY63" fmla="*/ 1318898 h 1332922"/>
                <a:gd name="connsiteX64" fmla="*/ 210203 w 2447898"/>
                <a:gd name="connsiteY64" fmla="*/ 1318851 h 1332922"/>
                <a:gd name="connsiteX65" fmla="*/ 212610 w 2447898"/>
                <a:gd name="connsiteY65" fmla="*/ 1318690 h 1332922"/>
                <a:gd name="connsiteX66" fmla="*/ 215845 w 2447898"/>
                <a:gd name="connsiteY66" fmla="*/ 1318508 h 1332922"/>
                <a:gd name="connsiteX67" fmla="*/ 222315 w 2447898"/>
                <a:gd name="connsiteY67" fmla="*/ 1318085 h 1332922"/>
                <a:gd name="connsiteX68" fmla="*/ 223118 w 2447898"/>
                <a:gd name="connsiteY68" fmla="*/ 1318039 h 1332922"/>
                <a:gd name="connsiteX69" fmla="*/ 223920 w 2447898"/>
                <a:gd name="connsiteY69" fmla="*/ 1317958 h 1332922"/>
                <a:gd name="connsiteX70" fmla="*/ 225550 w 2447898"/>
                <a:gd name="connsiteY70" fmla="*/ 1317851 h 1332922"/>
                <a:gd name="connsiteX71" fmla="*/ 228786 w 2447898"/>
                <a:gd name="connsiteY71" fmla="*/ 1317643 h 1332922"/>
                <a:gd name="connsiteX72" fmla="*/ 235255 w 2447898"/>
                <a:gd name="connsiteY72" fmla="*/ 1317173 h 1332922"/>
                <a:gd name="connsiteX73" fmla="*/ 248170 w 2447898"/>
                <a:gd name="connsiteY73" fmla="*/ 1316119 h 1332922"/>
                <a:gd name="connsiteX74" fmla="*/ 248921 w 2447898"/>
                <a:gd name="connsiteY74" fmla="*/ 1316045 h 1332922"/>
                <a:gd name="connsiteX75" fmla="*/ 249697 w 2447898"/>
                <a:gd name="connsiteY75" fmla="*/ 1315992 h 1332922"/>
                <a:gd name="connsiteX76" fmla="*/ 254200 w 2447898"/>
                <a:gd name="connsiteY76" fmla="*/ 1315596 h 1332922"/>
                <a:gd name="connsiteX77" fmla="*/ 260257 w 2447898"/>
                <a:gd name="connsiteY77" fmla="*/ 1315018 h 1332922"/>
                <a:gd name="connsiteX78" fmla="*/ 272317 w 2447898"/>
                <a:gd name="connsiteY78" fmla="*/ 1313817 h 1332922"/>
                <a:gd name="connsiteX79" fmla="*/ 273067 w 2447898"/>
                <a:gd name="connsiteY79" fmla="*/ 1313737 h 1332922"/>
                <a:gd name="connsiteX80" fmla="*/ 273818 w 2447898"/>
                <a:gd name="connsiteY80" fmla="*/ 1313629 h 1332922"/>
                <a:gd name="connsiteX81" fmla="*/ 275319 w 2447898"/>
                <a:gd name="connsiteY81" fmla="*/ 1313475 h 1332922"/>
                <a:gd name="connsiteX82" fmla="*/ 278347 w 2447898"/>
                <a:gd name="connsiteY82" fmla="*/ 1313133 h 1332922"/>
                <a:gd name="connsiteX83" fmla="*/ 284377 w 2447898"/>
                <a:gd name="connsiteY83" fmla="*/ 1312455 h 1332922"/>
                <a:gd name="connsiteX84" fmla="*/ 296467 w 2447898"/>
                <a:gd name="connsiteY84" fmla="*/ 1310931 h 1332922"/>
                <a:gd name="connsiteX85" fmla="*/ 297268 w 2447898"/>
                <a:gd name="connsiteY85" fmla="*/ 1310824 h 1332922"/>
                <a:gd name="connsiteX86" fmla="*/ 298096 w 2447898"/>
                <a:gd name="connsiteY86" fmla="*/ 1310696 h 1332922"/>
                <a:gd name="connsiteX87" fmla="*/ 299726 w 2447898"/>
                <a:gd name="connsiteY87" fmla="*/ 1310488 h 1332922"/>
                <a:gd name="connsiteX88" fmla="*/ 302986 w 2447898"/>
                <a:gd name="connsiteY88" fmla="*/ 1310039 h 1332922"/>
                <a:gd name="connsiteX89" fmla="*/ 309532 w 2447898"/>
                <a:gd name="connsiteY89" fmla="*/ 1309099 h 1332922"/>
                <a:gd name="connsiteX90" fmla="*/ 322604 w 2447898"/>
                <a:gd name="connsiteY90" fmla="*/ 1307025 h 1332922"/>
                <a:gd name="connsiteX91" fmla="*/ 323432 w 2447898"/>
                <a:gd name="connsiteY91" fmla="*/ 1306891 h 1332922"/>
                <a:gd name="connsiteX92" fmla="*/ 324234 w 2447898"/>
                <a:gd name="connsiteY92" fmla="*/ 1306764 h 1332922"/>
                <a:gd name="connsiteX93" fmla="*/ 325890 w 2447898"/>
                <a:gd name="connsiteY93" fmla="*/ 1306475 h 1332922"/>
                <a:gd name="connsiteX94" fmla="*/ 329150 w 2447898"/>
                <a:gd name="connsiteY94" fmla="*/ 1305898 h 1332922"/>
                <a:gd name="connsiteX95" fmla="*/ 335696 w 2447898"/>
                <a:gd name="connsiteY95" fmla="*/ 1304717 h 1332922"/>
                <a:gd name="connsiteX96" fmla="*/ 348768 w 2447898"/>
                <a:gd name="connsiteY96" fmla="*/ 1302146 h 1332922"/>
                <a:gd name="connsiteX97" fmla="*/ 349570 w 2447898"/>
                <a:gd name="connsiteY97" fmla="*/ 1301992 h 1332922"/>
                <a:gd name="connsiteX98" fmla="*/ 350371 w 2447898"/>
                <a:gd name="connsiteY98" fmla="*/ 1301811 h 1332922"/>
                <a:gd name="connsiteX99" fmla="*/ 351975 w 2447898"/>
                <a:gd name="connsiteY99" fmla="*/ 1301495 h 1332922"/>
                <a:gd name="connsiteX100" fmla="*/ 355188 w 2447898"/>
                <a:gd name="connsiteY100" fmla="*/ 1300784 h 1332922"/>
                <a:gd name="connsiteX101" fmla="*/ 361608 w 2447898"/>
                <a:gd name="connsiteY101" fmla="*/ 1299341 h 1332922"/>
                <a:gd name="connsiteX102" fmla="*/ 374442 w 2447898"/>
                <a:gd name="connsiteY102" fmla="*/ 1296254 h 1332922"/>
                <a:gd name="connsiteX103" fmla="*/ 380862 w 2447898"/>
                <a:gd name="connsiteY103" fmla="*/ 1294576 h 1332922"/>
                <a:gd name="connsiteX104" fmla="*/ 387282 w 2447898"/>
                <a:gd name="connsiteY104" fmla="*/ 1292791 h 1332922"/>
                <a:gd name="connsiteX105" fmla="*/ 400142 w 2447898"/>
                <a:gd name="connsiteY105" fmla="*/ 1288985 h 1332922"/>
                <a:gd name="connsiteX106" fmla="*/ 400864 w 2447898"/>
                <a:gd name="connsiteY106" fmla="*/ 1288777 h 1332922"/>
                <a:gd name="connsiteX107" fmla="*/ 403117 w 2447898"/>
                <a:gd name="connsiteY107" fmla="*/ 1288073 h 1332922"/>
                <a:gd name="connsiteX108" fmla="*/ 406118 w 2447898"/>
                <a:gd name="connsiteY108" fmla="*/ 1287100 h 1332922"/>
                <a:gd name="connsiteX109" fmla="*/ 412101 w 2447898"/>
                <a:gd name="connsiteY109" fmla="*/ 1285106 h 1332922"/>
                <a:gd name="connsiteX110" fmla="*/ 424080 w 2447898"/>
                <a:gd name="connsiteY110" fmla="*/ 1280838 h 1332922"/>
                <a:gd name="connsiteX111" fmla="*/ 424835 w 2447898"/>
                <a:gd name="connsiteY111" fmla="*/ 1280576 h 1332922"/>
                <a:gd name="connsiteX112" fmla="*/ 425584 w 2447898"/>
                <a:gd name="connsiteY112" fmla="*/ 1280288 h 1332922"/>
                <a:gd name="connsiteX113" fmla="*/ 427081 w 2447898"/>
                <a:gd name="connsiteY113" fmla="*/ 1279737 h 1332922"/>
                <a:gd name="connsiteX114" fmla="*/ 430082 w 2447898"/>
                <a:gd name="connsiteY114" fmla="*/ 1278583 h 1332922"/>
                <a:gd name="connsiteX115" fmla="*/ 436065 w 2447898"/>
                <a:gd name="connsiteY115" fmla="*/ 1276194 h 1332922"/>
                <a:gd name="connsiteX116" fmla="*/ 448044 w 2447898"/>
                <a:gd name="connsiteY116" fmla="*/ 1271133 h 1332922"/>
                <a:gd name="connsiteX117" fmla="*/ 448852 w 2447898"/>
                <a:gd name="connsiteY117" fmla="*/ 1270771 h 1332922"/>
                <a:gd name="connsiteX118" fmla="*/ 449654 w 2447898"/>
                <a:gd name="connsiteY118" fmla="*/ 1270429 h 1332922"/>
                <a:gd name="connsiteX119" fmla="*/ 451284 w 2447898"/>
                <a:gd name="connsiteY119" fmla="*/ 1269690 h 1332922"/>
                <a:gd name="connsiteX120" fmla="*/ 454543 w 2447898"/>
                <a:gd name="connsiteY120" fmla="*/ 1268200 h 1332922"/>
                <a:gd name="connsiteX121" fmla="*/ 461036 w 2447898"/>
                <a:gd name="connsiteY121" fmla="*/ 1265160 h 1332922"/>
                <a:gd name="connsiteX122" fmla="*/ 474002 w 2447898"/>
                <a:gd name="connsiteY122" fmla="*/ 1258603 h 1332922"/>
                <a:gd name="connsiteX123" fmla="*/ 474830 w 2447898"/>
                <a:gd name="connsiteY123" fmla="*/ 1258187 h 1332922"/>
                <a:gd name="connsiteX124" fmla="*/ 475639 w 2447898"/>
                <a:gd name="connsiteY124" fmla="*/ 1257738 h 1332922"/>
                <a:gd name="connsiteX125" fmla="*/ 477269 w 2447898"/>
                <a:gd name="connsiteY125" fmla="*/ 1256872 h 1332922"/>
                <a:gd name="connsiteX126" fmla="*/ 480502 w 2447898"/>
                <a:gd name="connsiteY126" fmla="*/ 1255120 h 1332922"/>
                <a:gd name="connsiteX127" fmla="*/ 486995 w 2447898"/>
                <a:gd name="connsiteY127" fmla="*/ 1251476 h 1332922"/>
                <a:gd name="connsiteX128" fmla="*/ 499987 w 2447898"/>
                <a:gd name="connsiteY128" fmla="*/ 1243684 h 1332922"/>
                <a:gd name="connsiteX129" fmla="*/ 500743 w 2447898"/>
                <a:gd name="connsiteY129" fmla="*/ 1243214 h 1332922"/>
                <a:gd name="connsiteX130" fmla="*/ 501518 w 2447898"/>
                <a:gd name="connsiteY130" fmla="*/ 1242744 h 1332922"/>
                <a:gd name="connsiteX131" fmla="*/ 503015 w 2447898"/>
                <a:gd name="connsiteY131" fmla="*/ 1241771 h 1332922"/>
                <a:gd name="connsiteX132" fmla="*/ 506043 w 2447898"/>
                <a:gd name="connsiteY132" fmla="*/ 1239832 h 1332922"/>
                <a:gd name="connsiteX133" fmla="*/ 512125 w 2447898"/>
                <a:gd name="connsiteY133" fmla="*/ 1235852 h 1332922"/>
                <a:gd name="connsiteX134" fmla="*/ 524237 w 2447898"/>
                <a:gd name="connsiteY134" fmla="*/ 1227382 h 1332922"/>
                <a:gd name="connsiteX135" fmla="*/ 524992 w 2447898"/>
                <a:gd name="connsiteY135" fmla="*/ 1226832 h 1332922"/>
                <a:gd name="connsiteX136" fmla="*/ 525767 w 2447898"/>
                <a:gd name="connsiteY136" fmla="*/ 1226282 h 1332922"/>
                <a:gd name="connsiteX137" fmla="*/ 527264 w 2447898"/>
                <a:gd name="connsiteY137" fmla="*/ 1225154 h 1332922"/>
                <a:gd name="connsiteX138" fmla="*/ 530299 w 2447898"/>
                <a:gd name="connsiteY138" fmla="*/ 1222899 h 1332922"/>
                <a:gd name="connsiteX139" fmla="*/ 536374 w 2447898"/>
                <a:gd name="connsiteY139" fmla="*/ 1218255 h 1332922"/>
                <a:gd name="connsiteX140" fmla="*/ 548492 w 2447898"/>
                <a:gd name="connsiteY140" fmla="*/ 1208477 h 1332922"/>
                <a:gd name="connsiteX141" fmla="*/ 549241 w 2447898"/>
                <a:gd name="connsiteY141" fmla="*/ 1207853 h 1332922"/>
                <a:gd name="connsiteX142" fmla="*/ 549963 w 2447898"/>
                <a:gd name="connsiteY142" fmla="*/ 1207222 h 1332922"/>
                <a:gd name="connsiteX143" fmla="*/ 551467 w 2447898"/>
                <a:gd name="connsiteY143" fmla="*/ 1205960 h 1332922"/>
                <a:gd name="connsiteX144" fmla="*/ 554442 w 2447898"/>
                <a:gd name="connsiteY144" fmla="*/ 1203416 h 1332922"/>
                <a:gd name="connsiteX145" fmla="*/ 560372 w 2447898"/>
                <a:gd name="connsiteY145" fmla="*/ 1198202 h 1332922"/>
                <a:gd name="connsiteX146" fmla="*/ 572271 w 2447898"/>
                <a:gd name="connsiteY146" fmla="*/ 1187215 h 1332922"/>
                <a:gd name="connsiteX147" fmla="*/ 573000 w 2447898"/>
                <a:gd name="connsiteY147" fmla="*/ 1186511 h 1332922"/>
                <a:gd name="connsiteX148" fmla="*/ 573749 w 2447898"/>
                <a:gd name="connsiteY148" fmla="*/ 1185799 h 1332922"/>
                <a:gd name="connsiteX149" fmla="*/ 575226 w 2447898"/>
                <a:gd name="connsiteY149" fmla="*/ 1184363 h 1332922"/>
                <a:gd name="connsiteX150" fmla="*/ 578201 w 2447898"/>
                <a:gd name="connsiteY150" fmla="*/ 1181450 h 1332922"/>
                <a:gd name="connsiteX151" fmla="*/ 584151 w 2447898"/>
                <a:gd name="connsiteY151" fmla="*/ 1175497 h 1332922"/>
                <a:gd name="connsiteX152" fmla="*/ 596030 w 2447898"/>
                <a:gd name="connsiteY152" fmla="*/ 1163021 h 1332922"/>
                <a:gd name="connsiteX153" fmla="*/ 597640 w 2447898"/>
                <a:gd name="connsiteY153" fmla="*/ 1161289 h 1332922"/>
                <a:gd name="connsiteX154" fmla="*/ 599270 w 2447898"/>
                <a:gd name="connsiteY154" fmla="*/ 1159504 h 1332922"/>
                <a:gd name="connsiteX155" fmla="*/ 602477 w 2447898"/>
                <a:gd name="connsiteY155" fmla="*/ 1155941 h 1332922"/>
                <a:gd name="connsiteX156" fmla="*/ 608923 w 2447898"/>
                <a:gd name="connsiteY156" fmla="*/ 1148625 h 1332922"/>
                <a:gd name="connsiteX157" fmla="*/ 621836 w 2447898"/>
                <a:gd name="connsiteY157" fmla="*/ 1133263 h 1332922"/>
                <a:gd name="connsiteX158" fmla="*/ 647616 w 2447898"/>
                <a:gd name="connsiteY158" fmla="*/ 1099579 h 1332922"/>
                <a:gd name="connsiteX159" fmla="*/ 648364 w 2447898"/>
                <a:gd name="connsiteY159" fmla="*/ 1098532 h 1332922"/>
                <a:gd name="connsiteX160" fmla="*/ 649140 w 2447898"/>
                <a:gd name="connsiteY160" fmla="*/ 1097479 h 1332922"/>
                <a:gd name="connsiteX161" fmla="*/ 650644 w 2447898"/>
                <a:gd name="connsiteY161" fmla="*/ 1095385 h 1332922"/>
                <a:gd name="connsiteX162" fmla="*/ 653645 w 2447898"/>
                <a:gd name="connsiteY162" fmla="*/ 1091136 h 1332922"/>
                <a:gd name="connsiteX163" fmla="*/ 564409 w 2447898"/>
                <a:gd name="connsiteY163" fmla="*/ 1296797 h 1332922"/>
                <a:gd name="connsiteX164" fmla="*/ 582519 w 2447898"/>
                <a:gd name="connsiteY164" fmla="*/ 1313737 h 1332922"/>
                <a:gd name="connsiteX165" fmla="*/ 541746 w 2447898"/>
                <a:gd name="connsiteY165" fmla="*/ 1309971 h 1332922"/>
                <a:gd name="connsiteX166" fmla="*/ 546627 w 2447898"/>
                <a:gd name="connsiteY166" fmla="*/ 1314932 h 1332922"/>
                <a:gd name="connsiteX167" fmla="*/ 598087 w 2447898"/>
                <a:gd name="connsiteY167" fmla="*/ 1307213 h 1332922"/>
                <a:gd name="connsiteX168" fmla="*/ 609848 w 2447898"/>
                <a:gd name="connsiteY168" fmla="*/ 1294909 h 1332922"/>
                <a:gd name="connsiteX169" fmla="*/ 708795 w 2447898"/>
                <a:gd name="connsiteY169" fmla="*/ 1303323 h 1332922"/>
                <a:gd name="connsiteX170" fmla="*/ 707656 w 2447898"/>
                <a:gd name="connsiteY170" fmla="*/ 1306740 h 1332922"/>
                <a:gd name="connsiteX171" fmla="*/ 788365 w 2447898"/>
                <a:gd name="connsiteY171" fmla="*/ 1310134 h 1332922"/>
                <a:gd name="connsiteX172" fmla="*/ 869213 w 2447898"/>
                <a:gd name="connsiteY172" fmla="*/ 1308707 h 1332922"/>
                <a:gd name="connsiteX173" fmla="*/ 898734 w 2447898"/>
                <a:gd name="connsiteY173" fmla="*/ 571454 h 1332922"/>
                <a:gd name="connsiteX174" fmla="*/ 947106 w 2447898"/>
                <a:gd name="connsiteY174" fmla="*/ 444807 h 1332922"/>
                <a:gd name="connsiteX175" fmla="*/ 999514 w 2447898"/>
                <a:gd name="connsiteY175" fmla="*/ 312337 h 1332922"/>
                <a:gd name="connsiteX176" fmla="*/ 1002720 w 2447898"/>
                <a:gd name="connsiteY176" fmla="*/ 304577 h 1332922"/>
                <a:gd name="connsiteX177" fmla="*/ 1005934 w 2447898"/>
                <a:gd name="connsiteY177" fmla="*/ 296843 h 1332922"/>
                <a:gd name="connsiteX178" fmla="*/ 1012374 w 2447898"/>
                <a:gd name="connsiteY178" fmla="*/ 281586 h 1332922"/>
                <a:gd name="connsiteX179" fmla="*/ 1025240 w 2447898"/>
                <a:gd name="connsiteY179" fmla="*/ 251778 h 1332922"/>
                <a:gd name="connsiteX180" fmla="*/ 1050960 w 2447898"/>
                <a:gd name="connsiteY180" fmla="*/ 195597 h 1332922"/>
                <a:gd name="connsiteX181" fmla="*/ 1051716 w 2447898"/>
                <a:gd name="connsiteY181" fmla="*/ 194024 h 1332922"/>
                <a:gd name="connsiteX182" fmla="*/ 1052438 w 2447898"/>
                <a:gd name="connsiteY182" fmla="*/ 192478 h 1332922"/>
                <a:gd name="connsiteX183" fmla="*/ 1053942 w 2447898"/>
                <a:gd name="connsiteY183" fmla="*/ 189384 h 1332922"/>
                <a:gd name="connsiteX184" fmla="*/ 1056943 w 2447898"/>
                <a:gd name="connsiteY184" fmla="*/ 183224 h 1332922"/>
                <a:gd name="connsiteX185" fmla="*/ 1062946 w 2447898"/>
                <a:gd name="connsiteY185" fmla="*/ 171190 h 1332922"/>
                <a:gd name="connsiteX186" fmla="*/ 1074958 w 2447898"/>
                <a:gd name="connsiteY186" fmla="*/ 148042 h 1332922"/>
                <a:gd name="connsiteX187" fmla="*/ 1075706 w 2447898"/>
                <a:gd name="connsiteY187" fmla="*/ 146652 h 1332922"/>
                <a:gd name="connsiteX188" fmla="*/ 1076455 w 2447898"/>
                <a:gd name="connsiteY188" fmla="*/ 145237 h 1332922"/>
                <a:gd name="connsiteX189" fmla="*/ 1080960 w 2447898"/>
                <a:gd name="connsiteY189" fmla="*/ 136978 h 1332922"/>
                <a:gd name="connsiteX190" fmla="*/ 1086937 w 2447898"/>
                <a:gd name="connsiteY190" fmla="*/ 126282 h 1332922"/>
                <a:gd name="connsiteX191" fmla="*/ 1098949 w 2447898"/>
                <a:gd name="connsiteY191" fmla="*/ 106017 h 1332922"/>
                <a:gd name="connsiteX192" fmla="*/ 1099750 w 2447898"/>
                <a:gd name="connsiteY192" fmla="*/ 104680 h 1332922"/>
                <a:gd name="connsiteX193" fmla="*/ 1100578 w 2447898"/>
                <a:gd name="connsiteY193" fmla="*/ 103369 h 1332922"/>
                <a:gd name="connsiteX194" fmla="*/ 1102208 w 2447898"/>
                <a:gd name="connsiteY194" fmla="*/ 100774 h 1332922"/>
                <a:gd name="connsiteX195" fmla="*/ 1105441 w 2447898"/>
                <a:gd name="connsiteY195" fmla="*/ 95662 h 1332922"/>
                <a:gd name="connsiteX196" fmla="*/ 1111961 w 2447898"/>
                <a:gd name="connsiteY196" fmla="*/ 85778 h 1332922"/>
                <a:gd name="connsiteX197" fmla="*/ 1112769 w 2447898"/>
                <a:gd name="connsiteY197" fmla="*/ 84572 h 1332922"/>
                <a:gd name="connsiteX198" fmla="*/ 1113597 w 2447898"/>
                <a:gd name="connsiteY198" fmla="*/ 83393 h 1332922"/>
                <a:gd name="connsiteX199" fmla="*/ 1115201 w 2447898"/>
                <a:gd name="connsiteY199" fmla="*/ 81034 h 1332922"/>
                <a:gd name="connsiteX200" fmla="*/ 1118460 w 2447898"/>
                <a:gd name="connsiteY200" fmla="*/ 76393 h 1332922"/>
                <a:gd name="connsiteX201" fmla="*/ 1124953 w 2447898"/>
                <a:gd name="connsiteY201" fmla="*/ 67506 h 1332922"/>
                <a:gd name="connsiteX202" fmla="*/ 1125782 w 2447898"/>
                <a:gd name="connsiteY202" fmla="*/ 66431 h 1332922"/>
                <a:gd name="connsiteX203" fmla="*/ 1126590 w 2447898"/>
                <a:gd name="connsiteY203" fmla="*/ 65356 h 1332922"/>
                <a:gd name="connsiteX204" fmla="*/ 1128220 w 2447898"/>
                <a:gd name="connsiteY204" fmla="*/ 63233 h 1332922"/>
                <a:gd name="connsiteX205" fmla="*/ 1131479 w 2447898"/>
                <a:gd name="connsiteY205" fmla="*/ 59117 h 1332922"/>
                <a:gd name="connsiteX206" fmla="*/ 1137972 w 2447898"/>
                <a:gd name="connsiteY206" fmla="*/ 51252 h 1332922"/>
                <a:gd name="connsiteX207" fmla="*/ 1150991 w 2447898"/>
                <a:gd name="connsiteY207" fmla="*/ 37122 h 1332922"/>
                <a:gd name="connsiteX208" fmla="*/ 1152495 w 2447898"/>
                <a:gd name="connsiteY208" fmla="*/ 35601 h 1332922"/>
                <a:gd name="connsiteX209" fmla="*/ 1154019 w 2447898"/>
                <a:gd name="connsiteY209" fmla="*/ 34133 h 1332922"/>
                <a:gd name="connsiteX210" fmla="*/ 1157047 w 2447898"/>
                <a:gd name="connsiteY210" fmla="*/ 31249 h 1332922"/>
                <a:gd name="connsiteX211" fmla="*/ 1163129 w 2447898"/>
                <a:gd name="connsiteY211" fmla="*/ 25901 h 1332922"/>
                <a:gd name="connsiteX212" fmla="*/ 1163878 w 2447898"/>
                <a:gd name="connsiteY212" fmla="*/ 25246 h 1332922"/>
                <a:gd name="connsiteX213" fmla="*/ 1164660 w 2447898"/>
                <a:gd name="connsiteY213" fmla="*/ 24616 h 1332922"/>
                <a:gd name="connsiteX214" fmla="*/ 1166157 w 2447898"/>
                <a:gd name="connsiteY214" fmla="*/ 23384 h 1332922"/>
                <a:gd name="connsiteX215" fmla="*/ 1169211 w 2447898"/>
                <a:gd name="connsiteY215" fmla="*/ 21025 h 1332922"/>
                <a:gd name="connsiteX216" fmla="*/ 1175267 w 2447898"/>
                <a:gd name="connsiteY216" fmla="*/ 16647 h 1332922"/>
                <a:gd name="connsiteX217" fmla="*/ 1176042 w 2447898"/>
                <a:gd name="connsiteY217" fmla="*/ 16123 h 1332922"/>
                <a:gd name="connsiteX218" fmla="*/ 1176798 w 2447898"/>
                <a:gd name="connsiteY218" fmla="*/ 15625 h 1332922"/>
                <a:gd name="connsiteX219" fmla="*/ 1178321 w 2447898"/>
                <a:gd name="connsiteY219" fmla="*/ 14629 h 1332922"/>
                <a:gd name="connsiteX220" fmla="*/ 1181349 w 2447898"/>
                <a:gd name="connsiteY220" fmla="*/ 12767 h 1332922"/>
                <a:gd name="connsiteX221" fmla="*/ 1182098 w 2447898"/>
                <a:gd name="connsiteY221" fmla="*/ 12321 h 1332922"/>
                <a:gd name="connsiteX222" fmla="*/ 1182880 w 2447898"/>
                <a:gd name="connsiteY222" fmla="*/ 11876 h 1332922"/>
                <a:gd name="connsiteX223" fmla="*/ 1184377 w 2447898"/>
                <a:gd name="connsiteY223" fmla="*/ 11011 h 1332922"/>
                <a:gd name="connsiteX224" fmla="*/ 1187431 w 2447898"/>
                <a:gd name="connsiteY224" fmla="*/ 9385 h 1332922"/>
                <a:gd name="connsiteX225" fmla="*/ 1188180 w 2447898"/>
                <a:gd name="connsiteY225" fmla="*/ 9018 h 1332922"/>
                <a:gd name="connsiteX226" fmla="*/ 1188935 w 2447898"/>
                <a:gd name="connsiteY226" fmla="*/ 8625 h 1332922"/>
                <a:gd name="connsiteX227" fmla="*/ 1190459 w 2447898"/>
                <a:gd name="connsiteY227" fmla="*/ 7891 h 1332922"/>
                <a:gd name="connsiteX228" fmla="*/ 1193487 w 2447898"/>
                <a:gd name="connsiteY228" fmla="*/ 6527 h 1332922"/>
                <a:gd name="connsiteX229" fmla="*/ 1194262 w 2447898"/>
                <a:gd name="connsiteY229" fmla="*/ 6213 h 1332922"/>
                <a:gd name="connsiteX230" fmla="*/ 1195018 w 2447898"/>
                <a:gd name="connsiteY230" fmla="*/ 5899 h 1332922"/>
                <a:gd name="connsiteX231" fmla="*/ 1196541 w 2447898"/>
                <a:gd name="connsiteY231" fmla="*/ 5295 h 1332922"/>
                <a:gd name="connsiteX232" fmla="*/ 1199569 w 2447898"/>
                <a:gd name="connsiteY232" fmla="*/ 4195 h 1332922"/>
                <a:gd name="connsiteX233" fmla="*/ 1200318 w 2447898"/>
                <a:gd name="connsiteY233" fmla="*/ 3932 h 1332922"/>
                <a:gd name="connsiteX234" fmla="*/ 1201073 w 2447898"/>
                <a:gd name="connsiteY234" fmla="*/ 3697 h 1332922"/>
                <a:gd name="connsiteX235" fmla="*/ 1202544 w 2447898"/>
                <a:gd name="connsiteY235" fmla="*/ 3224 h 1332922"/>
                <a:gd name="connsiteX236" fmla="*/ 1204048 w 2447898"/>
                <a:gd name="connsiteY236" fmla="*/ 2805 h 1332922"/>
                <a:gd name="connsiteX237" fmla="*/ 1205526 w 2447898"/>
                <a:gd name="connsiteY237" fmla="*/ 2385 h 1332922"/>
                <a:gd name="connsiteX238" fmla="*/ 1207023 w 2447898"/>
                <a:gd name="connsiteY238" fmla="*/ 2019 h 1332922"/>
                <a:gd name="connsiteX239" fmla="*/ 1208500 w 2447898"/>
                <a:gd name="connsiteY239" fmla="*/ 1678 h 1332922"/>
                <a:gd name="connsiteX240" fmla="*/ 1209998 w 2447898"/>
                <a:gd name="connsiteY240" fmla="*/ 1363 h 1332922"/>
                <a:gd name="connsiteX241" fmla="*/ 1211475 w 2447898"/>
                <a:gd name="connsiteY241" fmla="*/ 1101 h 1332922"/>
                <a:gd name="connsiteX242" fmla="*/ 1212979 w 2447898"/>
                <a:gd name="connsiteY242" fmla="*/ 839 h 1332922"/>
                <a:gd name="connsiteX243" fmla="*/ 1213701 w 2447898"/>
                <a:gd name="connsiteY243" fmla="*/ 734 h 1332922"/>
                <a:gd name="connsiteX244" fmla="*/ 1214450 w 2447898"/>
                <a:gd name="connsiteY244" fmla="*/ 629 h 1332922"/>
                <a:gd name="connsiteX245" fmla="*/ 1215199 w 2447898"/>
                <a:gd name="connsiteY245" fmla="*/ 550 h 1332922"/>
                <a:gd name="connsiteX246" fmla="*/ 1215954 w 2447898"/>
                <a:gd name="connsiteY246" fmla="*/ 446 h 1332922"/>
                <a:gd name="connsiteX247" fmla="*/ 1216676 w 2447898"/>
                <a:gd name="connsiteY247" fmla="*/ 367 h 1332922"/>
                <a:gd name="connsiteX248" fmla="*/ 1217425 w 2447898"/>
                <a:gd name="connsiteY248" fmla="*/ 288 h 1332922"/>
                <a:gd name="connsiteX249" fmla="*/ 1218929 w 2447898"/>
                <a:gd name="connsiteY249" fmla="*/ 183 h 1332922"/>
                <a:gd name="connsiteX250" fmla="*/ 1219651 w 2447898"/>
                <a:gd name="connsiteY250" fmla="*/ 131 h 1332922"/>
                <a:gd name="connsiteX251" fmla="*/ 1220406 w 2447898"/>
                <a:gd name="connsiteY251" fmla="*/ 79 h 1332922"/>
                <a:gd name="connsiteX252" fmla="*/ 1221904 w 2447898"/>
                <a:gd name="connsiteY252" fmla="*/ 26 h 1332922"/>
                <a:gd name="connsiteX253" fmla="*/ 1222633 w 2447898"/>
                <a:gd name="connsiteY253" fmla="*/ 0 h 1332922"/>
                <a:gd name="connsiteX254" fmla="*/ 1224878 w 2447898"/>
                <a:gd name="connsiteY254" fmla="*/ 0 h 1332922"/>
                <a:gd name="connsiteX255" fmla="*/ 1225607 w 2447898"/>
                <a:gd name="connsiteY255" fmla="*/ 26 h 1332922"/>
                <a:gd name="connsiteX256" fmla="*/ 1227860 w 2447898"/>
                <a:gd name="connsiteY256" fmla="*/ 105 h 1332922"/>
                <a:gd name="connsiteX257" fmla="*/ 1228609 w 2447898"/>
                <a:gd name="connsiteY257" fmla="*/ 157 h 1332922"/>
                <a:gd name="connsiteX258" fmla="*/ 1229331 w 2447898"/>
                <a:gd name="connsiteY258" fmla="*/ 209 h 1332922"/>
                <a:gd name="connsiteX259" fmla="*/ 1230086 w 2447898"/>
                <a:gd name="connsiteY259" fmla="*/ 262 h 1332922"/>
                <a:gd name="connsiteX260" fmla="*/ 1231583 w 2447898"/>
                <a:gd name="connsiteY260" fmla="*/ 419 h 1332922"/>
                <a:gd name="connsiteX261" fmla="*/ 1232312 w 2447898"/>
                <a:gd name="connsiteY261" fmla="*/ 498 h 1332922"/>
                <a:gd name="connsiteX262" fmla="*/ 1233061 w 2447898"/>
                <a:gd name="connsiteY262" fmla="*/ 577 h 1332922"/>
                <a:gd name="connsiteX263" fmla="*/ 1233810 w 2447898"/>
                <a:gd name="connsiteY263" fmla="*/ 681 h 1332922"/>
                <a:gd name="connsiteX264" fmla="*/ 1235287 w 2447898"/>
                <a:gd name="connsiteY264" fmla="*/ 917 h 1332922"/>
                <a:gd name="connsiteX265" fmla="*/ 1236036 w 2447898"/>
                <a:gd name="connsiteY265" fmla="*/ 1022 h 1332922"/>
                <a:gd name="connsiteX266" fmla="*/ 1236785 w 2447898"/>
                <a:gd name="connsiteY266" fmla="*/ 1153 h 1332922"/>
                <a:gd name="connsiteX267" fmla="*/ 1238262 w 2447898"/>
                <a:gd name="connsiteY267" fmla="*/ 1442 h 1332922"/>
                <a:gd name="connsiteX268" fmla="*/ 1239766 w 2447898"/>
                <a:gd name="connsiteY268" fmla="*/ 1756 h 1332922"/>
                <a:gd name="connsiteX269" fmla="*/ 1241237 w 2447898"/>
                <a:gd name="connsiteY269" fmla="*/ 2123 h 1332922"/>
                <a:gd name="connsiteX270" fmla="*/ 1242741 w 2447898"/>
                <a:gd name="connsiteY270" fmla="*/ 2491 h 1332922"/>
                <a:gd name="connsiteX271" fmla="*/ 1244212 w 2447898"/>
                <a:gd name="connsiteY271" fmla="*/ 2910 h 1332922"/>
                <a:gd name="connsiteX272" fmla="*/ 1247193 w 2447898"/>
                <a:gd name="connsiteY272" fmla="*/ 3827 h 1332922"/>
                <a:gd name="connsiteX273" fmla="*/ 1248021 w 2447898"/>
                <a:gd name="connsiteY273" fmla="*/ 4089 h 1332922"/>
                <a:gd name="connsiteX274" fmla="*/ 1250426 w 2447898"/>
                <a:gd name="connsiteY274" fmla="*/ 4954 h 1332922"/>
                <a:gd name="connsiteX275" fmla="*/ 1253660 w 2447898"/>
                <a:gd name="connsiteY275" fmla="*/ 6239 h 1332922"/>
                <a:gd name="connsiteX276" fmla="*/ 1255263 w 2447898"/>
                <a:gd name="connsiteY276" fmla="*/ 6921 h 1332922"/>
                <a:gd name="connsiteX277" fmla="*/ 1256893 w 2447898"/>
                <a:gd name="connsiteY277" fmla="*/ 7655 h 1332922"/>
                <a:gd name="connsiteX278" fmla="*/ 1260133 w 2447898"/>
                <a:gd name="connsiteY278" fmla="*/ 9228 h 1332922"/>
                <a:gd name="connsiteX279" fmla="*/ 1261736 w 2447898"/>
                <a:gd name="connsiteY279" fmla="*/ 10067 h 1332922"/>
                <a:gd name="connsiteX280" fmla="*/ 1263339 w 2447898"/>
                <a:gd name="connsiteY280" fmla="*/ 10932 h 1332922"/>
                <a:gd name="connsiteX281" fmla="*/ 1266572 w 2447898"/>
                <a:gd name="connsiteY281" fmla="*/ 12793 h 1332922"/>
                <a:gd name="connsiteX282" fmla="*/ 1273046 w 2447898"/>
                <a:gd name="connsiteY282" fmla="*/ 16935 h 1332922"/>
                <a:gd name="connsiteX283" fmla="*/ 1273847 w 2447898"/>
                <a:gd name="connsiteY283" fmla="*/ 17486 h 1332922"/>
                <a:gd name="connsiteX284" fmla="*/ 1274649 w 2447898"/>
                <a:gd name="connsiteY284" fmla="*/ 18063 h 1332922"/>
                <a:gd name="connsiteX285" fmla="*/ 1276279 w 2447898"/>
                <a:gd name="connsiteY285" fmla="*/ 19216 h 1332922"/>
                <a:gd name="connsiteX286" fmla="*/ 1279492 w 2447898"/>
                <a:gd name="connsiteY286" fmla="*/ 21654 h 1332922"/>
                <a:gd name="connsiteX287" fmla="*/ 1285959 w 2447898"/>
                <a:gd name="connsiteY287" fmla="*/ 26924 h 1332922"/>
                <a:gd name="connsiteX288" fmla="*/ 1286760 w 2447898"/>
                <a:gd name="connsiteY288" fmla="*/ 27605 h 1332922"/>
                <a:gd name="connsiteX289" fmla="*/ 1287562 w 2447898"/>
                <a:gd name="connsiteY289" fmla="*/ 28313 h 1332922"/>
                <a:gd name="connsiteX290" fmla="*/ 1289192 w 2447898"/>
                <a:gd name="connsiteY290" fmla="*/ 29755 h 1332922"/>
                <a:gd name="connsiteX291" fmla="*/ 1292405 w 2447898"/>
                <a:gd name="connsiteY291" fmla="*/ 32744 h 1332922"/>
                <a:gd name="connsiteX292" fmla="*/ 1298872 w 2447898"/>
                <a:gd name="connsiteY292" fmla="*/ 39114 h 1332922"/>
                <a:gd name="connsiteX293" fmla="*/ 1300376 w 2447898"/>
                <a:gd name="connsiteY293" fmla="*/ 40687 h 1332922"/>
                <a:gd name="connsiteX294" fmla="*/ 1301880 w 2447898"/>
                <a:gd name="connsiteY294" fmla="*/ 42287 h 1332922"/>
                <a:gd name="connsiteX295" fmla="*/ 1304907 w 2447898"/>
                <a:gd name="connsiteY295" fmla="*/ 45563 h 1332922"/>
                <a:gd name="connsiteX296" fmla="*/ 1310937 w 2447898"/>
                <a:gd name="connsiteY296" fmla="*/ 52458 h 1332922"/>
                <a:gd name="connsiteX297" fmla="*/ 1322995 w 2447898"/>
                <a:gd name="connsiteY297" fmla="*/ 67585 h 1332922"/>
                <a:gd name="connsiteX298" fmla="*/ 1323744 w 2447898"/>
                <a:gd name="connsiteY298" fmla="*/ 68581 h 1332922"/>
                <a:gd name="connsiteX299" fmla="*/ 1325996 w 2447898"/>
                <a:gd name="connsiteY299" fmla="*/ 71648 h 1332922"/>
                <a:gd name="connsiteX300" fmla="*/ 1329024 w 2447898"/>
                <a:gd name="connsiteY300" fmla="*/ 75816 h 1332922"/>
                <a:gd name="connsiteX301" fmla="*/ 1335027 w 2447898"/>
                <a:gd name="connsiteY301" fmla="*/ 84468 h 1332922"/>
                <a:gd name="connsiteX302" fmla="*/ 1347092 w 2447898"/>
                <a:gd name="connsiteY302" fmla="*/ 103029 h 1332922"/>
                <a:gd name="connsiteX303" fmla="*/ 1347920 w 2447898"/>
                <a:gd name="connsiteY303" fmla="*/ 104339 h 1332922"/>
                <a:gd name="connsiteX304" fmla="*/ 1348722 w 2447898"/>
                <a:gd name="connsiteY304" fmla="*/ 105677 h 1332922"/>
                <a:gd name="connsiteX305" fmla="*/ 1350351 w 2447898"/>
                <a:gd name="connsiteY305" fmla="*/ 108351 h 1332922"/>
                <a:gd name="connsiteX306" fmla="*/ 1353638 w 2447898"/>
                <a:gd name="connsiteY306" fmla="*/ 113751 h 1332922"/>
                <a:gd name="connsiteX307" fmla="*/ 1360157 w 2447898"/>
                <a:gd name="connsiteY307" fmla="*/ 124946 h 1332922"/>
                <a:gd name="connsiteX308" fmla="*/ 1373229 w 2447898"/>
                <a:gd name="connsiteY308" fmla="*/ 148592 h 1332922"/>
                <a:gd name="connsiteX309" fmla="*/ 1399367 w 2447898"/>
                <a:gd name="connsiteY309" fmla="*/ 200683 h 1332922"/>
                <a:gd name="connsiteX310" fmla="*/ 1400168 w 2447898"/>
                <a:gd name="connsiteY310" fmla="*/ 202361 h 1332922"/>
                <a:gd name="connsiteX311" fmla="*/ 1402580 w 2447898"/>
                <a:gd name="connsiteY311" fmla="*/ 207473 h 1332922"/>
                <a:gd name="connsiteX312" fmla="*/ 1405760 w 2447898"/>
                <a:gd name="connsiteY312" fmla="*/ 214342 h 1332922"/>
                <a:gd name="connsiteX313" fmla="*/ 1412180 w 2447898"/>
                <a:gd name="connsiteY313" fmla="*/ 228315 h 1332922"/>
                <a:gd name="connsiteX314" fmla="*/ 1425014 w 2447898"/>
                <a:gd name="connsiteY314" fmla="*/ 257153 h 1332922"/>
                <a:gd name="connsiteX315" fmla="*/ 1450667 w 2447898"/>
                <a:gd name="connsiteY315" fmla="*/ 317922 h 1332922"/>
                <a:gd name="connsiteX316" fmla="*/ 1498516 w 2447898"/>
                <a:gd name="connsiteY316" fmla="*/ 438934 h 1332922"/>
                <a:gd name="connsiteX317" fmla="*/ 1550434 w 2447898"/>
                <a:gd name="connsiteY317" fmla="*/ 574789 h 1332922"/>
                <a:gd name="connsiteX318" fmla="*/ 1598859 w 2447898"/>
                <a:gd name="connsiteY318" fmla="*/ 699183 h 1332922"/>
                <a:gd name="connsiteX319" fmla="*/ 1646377 w 2447898"/>
                <a:gd name="connsiteY319" fmla="*/ 813637 h 1332922"/>
                <a:gd name="connsiteX320" fmla="*/ 1697903 w 2447898"/>
                <a:gd name="connsiteY320" fmla="*/ 925267 h 1332922"/>
                <a:gd name="connsiteX321" fmla="*/ 1699407 w 2447898"/>
                <a:gd name="connsiteY321" fmla="*/ 928307 h 1332922"/>
                <a:gd name="connsiteX322" fmla="*/ 1700904 w 2447898"/>
                <a:gd name="connsiteY322" fmla="*/ 931320 h 1332922"/>
                <a:gd name="connsiteX323" fmla="*/ 1703906 w 2447898"/>
                <a:gd name="connsiteY323" fmla="*/ 937300 h 1332922"/>
                <a:gd name="connsiteX324" fmla="*/ 1709908 w 2447898"/>
                <a:gd name="connsiteY324" fmla="*/ 949125 h 1332922"/>
                <a:gd name="connsiteX325" fmla="*/ 1721947 w 2447898"/>
                <a:gd name="connsiteY325" fmla="*/ 972091 h 1332922"/>
                <a:gd name="connsiteX326" fmla="*/ 1745990 w 2447898"/>
                <a:gd name="connsiteY326" fmla="*/ 1015319 h 1332922"/>
                <a:gd name="connsiteX327" fmla="*/ 1746792 w 2447898"/>
                <a:gd name="connsiteY327" fmla="*/ 1016735 h 1332922"/>
                <a:gd name="connsiteX328" fmla="*/ 1747594 w 2447898"/>
                <a:gd name="connsiteY328" fmla="*/ 1018124 h 1332922"/>
                <a:gd name="connsiteX329" fmla="*/ 1749224 w 2447898"/>
                <a:gd name="connsiteY329" fmla="*/ 1020903 h 1332922"/>
                <a:gd name="connsiteX330" fmla="*/ 1752483 w 2447898"/>
                <a:gd name="connsiteY330" fmla="*/ 1026406 h 1332922"/>
                <a:gd name="connsiteX331" fmla="*/ 1759009 w 2447898"/>
                <a:gd name="connsiteY331" fmla="*/ 1037238 h 1332922"/>
                <a:gd name="connsiteX332" fmla="*/ 1772048 w 2447898"/>
                <a:gd name="connsiteY332" fmla="*/ 1058076 h 1332922"/>
                <a:gd name="connsiteX333" fmla="*/ 1798113 w 2447898"/>
                <a:gd name="connsiteY333" fmla="*/ 1096593 h 1332922"/>
                <a:gd name="connsiteX334" fmla="*/ 1799617 w 2447898"/>
                <a:gd name="connsiteY334" fmla="*/ 1098686 h 1332922"/>
                <a:gd name="connsiteX335" fmla="*/ 1801141 w 2447898"/>
                <a:gd name="connsiteY335" fmla="*/ 1100807 h 1332922"/>
                <a:gd name="connsiteX336" fmla="*/ 1804195 w 2447898"/>
                <a:gd name="connsiteY336" fmla="*/ 1104955 h 1332922"/>
                <a:gd name="connsiteX337" fmla="*/ 1810277 w 2447898"/>
                <a:gd name="connsiteY337" fmla="*/ 1113129 h 1332922"/>
                <a:gd name="connsiteX338" fmla="*/ 1822442 w 2447898"/>
                <a:gd name="connsiteY338" fmla="*/ 1128780 h 1332922"/>
                <a:gd name="connsiteX339" fmla="*/ 1823190 w 2447898"/>
                <a:gd name="connsiteY339" fmla="*/ 1129726 h 1332922"/>
                <a:gd name="connsiteX340" fmla="*/ 1823966 w 2447898"/>
                <a:gd name="connsiteY340" fmla="*/ 1130673 h 1332922"/>
                <a:gd name="connsiteX341" fmla="*/ 1825469 w 2447898"/>
                <a:gd name="connsiteY341" fmla="*/ 1132558 h 1332922"/>
                <a:gd name="connsiteX342" fmla="*/ 1828524 w 2447898"/>
                <a:gd name="connsiteY342" fmla="*/ 1136256 h 1332922"/>
                <a:gd name="connsiteX343" fmla="*/ 1834606 w 2447898"/>
                <a:gd name="connsiteY343" fmla="*/ 1143545 h 1332922"/>
                <a:gd name="connsiteX344" fmla="*/ 1846770 w 2447898"/>
                <a:gd name="connsiteY344" fmla="*/ 1157464 h 1332922"/>
                <a:gd name="connsiteX345" fmla="*/ 1847519 w 2447898"/>
                <a:gd name="connsiteY345" fmla="*/ 1158303 h 1332922"/>
                <a:gd name="connsiteX346" fmla="*/ 1848268 w 2447898"/>
                <a:gd name="connsiteY346" fmla="*/ 1159115 h 1332922"/>
                <a:gd name="connsiteX347" fmla="*/ 1849745 w 2447898"/>
                <a:gd name="connsiteY347" fmla="*/ 1160766 h 1332922"/>
                <a:gd name="connsiteX348" fmla="*/ 1852746 w 2447898"/>
                <a:gd name="connsiteY348" fmla="*/ 1163987 h 1332922"/>
                <a:gd name="connsiteX349" fmla="*/ 1858703 w 2447898"/>
                <a:gd name="connsiteY349" fmla="*/ 1170309 h 1332922"/>
                <a:gd name="connsiteX350" fmla="*/ 1870629 w 2447898"/>
                <a:gd name="connsiteY350" fmla="*/ 1182397 h 1332922"/>
                <a:gd name="connsiteX351" fmla="*/ 1871384 w 2447898"/>
                <a:gd name="connsiteY351" fmla="*/ 1183128 h 1332922"/>
                <a:gd name="connsiteX352" fmla="*/ 1872132 w 2447898"/>
                <a:gd name="connsiteY352" fmla="*/ 1183839 h 1332922"/>
                <a:gd name="connsiteX353" fmla="*/ 1873610 w 2447898"/>
                <a:gd name="connsiteY353" fmla="*/ 1185276 h 1332922"/>
                <a:gd name="connsiteX354" fmla="*/ 1876611 w 2447898"/>
                <a:gd name="connsiteY354" fmla="*/ 1188135 h 1332922"/>
                <a:gd name="connsiteX355" fmla="*/ 1882561 w 2447898"/>
                <a:gd name="connsiteY355" fmla="*/ 1193718 h 1332922"/>
                <a:gd name="connsiteX356" fmla="*/ 1894493 w 2447898"/>
                <a:gd name="connsiteY356" fmla="*/ 1204309 h 1332922"/>
                <a:gd name="connsiteX357" fmla="*/ 1895295 w 2447898"/>
                <a:gd name="connsiteY357" fmla="*/ 1205020 h 1332922"/>
                <a:gd name="connsiteX358" fmla="*/ 1896097 w 2447898"/>
                <a:gd name="connsiteY358" fmla="*/ 1205698 h 1332922"/>
                <a:gd name="connsiteX359" fmla="*/ 1897727 w 2447898"/>
                <a:gd name="connsiteY359" fmla="*/ 1207060 h 1332922"/>
                <a:gd name="connsiteX360" fmla="*/ 1900960 w 2447898"/>
                <a:gd name="connsiteY360" fmla="*/ 1209765 h 1332922"/>
                <a:gd name="connsiteX361" fmla="*/ 1907433 w 2447898"/>
                <a:gd name="connsiteY361" fmla="*/ 1215034 h 1332922"/>
                <a:gd name="connsiteX362" fmla="*/ 1920372 w 2447898"/>
                <a:gd name="connsiteY362" fmla="*/ 1224966 h 1332922"/>
                <a:gd name="connsiteX363" fmla="*/ 1921976 w 2447898"/>
                <a:gd name="connsiteY363" fmla="*/ 1226174 h 1332922"/>
                <a:gd name="connsiteX364" fmla="*/ 1923606 w 2447898"/>
                <a:gd name="connsiteY364" fmla="*/ 1227355 h 1332922"/>
                <a:gd name="connsiteX365" fmla="*/ 1926845 w 2447898"/>
                <a:gd name="connsiteY365" fmla="*/ 1229664 h 1332922"/>
                <a:gd name="connsiteX366" fmla="*/ 1933312 w 2447898"/>
                <a:gd name="connsiteY366" fmla="*/ 1234174 h 1332922"/>
                <a:gd name="connsiteX367" fmla="*/ 1946252 w 2447898"/>
                <a:gd name="connsiteY367" fmla="*/ 1242664 h 1332922"/>
                <a:gd name="connsiteX368" fmla="*/ 1949253 w 2447898"/>
                <a:gd name="connsiteY368" fmla="*/ 1244550 h 1332922"/>
                <a:gd name="connsiteX369" fmla="*/ 1952281 w 2447898"/>
                <a:gd name="connsiteY369" fmla="*/ 1246389 h 1332922"/>
                <a:gd name="connsiteX370" fmla="*/ 1958316 w 2447898"/>
                <a:gd name="connsiteY370" fmla="*/ 1249979 h 1332922"/>
                <a:gd name="connsiteX371" fmla="*/ 1970401 w 2447898"/>
                <a:gd name="connsiteY371" fmla="*/ 1256744 h 1332922"/>
                <a:gd name="connsiteX372" fmla="*/ 1971150 w 2447898"/>
                <a:gd name="connsiteY372" fmla="*/ 1257160 h 1332922"/>
                <a:gd name="connsiteX373" fmla="*/ 1971899 w 2447898"/>
                <a:gd name="connsiteY373" fmla="*/ 1257556 h 1332922"/>
                <a:gd name="connsiteX374" fmla="*/ 1973429 w 2447898"/>
                <a:gd name="connsiteY374" fmla="*/ 1258368 h 1332922"/>
                <a:gd name="connsiteX375" fmla="*/ 1976430 w 2447898"/>
                <a:gd name="connsiteY375" fmla="*/ 1259939 h 1332922"/>
                <a:gd name="connsiteX376" fmla="*/ 1982486 w 2447898"/>
                <a:gd name="connsiteY376" fmla="*/ 1263006 h 1332922"/>
                <a:gd name="connsiteX377" fmla="*/ 1994544 w 2447898"/>
                <a:gd name="connsiteY377" fmla="*/ 1268778 h 1332922"/>
                <a:gd name="connsiteX378" fmla="*/ 1996201 w 2447898"/>
                <a:gd name="connsiteY378" fmla="*/ 1269509 h 1332922"/>
                <a:gd name="connsiteX379" fmla="*/ 1997837 w 2447898"/>
                <a:gd name="connsiteY379" fmla="*/ 1270241 h 1332922"/>
                <a:gd name="connsiteX380" fmla="*/ 2001097 w 2447898"/>
                <a:gd name="connsiteY380" fmla="*/ 1271684 h 1332922"/>
                <a:gd name="connsiteX381" fmla="*/ 2007643 w 2447898"/>
                <a:gd name="connsiteY381" fmla="*/ 1274489 h 1332922"/>
                <a:gd name="connsiteX382" fmla="*/ 2020741 w 2447898"/>
                <a:gd name="connsiteY382" fmla="*/ 1279683 h 1332922"/>
                <a:gd name="connsiteX383" fmla="*/ 2021543 w 2447898"/>
                <a:gd name="connsiteY383" fmla="*/ 1279999 h 1332922"/>
                <a:gd name="connsiteX384" fmla="*/ 2022371 w 2447898"/>
                <a:gd name="connsiteY384" fmla="*/ 1280308 h 1332922"/>
                <a:gd name="connsiteX385" fmla="*/ 2024001 w 2447898"/>
                <a:gd name="connsiteY385" fmla="*/ 1280912 h 1332922"/>
                <a:gd name="connsiteX386" fmla="*/ 2027287 w 2447898"/>
                <a:gd name="connsiteY386" fmla="*/ 1282120 h 1332922"/>
                <a:gd name="connsiteX387" fmla="*/ 2033807 w 2447898"/>
                <a:gd name="connsiteY387" fmla="*/ 1284428 h 1332922"/>
                <a:gd name="connsiteX388" fmla="*/ 2046905 w 2447898"/>
                <a:gd name="connsiteY388" fmla="*/ 1288724 h 1332922"/>
                <a:gd name="connsiteX389" fmla="*/ 2047707 w 2447898"/>
                <a:gd name="connsiteY389" fmla="*/ 1288985 h 1332922"/>
                <a:gd name="connsiteX390" fmla="*/ 2048509 w 2447898"/>
                <a:gd name="connsiteY390" fmla="*/ 1289227 h 1332922"/>
                <a:gd name="connsiteX391" fmla="*/ 2050112 w 2447898"/>
                <a:gd name="connsiteY391" fmla="*/ 1289724 h 1332922"/>
                <a:gd name="connsiteX392" fmla="*/ 2053319 w 2447898"/>
                <a:gd name="connsiteY392" fmla="*/ 1290690 h 1332922"/>
                <a:gd name="connsiteX393" fmla="*/ 2059765 w 2447898"/>
                <a:gd name="connsiteY393" fmla="*/ 1292556 h 1332922"/>
                <a:gd name="connsiteX394" fmla="*/ 2072605 w 2447898"/>
                <a:gd name="connsiteY394" fmla="*/ 1296039 h 1332922"/>
                <a:gd name="connsiteX395" fmla="*/ 2073407 w 2447898"/>
                <a:gd name="connsiteY395" fmla="*/ 1296227 h 1332922"/>
                <a:gd name="connsiteX396" fmla="*/ 2075812 w 2447898"/>
                <a:gd name="connsiteY396" fmla="*/ 1296851 h 1332922"/>
                <a:gd name="connsiteX397" fmla="*/ 2079019 w 2447898"/>
                <a:gd name="connsiteY397" fmla="*/ 1297643 h 1332922"/>
                <a:gd name="connsiteX398" fmla="*/ 2085439 w 2447898"/>
                <a:gd name="connsiteY398" fmla="*/ 1299160 h 1332922"/>
                <a:gd name="connsiteX399" fmla="*/ 2098306 w 2447898"/>
                <a:gd name="connsiteY399" fmla="*/ 1301992 h 1332922"/>
                <a:gd name="connsiteX400" fmla="*/ 2099803 w 2447898"/>
                <a:gd name="connsiteY400" fmla="*/ 1302307 h 1332922"/>
                <a:gd name="connsiteX401" fmla="*/ 2101307 w 2447898"/>
                <a:gd name="connsiteY401" fmla="*/ 1302596 h 1332922"/>
                <a:gd name="connsiteX402" fmla="*/ 2104282 w 2447898"/>
                <a:gd name="connsiteY402" fmla="*/ 1303200 h 1332922"/>
                <a:gd name="connsiteX403" fmla="*/ 2110285 w 2447898"/>
                <a:gd name="connsiteY403" fmla="*/ 1304374 h 1332922"/>
                <a:gd name="connsiteX404" fmla="*/ 2122270 w 2447898"/>
                <a:gd name="connsiteY404" fmla="*/ 1306529 h 1332922"/>
                <a:gd name="connsiteX405" fmla="*/ 2123019 w 2447898"/>
                <a:gd name="connsiteY405" fmla="*/ 1306656 h 1332922"/>
                <a:gd name="connsiteX406" fmla="*/ 2123767 w 2447898"/>
                <a:gd name="connsiteY406" fmla="*/ 1306764 h 1332922"/>
                <a:gd name="connsiteX407" fmla="*/ 2125271 w 2447898"/>
                <a:gd name="connsiteY407" fmla="*/ 1307025 h 1332922"/>
                <a:gd name="connsiteX408" fmla="*/ 2128273 w 2447898"/>
                <a:gd name="connsiteY408" fmla="*/ 1307522 h 1332922"/>
                <a:gd name="connsiteX409" fmla="*/ 2134249 w 2447898"/>
                <a:gd name="connsiteY409" fmla="*/ 1308468 h 1332922"/>
                <a:gd name="connsiteX410" fmla="*/ 2146234 w 2447898"/>
                <a:gd name="connsiteY410" fmla="*/ 1310227 h 1332922"/>
                <a:gd name="connsiteX411" fmla="*/ 2147062 w 2447898"/>
                <a:gd name="connsiteY411" fmla="*/ 1310327 h 1332922"/>
                <a:gd name="connsiteX412" fmla="*/ 2147864 w 2447898"/>
                <a:gd name="connsiteY412" fmla="*/ 1310435 h 1332922"/>
                <a:gd name="connsiteX413" fmla="*/ 2149494 w 2447898"/>
                <a:gd name="connsiteY413" fmla="*/ 1310670 h 1332922"/>
                <a:gd name="connsiteX414" fmla="*/ 2152727 w 2447898"/>
                <a:gd name="connsiteY414" fmla="*/ 1311086 h 1332922"/>
                <a:gd name="connsiteX415" fmla="*/ 2159253 w 2447898"/>
                <a:gd name="connsiteY415" fmla="*/ 1311925 h 1332922"/>
                <a:gd name="connsiteX416" fmla="*/ 2172246 w 2447898"/>
                <a:gd name="connsiteY416" fmla="*/ 1313448 h 1332922"/>
                <a:gd name="connsiteX417" fmla="*/ 2173047 w 2447898"/>
                <a:gd name="connsiteY417" fmla="*/ 1313529 h 1332922"/>
                <a:gd name="connsiteX418" fmla="*/ 2173849 w 2447898"/>
                <a:gd name="connsiteY418" fmla="*/ 1313629 h 1332922"/>
                <a:gd name="connsiteX419" fmla="*/ 2175479 w 2447898"/>
                <a:gd name="connsiteY419" fmla="*/ 1313790 h 1332922"/>
                <a:gd name="connsiteX420" fmla="*/ 2178739 w 2447898"/>
                <a:gd name="connsiteY420" fmla="*/ 1314133 h 1332922"/>
                <a:gd name="connsiteX421" fmla="*/ 2185238 w 2447898"/>
                <a:gd name="connsiteY421" fmla="*/ 1314784 h 1332922"/>
                <a:gd name="connsiteX422" fmla="*/ 2198231 w 2447898"/>
                <a:gd name="connsiteY422" fmla="*/ 1315992 h 1332922"/>
                <a:gd name="connsiteX423" fmla="*/ 2198980 w 2447898"/>
                <a:gd name="connsiteY423" fmla="*/ 1316045 h 1332922"/>
                <a:gd name="connsiteX424" fmla="*/ 2199755 w 2447898"/>
                <a:gd name="connsiteY424" fmla="*/ 1316119 h 1332922"/>
                <a:gd name="connsiteX425" fmla="*/ 2201259 w 2447898"/>
                <a:gd name="connsiteY425" fmla="*/ 1316253 h 1332922"/>
                <a:gd name="connsiteX426" fmla="*/ 2204286 w 2447898"/>
                <a:gd name="connsiteY426" fmla="*/ 1316488 h 1332922"/>
                <a:gd name="connsiteX427" fmla="*/ 2210369 w 2447898"/>
                <a:gd name="connsiteY427" fmla="*/ 1316985 h 1332922"/>
                <a:gd name="connsiteX428" fmla="*/ 2222506 w 2447898"/>
                <a:gd name="connsiteY428" fmla="*/ 1317878 h 1332922"/>
                <a:gd name="connsiteX429" fmla="*/ 2224004 w 2447898"/>
                <a:gd name="connsiteY429" fmla="*/ 1317985 h 1332922"/>
                <a:gd name="connsiteX430" fmla="*/ 2225534 w 2447898"/>
                <a:gd name="connsiteY430" fmla="*/ 1318065 h 1332922"/>
                <a:gd name="connsiteX431" fmla="*/ 2228562 w 2447898"/>
                <a:gd name="connsiteY431" fmla="*/ 1318273 h 1332922"/>
                <a:gd name="connsiteX432" fmla="*/ 2234618 w 2447898"/>
                <a:gd name="connsiteY432" fmla="*/ 1318663 h 1332922"/>
                <a:gd name="connsiteX433" fmla="*/ 2246756 w 2447898"/>
                <a:gd name="connsiteY433" fmla="*/ 1319347 h 1332922"/>
                <a:gd name="connsiteX434" fmla="*/ 2247504 w 2447898"/>
                <a:gd name="connsiteY434" fmla="*/ 1319401 h 1332922"/>
                <a:gd name="connsiteX435" fmla="*/ 2248253 w 2447898"/>
                <a:gd name="connsiteY435" fmla="*/ 1319428 h 1332922"/>
                <a:gd name="connsiteX436" fmla="*/ 2249731 w 2447898"/>
                <a:gd name="connsiteY436" fmla="*/ 1319502 h 1332922"/>
                <a:gd name="connsiteX437" fmla="*/ 2258662 w 2447898"/>
                <a:gd name="connsiteY437" fmla="*/ 1319978 h 1332922"/>
                <a:gd name="connsiteX438" fmla="*/ 2259410 w 2447898"/>
                <a:gd name="connsiteY438" fmla="*/ 1320005 h 1332922"/>
                <a:gd name="connsiteX439" fmla="*/ 2260133 w 2447898"/>
                <a:gd name="connsiteY439" fmla="*/ 1320025 h 1332922"/>
                <a:gd name="connsiteX440" fmla="*/ 2261636 w 2447898"/>
                <a:gd name="connsiteY440" fmla="*/ 1320106 h 1332922"/>
                <a:gd name="connsiteX441" fmla="*/ 2264611 w 2447898"/>
                <a:gd name="connsiteY441" fmla="*/ 1320240 h 1332922"/>
                <a:gd name="connsiteX442" fmla="*/ 2270541 w 2447898"/>
                <a:gd name="connsiteY442" fmla="*/ 1320502 h 1332922"/>
                <a:gd name="connsiteX443" fmla="*/ 2271290 w 2447898"/>
                <a:gd name="connsiteY443" fmla="*/ 1320528 h 1332922"/>
                <a:gd name="connsiteX444" fmla="*/ 2272038 w 2447898"/>
                <a:gd name="connsiteY444" fmla="*/ 1320575 h 1332922"/>
                <a:gd name="connsiteX445" fmla="*/ 2273516 w 2447898"/>
                <a:gd name="connsiteY445" fmla="*/ 1320629 h 1332922"/>
                <a:gd name="connsiteX446" fmla="*/ 2276491 w 2447898"/>
                <a:gd name="connsiteY446" fmla="*/ 1320736 h 1332922"/>
                <a:gd name="connsiteX447" fmla="*/ 2282447 w 2447898"/>
                <a:gd name="connsiteY447" fmla="*/ 1320971 h 1332922"/>
                <a:gd name="connsiteX448" fmla="*/ 2294346 w 2447898"/>
                <a:gd name="connsiteY448" fmla="*/ 1321394 h 1332922"/>
                <a:gd name="connsiteX449" fmla="*/ 2297560 w 2447898"/>
                <a:gd name="connsiteY449" fmla="*/ 1321495 h 1332922"/>
                <a:gd name="connsiteX450" fmla="*/ 2300793 w 2447898"/>
                <a:gd name="connsiteY450" fmla="*/ 1321602 h 1332922"/>
                <a:gd name="connsiteX451" fmla="*/ 2307239 w 2447898"/>
                <a:gd name="connsiteY451" fmla="*/ 1321810 h 1332922"/>
                <a:gd name="connsiteX452" fmla="*/ 2308041 w 2447898"/>
                <a:gd name="connsiteY452" fmla="*/ 1321837 h 1332922"/>
                <a:gd name="connsiteX453" fmla="*/ 2308869 w 2447898"/>
                <a:gd name="connsiteY453" fmla="*/ 1321864 h 1332922"/>
                <a:gd name="connsiteX454" fmla="*/ 2310473 w 2447898"/>
                <a:gd name="connsiteY454" fmla="*/ 1321891 h 1332922"/>
                <a:gd name="connsiteX455" fmla="*/ 2313706 w 2447898"/>
                <a:gd name="connsiteY455" fmla="*/ 1321991 h 1332922"/>
                <a:gd name="connsiteX456" fmla="*/ 2320152 w 2447898"/>
                <a:gd name="connsiteY456" fmla="*/ 1322153 h 1332922"/>
                <a:gd name="connsiteX457" fmla="*/ 2321756 w 2447898"/>
                <a:gd name="connsiteY457" fmla="*/ 1322206 h 1332922"/>
                <a:gd name="connsiteX458" fmla="*/ 2323386 w 2447898"/>
                <a:gd name="connsiteY458" fmla="*/ 1322233 h 1332922"/>
                <a:gd name="connsiteX459" fmla="*/ 2326599 w 2447898"/>
                <a:gd name="connsiteY459" fmla="*/ 1322307 h 1332922"/>
                <a:gd name="connsiteX460" fmla="*/ 2333039 w 2447898"/>
                <a:gd name="connsiteY460" fmla="*/ 1322468 h 1332922"/>
                <a:gd name="connsiteX461" fmla="*/ 2345952 w 2447898"/>
                <a:gd name="connsiteY461" fmla="*/ 1322730 h 1332922"/>
                <a:gd name="connsiteX462" fmla="*/ 2346707 w 2447898"/>
                <a:gd name="connsiteY462" fmla="*/ 1322730 h 1332922"/>
                <a:gd name="connsiteX463" fmla="*/ 2347456 w 2447898"/>
                <a:gd name="connsiteY463" fmla="*/ 1322757 h 1332922"/>
                <a:gd name="connsiteX464" fmla="*/ 2348960 w 2447898"/>
                <a:gd name="connsiteY464" fmla="*/ 1322783 h 1332922"/>
                <a:gd name="connsiteX465" fmla="*/ 2351988 w 2447898"/>
                <a:gd name="connsiteY465" fmla="*/ 1322830 h 1332922"/>
                <a:gd name="connsiteX466" fmla="*/ 2357990 w 2447898"/>
                <a:gd name="connsiteY466" fmla="*/ 1322938 h 1332922"/>
                <a:gd name="connsiteX467" fmla="*/ 2358739 w 2447898"/>
                <a:gd name="connsiteY467" fmla="*/ 1322965 h 1332922"/>
                <a:gd name="connsiteX468" fmla="*/ 2359514 w 2447898"/>
                <a:gd name="connsiteY468" fmla="*/ 1322965 h 1332922"/>
                <a:gd name="connsiteX469" fmla="*/ 2364020 w 2447898"/>
                <a:gd name="connsiteY469" fmla="*/ 1323045 h 1332922"/>
                <a:gd name="connsiteX470" fmla="*/ 2370049 w 2447898"/>
                <a:gd name="connsiteY470" fmla="*/ 1323119 h 1332922"/>
                <a:gd name="connsiteX471" fmla="*/ 2370798 w 2447898"/>
                <a:gd name="connsiteY471" fmla="*/ 1323146 h 1332922"/>
                <a:gd name="connsiteX472" fmla="*/ 2371553 w 2447898"/>
                <a:gd name="connsiteY472" fmla="*/ 1323146 h 1332922"/>
                <a:gd name="connsiteX473" fmla="*/ 2373050 w 2447898"/>
                <a:gd name="connsiteY473" fmla="*/ 1323173 h 1332922"/>
                <a:gd name="connsiteX474" fmla="*/ 2376052 w 2447898"/>
                <a:gd name="connsiteY474" fmla="*/ 1323200 h 1332922"/>
                <a:gd name="connsiteX475" fmla="*/ 2382087 w 2447898"/>
                <a:gd name="connsiteY475" fmla="*/ 1323280 h 1332922"/>
                <a:gd name="connsiteX476" fmla="*/ 2394119 w 2447898"/>
                <a:gd name="connsiteY476" fmla="*/ 1323434 h 1332922"/>
                <a:gd name="connsiteX477" fmla="*/ 2394974 w 2447898"/>
                <a:gd name="connsiteY477" fmla="*/ 1323434 h 1332922"/>
                <a:gd name="connsiteX478" fmla="*/ 2395802 w 2447898"/>
                <a:gd name="connsiteY478" fmla="*/ 1323461 h 1332922"/>
                <a:gd name="connsiteX479" fmla="*/ 2397485 w 2447898"/>
                <a:gd name="connsiteY479" fmla="*/ 1323461 h 1332922"/>
                <a:gd name="connsiteX480" fmla="*/ 2400850 w 2447898"/>
                <a:gd name="connsiteY480" fmla="*/ 1323515 h 1332922"/>
                <a:gd name="connsiteX481" fmla="*/ 2407575 w 2447898"/>
                <a:gd name="connsiteY481" fmla="*/ 1323569 h 1332922"/>
                <a:gd name="connsiteX482" fmla="*/ 2408404 w 2447898"/>
                <a:gd name="connsiteY482" fmla="*/ 1323569 h 1332922"/>
                <a:gd name="connsiteX483" fmla="*/ 2409258 w 2447898"/>
                <a:gd name="connsiteY483" fmla="*/ 1323595 h 1332922"/>
                <a:gd name="connsiteX484" fmla="*/ 2410941 w 2447898"/>
                <a:gd name="connsiteY484" fmla="*/ 1323595 h 1332922"/>
                <a:gd name="connsiteX485" fmla="*/ 2414280 w 2447898"/>
                <a:gd name="connsiteY485" fmla="*/ 1323649 h 1332922"/>
                <a:gd name="connsiteX486" fmla="*/ 2421012 w 2447898"/>
                <a:gd name="connsiteY486" fmla="*/ 1323696 h 1332922"/>
                <a:gd name="connsiteX487" fmla="*/ 2422688 w 2447898"/>
                <a:gd name="connsiteY487" fmla="*/ 1323696 h 1332922"/>
                <a:gd name="connsiteX488" fmla="*/ 2424371 w 2447898"/>
                <a:gd name="connsiteY488" fmla="*/ 1323723 h 1332922"/>
                <a:gd name="connsiteX489" fmla="*/ 2427737 w 2447898"/>
                <a:gd name="connsiteY489" fmla="*/ 1323750 h 1332922"/>
                <a:gd name="connsiteX490" fmla="*/ 2434442 w 2447898"/>
                <a:gd name="connsiteY490" fmla="*/ 1323777 h 1332922"/>
                <a:gd name="connsiteX491" fmla="*/ 2435296 w 2447898"/>
                <a:gd name="connsiteY491" fmla="*/ 1323804 h 1332922"/>
                <a:gd name="connsiteX492" fmla="*/ 2437807 w 2447898"/>
                <a:gd name="connsiteY492" fmla="*/ 1323804 h 1332922"/>
                <a:gd name="connsiteX493" fmla="*/ 2441173 w 2447898"/>
                <a:gd name="connsiteY493" fmla="*/ 1323830 h 1332922"/>
                <a:gd name="connsiteX494" fmla="*/ 2442021 w 2447898"/>
                <a:gd name="connsiteY494" fmla="*/ 1323830 h 1332922"/>
                <a:gd name="connsiteX495" fmla="*/ 2442849 w 2447898"/>
                <a:gd name="connsiteY495" fmla="*/ 1323857 h 1332922"/>
                <a:gd name="connsiteX496" fmla="*/ 2446215 w 2447898"/>
                <a:gd name="connsiteY496" fmla="*/ 1323857 h 1332922"/>
                <a:gd name="connsiteX497" fmla="*/ 2447043 w 2447898"/>
                <a:gd name="connsiteY497" fmla="*/ 1323884 h 1332922"/>
                <a:gd name="connsiteX498" fmla="*/ 2447898 w 2447898"/>
                <a:gd name="connsiteY498" fmla="*/ 1323884 h 1332922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653645 w 2447898"/>
                <a:gd name="connsiteY162" fmla="*/ 1091136 h 1323884"/>
                <a:gd name="connsiteX163" fmla="*/ 564409 w 2447898"/>
                <a:gd name="connsiteY163" fmla="*/ 1296797 h 1323884"/>
                <a:gd name="connsiteX164" fmla="*/ 582519 w 2447898"/>
                <a:gd name="connsiteY164" fmla="*/ 1313737 h 1323884"/>
                <a:gd name="connsiteX165" fmla="*/ 541746 w 2447898"/>
                <a:gd name="connsiteY165" fmla="*/ 1309971 h 1323884"/>
                <a:gd name="connsiteX166" fmla="*/ 546627 w 2447898"/>
                <a:gd name="connsiteY166" fmla="*/ 1314932 h 1323884"/>
                <a:gd name="connsiteX167" fmla="*/ 598087 w 2447898"/>
                <a:gd name="connsiteY167" fmla="*/ 1307213 h 1323884"/>
                <a:gd name="connsiteX168" fmla="*/ 609848 w 2447898"/>
                <a:gd name="connsiteY168" fmla="*/ 1294909 h 1323884"/>
                <a:gd name="connsiteX169" fmla="*/ 708795 w 2447898"/>
                <a:gd name="connsiteY169" fmla="*/ 1303323 h 1323884"/>
                <a:gd name="connsiteX170" fmla="*/ 788365 w 2447898"/>
                <a:gd name="connsiteY170" fmla="*/ 1310134 h 1323884"/>
                <a:gd name="connsiteX171" fmla="*/ 869213 w 2447898"/>
                <a:gd name="connsiteY171" fmla="*/ 1308707 h 1323884"/>
                <a:gd name="connsiteX172" fmla="*/ 898734 w 2447898"/>
                <a:gd name="connsiteY172" fmla="*/ 571454 h 1323884"/>
                <a:gd name="connsiteX173" fmla="*/ 947106 w 2447898"/>
                <a:gd name="connsiteY173" fmla="*/ 444807 h 1323884"/>
                <a:gd name="connsiteX174" fmla="*/ 999514 w 2447898"/>
                <a:gd name="connsiteY174" fmla="*/ 312337 h 1323884"/>
                <a:gd name="connsiteX175" fmla="*/ 1002720 w 2447898"/>
                <a:gd name="connsiteY175" fmla="*/ 304577 h 1323884"/>
                <a:gd name="connsiteX176" fmla="*/ 1005934 w 2447898"/>
                <a:gd name="connsiteY176" fmla="*/ 296843 h 1323884"/>
                <a:gd name="connsiteX177" fmla="*/ 1012374 w 2447898"/>
                <a:gd name="connsiteY177" fmla="*/ 281586 h 1323884"/>
                <a:gd name="connsiteX178" fmla="*/ 1025240 w 2447898"/>
                <a:gd name="connsiteY178" fmla="*/ 251778 h 1323884"/>
                <a:gd name="connsiteX179" fmla="*/ 1050960 w 2447898"/>
                <a:gd name="connsiteY179" fmla="*/ 195597 h 1323884"/>
                <a:gd name="connsiteX180" fmla="*/ 1051716 w 2447898"/>
                <a:gd name="connsiteY180" fmla="*/ 194024 h 1323884"/>
                <a:gd name="connsiteX181" fmla="*/ 1052438 w 2447898"/>
                <a:gd name="connsiteY181" fmla="*/ 192478 h 1323884"/>
                <a:gd name="connsiteX182" fmla="*/ 1053942 w 2447898"/>
                <a:gd name="connsiteY182" fmla="*/ 189384 h 1323884"/>
                <a:gd name="connsiteX183" fmla="*/ 1056943 w 2447898"/>
                <a:gd name="connsiteY183" fmla="*/ 183224 h 1323884"/>
                <a:gd name="connsiteX184" fmla="*/ 1062946 w 2447898"/>
                <a:gd name="connsiteY184" fmla="*/ 171190 h 1323884"/>
                <a:gd name="connsiteX185" fmla="*/ 1074958 w 2447898"/>
                <a:gd name="connsiteY185" fmla="*/ 148042 h 1323884"/>
                <a:gd name="connsiteX186" fmla="*/ 1075706 w 2447898"/>
                <a:gd name="connsiteY186" fmla="*/ 146652 h 1323884"/>
                <a:gd name="connsiteX187" fmla="*/ 1076455 w 2447898"/>
                <a:gd name="connsiteY187" fmla="*/ 145237 h 1323884"/>
                <a:gd name="connsiteX188" fmla="*/ 1080960 w 2447898"/>
                <a:gd name="connsiteY188" fmla="*/ 136978 h 1323884"/>
                <a:gd name="connsiteX189" fmla="*/ 1086937 w 2447898"/>
                <a:gd name="connsiteY189" fmla="*/ 126282 h 1323884"/>
                <a:gd name="connsiteX190" fmla="*/ 1098949 w 2447898"/>
                <a:gd name="connsiteY190" fmla="*/ 106017 h 1323884"/>
                <a:gd name="connsiteX191" fmla="*/ 1099750 w 2447898"/>
                <a:gd name="connsiteY191" fmla="*/ 104680 h 1323884"/>
                <a:gd name="connsiteX192" fmla="*/ 1100578 w 2447898"/>
                <a:gd name="connsiteY192" fmla="*/ 103369 h 1323884"/>
                <a:gd name="connsiteX193" fmla="*/ 1102208 w 2447898"/>
                <a:gd name="connsiteY193" fmla="*/ 100774 h 1323884"/>
                <a:gd name="connsiteX194" fmla="*/ 1105441 w 2447898"/>
                <a:gd name="connsiteY194" fmla="*/ 95662 h 1323884"/>
                <a:gd name="connsiteX195" fmla="*/ 1111961 w 2447898"/>
                <a:gd name="connsiteY195" fmla="*/ 85778 h 1323884"/>
                <a:gd name="connsiteX196" fmla="*/ 1112769 w 2447898"/>
                <a:gd name="connsiteY196" fmla="*/ 84572 h 1323884"/>
                <a:gd name="connsiteX197" fmla="*/ 1113597 w 2447898"/>
                <a:gd name="connsiteY197" fmla="*/ 83393 h 1323884"/>
                <a:gd name="connsiteX198" fmla="*/ 1115201 w 2447898"/>
                <a:gd name="connsiteY198" fmla="*/ 81034 h 1323884"/>
                <a:gd name="connsiteX199" fmla="*/ 1118460 w 2447898"/>
                <a:gd name="connsiteY199" fmla="*/ 76393 h 1323884"/>
                <a:gd name="connsiteX200" fmla="*/ 1124953 w 2447898"/>
                <a:gd name="connsiteY200" fmla="*/ 67506 h 1323884"/>
                <a:gd name="connsiteX201" fmla="*/ 1125782 w 2447898"/>
                <a:gd name="connsiteY201" fmla="*/ 66431 h 1323884"/>
                <a:gd name="connsiteX202" fmla="*/ 1126590 w 2447898"/>
                <a:gd name="connsiteY202" fmla="*/ 65356 h 1323884"/>
                <a:gd name="connsiteX203" fmla="*/ 1128220 w 2447898"/>
                <a:gd name="connsiteY203" fmla="*/ 63233 h 1323884"/>
                <a:gd name="connsiteX204" fmla="*/ 1131479 w 2447898"/>
                <a:gd name="connsiteY204" fmla="*/ 59117 h 1323884"/>
                <a:gd name="connsiteX205" fmla="*/ 1137972 w 2447898"/>
                <a:gd name="connsiteY205" fmla="*/ 51252 h 1323884"/>
                <a:gd name="connsiteX206" fmla="*/ 1150991 w 2447898"/>
                <a:gd name="connsiteY206" fmla="*/ 37122 h 1323884"/>
                <a:gd name="connsiteX207" fmla="*/ 1152495 w 2447898"/>
                <a:gd name="connsiteY207" fmla="*/ 35601 h 1323884"/>
                <a:gd name="connsiteX208" fmla="*/ 1154019 w 2447898"/>
                <a:gd name="connsiteY208" fmla="*/ 34133 h 1323884"/>
                <a:gd name="connsiteX209" fmla="*/ 1157047 w 2447898"/>
                <a:gd name="connsiteY209" fmla="*/ 31249 h 1323884"/>
                <a:gd name="connsiteX210" fmla="*/ 1163129 w 2447898"/>
                <a:gd name="connsiteY210" fmla="*/ 25901 h 1323884"/>
                <a:gd name="connsiteX211" fmla="*/ 1163878 w 2447898"/>
                <a:gd name="connsiteY211" fmla="*/ 25246 h 1323884"/>
                <a:gd name="connsiteX212" fmla="*/ 1164660 w 2447898"/>
                <a:gd name="connsiteY212" fmla="*/ 24616 h 1323884"/>
                <a:gd name="connsiteX213" fmla="*/ 1166157 w 2447898"/>
                <a:gd name="connsiteY213" fmla="*/ 23384 h 1323884"/>
                <a:gd name="connsiteX214" fmla="*/ 1169211 w 2447898"/>
                <a:gd name="connsiteY214" fmla="*/ 21025 h 1323884"/>
                <a:gd name="connsiteX215" fmla="*/ 1175267 w 2447898"/>
                <a:gd name="connsiteY215" fmla="*/ 16647 h 1323884"/>
                <a:gd name="connsiteX216" fmla="*/ 1176042 w 2447898"/>
                <a:gd name="connsiteY216" fmla="*/ 16123 h 1323884"/>
                <a:gd name="connsiteX217" fmla="*/ 1176798 w 2447898"/>
                <a:gd name="connsiteY217" fmla="*/ 15625 h 1323884"/>
                <a:gd name="connsiteX218" fmla="*/ 1178321 w 2447898"/>
                <a:gd name="connsiteY218" fmla="*/ 14629 h 1323884"/>
                <a:gd name="connsiteX219" fmla="*/ 1181349 w 2447898"/>
                <a:gd name="connsiteY219" fmla="*/ 12767 h 1323884"/>
                <a:gd name="connsiteX220" fmla="*/ 1182098 w 2447898"/>
                <a:gd name="connsiteY220" fmla="*/ 12321 h 1323884"/>
                <a:gd name="connsiteX221" fmla="*/ 1182880 w 2447898"/>
                <a:gd name="connsiteY221" fmla="*/ 11876 h 1323884"/>
                <a:gd name="connsiteX222" fmla="*/ 1184377 w 2447898"/>
                <a:gd name="connsiteY222" fmla="*/ 11011 h 1323884"/>
                <a:gd name="connsiteX223" fmla="*/ 1187431 w 2447898"/>
                <a:gd name="connsiteY223" fmla="*/ 9385 h 1323884"/>
                <a:gd name="connsiteX224" fmla="*/ 1188180 w 2447898"/>
                <a:gd name="connsiteY224" fmla="*/ 9018 h 1323884"/>
                <a:gd name="connsiteX225" fmla="*/ 1188935 w 2447898"/>
                <a:gd name="connsiteY225" fmla="*/ 8625 h 1323884"/>
                <a:gd name="connsiteX226" fmla="*/ 1190459 w 2447898"/>
                <a:gd name="connsiteY226" fmla="*/ 7891 h 1323884"/>
                <a:gd name="connsiteX227" fmla="*/ 1193487 w 2447898"/>
                <a:gd name="connsiteY227" fmla="*/ 6527 h 1323884"/>
                <a:gd name="connsiteX228" fmla="*/ 1194262 w 2447898"/>
                <a:gd name="connsiteY228" fmla="*/ 6213 h 1323884"/>
                <a:gd name="connsiteX229" fmla="*/ 1195018 w 2447898"/>
                <a:gd name="connsiteY229" fmla="*/ 5899 h 1323884"/>
                <a:gd name="connsiteX230" fmla="*/ 1196541 w 2447898"/>
                <a:gd name="connsiteY230" fmla="*/ 5295 h 1323884"/>
                <a:gd name="connsiteX231" fmla="*/ 1199569 w 2447898"/>
                <a:gd name="connsiteY231" fmla="*/ 4195 h 1323884"/>
                <a:gd name="connsiteX232" fmla="*/ 1200318 w 2447898"/>
                <a:gd name="connsiteY232" fmla="*/ 3932 h 1323884"/>
                <a:gd name="connsiteX233" fmla="*/ 1201073 w 2447898"/>
                <a:gd name="connsiteY233" fmla="*/ 3697 h 1323884"/>
                <a:gd name="connsiteX234" fmla="*/ 1202544 w 2447898"/>
                <a:gd name="connsiteY234" fmla="*/ 3224 h 1323884"/>
                <a:gd name="connsiteX235" fmla="*/ 1204048 w 2447898"/>
                <a:gd name="connsiteY235" fmla="*/ 2805 h 1323884"/>
                <a:gd name="connsiteX236" fmla="*/ 1205526 w 2447898"/>
                <a:gd name="connsiteY236" fmla="*/ 2385 h 1323884"/>
                <a:gd name="connsiteX237" fmla="*/ 1207023 w 2447898"/>
                <a:gd name="connsiteY237" fmla="*/ 2019 h 1323884"/>
                <a:gd name="connsiteX238" fmla="*/ 1208500 w 2447898"/>
                <a:gd name="connsiteY238" fmla="*/ 1678 h 1323884"/>
                <a:gd name="connsiteX239" fmla="*/ 1209998 w 2447898"/>
                <a:gd name="connsiteY239" fmla="*/ 1363 h 1323884"/>
                <a:gd name="connsiteX240" fmla="*/ 1211475 w 2447898"/>
                <a:gd name="connsiteY240" fmla="*/ 1101 h 1323884"/>
                <a:gd name="connsiteX241" fmla="*/ 1212979 w 2447898"/>
                <a:gd name="connsiteY241" fmla="*/ 839 h 1323884"/>
                <a:gd name="connsiteX242" fmla="*/ 1213701 w 2447898"/>
                <a:gd name="connsiteY242" fmla="*/ 734 h 1323884"/>
                <a:gd name="connsiteX243" fmla="*/ 1214450 w 2447898"/>
                <a:gd name="connsiteY243" fmla="*/ 629 h 1323884"/>
                <a:gd name="connsiteX244" fmla="*/ 1215199 w 2447898"/>
                <a:gd name="connsiteY244" fmla="*/ 550 h 1323884"/>
                <a:gd name="connsiteX245" fmla="*/ 1215954 w 2447898"/>
                <a:gd name="connsiteY245" fmla="*/ 446 h 1323884"/>
                <a:gd name="connsiteX246" fmla="*/ 1216676 w 2447898"/>
                <a:gd name="connsiteY246" fmla="*/ 367 h 1323884"/>
                <a:gd name="connsiteX247" fmla="*/ 1217425 w 2447898"/>
                <a:gd name="connsiteY247" fmla="*/ 288 h 1323884"/>
                <a:gd name="connsiteX248" fmla="*/ 1218929 w 2447898"/>
                <a:gd name="connsiteY248" fmla="*/ 183 h 1323884"/>
                <a:gd name="connsiteX249" fmla="*/ 1219651 w 2447898"/>
                <a:gd name="connsiteY249" fmla="*/ 131 h 1323884"/>
                <a:gd name="connsiteX250" fmla="*/ 1220406 w 2447898"/>
                <a:gd name="connsiteY250" fmla="*/ 79 h 1323884"/>
                <a:gd name="connsiteX251" fmla="*/ 1221904 w 2447898"/>
                <a:gd name="connsiteY251" fmla="*/ 26 h 1323884"/>
                <a:gd name="connsiteX252" fmla="*/ 1222633 w 2447898"/>
                <a:gd name="connsiteY252" fmla="*/ 0 h 1323884"/>
                <a:gd name="connsiteX253" fmla="*/ 1224878 w 2447898"/>
                <a:gd name="connsiteY253" fmla="*/ 0 h 1323884"/>
                <a:gd name="connsiteX254" fmla="*/ 1225607 w 2447898"/>
                <a:gd name="connsiteY254" fmla="*/ 26 h 1323884"/>
                <a:gd name="connsiteX255" fmla="*/ 1227860 w 2447898"/>
                <a:gd name="connsiteY255" fmla="*/ 105 h 1323884"/>
                <a:gd name="connsiteX256" fmla="*/ 1228609 w 2447898"/>
                <a:gd name="connsiteY256" fmla="*/ 157 h 1323884"/>
                <a:gd name="connsiteX257" fmla="*/ 1229331 w 2447898"/>
                <a:gd name="connsiteY257" fmla="*/ 209 h 1323884"/>
                <a:gd name="connsiteX258" fmla="*/ 1230086 w 2447898"/>
                <a:gd name="connsiteY258" fmla="*/ 262 h 1323884"/>
                <a:gd name="connsiteX259" fmla="*/ 1231583 w 2447898"/>
                <a:gd name="connsiteY259" fmla="*/ 419 h 1323884"/>
                <a:gd name="connsiteX260" fmla="*/ 1232312 w 2447898"/>
                <a:gd name="connsiteY260" fmla="*/ 498 h 1323884"/>
                <a:gd name="connsiteX261" fmla="*/ 1233061 w 2447898"/>
                <a:gd name="connsiteY261" fmla="*/ 577 h 1323884"/>
                <a:gd name="connsiteX262" fmla="*/ 1233810 w 2447898"/>
                <a:gd name="connsiteY262" fmla="*/ 681 h 1323884"/>
                <a:gd name="connsiteX263" fmla="*/ 1235287 w 2447898"/>
                <a:gd name="connsiteY263" fmla="*/ 917 h 1323884"/>
                <a:gd name="connsiteX264" fmla="*/ 1236036 w 2447898"/>
                <a:gd name="connsiteY264" fmla="*/ 1022 h 1323884"/>
                <a:gd name="connsiteX265" fmla="*/ 1236785 w 2447898"/>
                <a:gd name="connsiteY265" fmla="*/ 1153 h 1323884"/>
                <a:gd name="connsiteX266" fmla="*/ 1238262 w 2447898"/>
                <a:gd name="connsiteY266" fmla="*/ 1442 h 1323884"/>
                <a:gd name="connsiteX267" fmla="*/ 1239766 w 2447898"/>
                <a:gd name="connsiteY267" fmla="*/ 1756 h 1323884"/>
                <a:gd name="connsiteX268" fmla="*/ 1241237 w 2447898"/>
                <a:gd name="connsiteY268" fmla="*/ 2123 h 1323884"/>
                <a:gd name="connsiteX269" fmla="*/ 1242741 w 2447898"/>
                <a:gd name="connsiteY269" fmla="*/ 2491 h 1323884"/>
                <a:gd name="connsiteX270" fmla="*/ 1244212 w 2447898"/>
                <a:gd name="connsiteY270" fmla="*/ 2910 h 1323884"/>
                <a:gd name="connsiteX271" fmla="*/ 1247193 w 2447898"/>
                <a:gd name="connsiteY271" fmla="*/ 3827 h 1323884"/>
                <a:gd name="connsiteX272" fmla="*/ 1248021 w 2447898"/>
                <a:gd name="connsiteY272" fmla="*/ 4089 h 1323884"/>
                <a:gd name="connsiteX273" fmla="*/ 1250426 w 2447898"/>
                <a:gd name="connsiteY273" fmla="*/ 4954 h 1323884"/>
                <a:gd name="connsiteX274" fmla="*/ 1253660 w 2447898"/>
                <a:gd name="connsiteY274" fmla="*/ 6239 h 1323884"/>
                <a:gd name="connsiteX275" fmla="*/ 1255263 w 2447898"/>
                <a:gd name="connsiteY275" fmla="*/ 6921 h 1323884"/>
                <a:gd name="connsiteX276" fmla="*/ 1256893 w 2447898"/>
                <a:gd name="connsiteY276" fmla="*/ 7655 h 1323884"/>
                <a:gd name="connsiteX277" fmla="*/ 1260133 w 2447898"/>
                <a:gd name="connsiteY277" fmla="*/ 9228 h 1323884"/>
                <a:gd name="connsiteX278" fmla="*/ 1261736 w 2447898"/>
                <a:gd name="connsiteY278" fmla="*/ 10067 h 1323884"/>
                <a:gd name="connsiteX279" fmla="*/ 1263339 w 2447898"/>
                <a:gd name="connsiteY279" fmla="*/ 10932 h 1323884"/>
                <a:gd name="connsiteX280" fmla="*/ 1266572 w 2447898"/>
                <a:gd name="connsiteY280" fmla="*/ 12793 h 1323884"/>
                <a:gd name="connsiteX281" fmla="*/ 1273046 w 2447898"/>
                <a:gd name="connsiteY281" fmla="*/ 16935 h 1323884"/>
                <a:gd name="connsiteX282" fmla="*/ 1273847 w 2447898"/>
                <a:gd name="connsiteY282" fmla="*/ 17486 h 1323884"/>
                <a:gd name="connsiteX283" fmla="*/ 1274649 w 2447898"/>
                <a:gd name="connsiteY283" fmla="*/ 18063 h 1323884"/>
                <a:gd name="connsiteX284" fmla="*/ 1276279 w 2447898"/>
                <a:gd name="connsiteY284" fmla="*/ 19216 h 1323884"/>
                <a:gd name="connsiteX285" fmla="*/ 1279492 w 2447898"/>
                <a:gd name="connsiteY285" fmla="*/ 21654 h 1323884"/>
                <a:gd name="connsiteX286" fmla="*/ 1285959 w 2447898"/>
                <a:gd name="connsiteY286" fmla="*/ 26924 h 1323884"/>
                <a:gd name="connsiteX287" fmla="*/ 1286760 w 2447898"/>
                <a:gd name="connsiteY287" fmla="*/ 27605 h 1323884"/>
                <a:gd name="connsiteX288" fmla="*/ 1287562 w 2447898"/>
                <a:gd name="connsiteY288" fmla="*/ 28313 h 1323884"/>
                <a:gd name="connsiteX289" fmla="*/ 1289192 w 2447898"/>
                <a:gd name="connsiteY289" fmla="*/ 29755 h 1323884"/>
                <a:gd name="connsiteX290" fmla="*/ 1292405 w 2447898"/>
                <a:gd name="connsiteY290" fmla="*/ 32744 h 1323884"/>
                <a:gd name="connsiteX291" fmla="*/ 1298872 w 2447898"/>
                <a:gd name="connsiteY291" fmla="*/ 39114 h 1323884"/>
                <a:gd name="connsiteX292" fmla="*/ 1300376 w 2447898"/>
                <a:gd name="connsiteY292" fmla="*/ 40687 h 1323884"/>
                <a:gd name="connsiteX293" fmla="*/ 1301880 w 2447898"/>
                <a:gd name="connsiteY293" fmla="*/ 42287 h 1323884"/>
                <a:gd name="connsiteX294" fmla="*/ 1304907 w 2447898"/>
                <a:gd name="connsiteY294" fmla="*/ 45563 h 1323884"/>
                <a:gd name="connsiteX295" fmla="*/ 1310937 w 2447898"/>
                <a:gd name="connsiteY295" fmla="*/ 52458 h 1323884"/>
                <a:gd name="connsiteX296" fmla="*/ 1322995 w 2447898"/>
                <a:gd name="connsiteY296" fmla="*/ 67585 h 1323884"/>
                <a:gd name="connsiteX297" fmla="*/ 1323744 w 2447898"/>
                <a:gd name="connsiteY297" fmla="*/ 68581 h 1323884"/>
                <a:gd name="connsiteX298" fmla="*/ 1325996 w 2447898"/>
                <a:gd name="connsiteY298" fmla="*/ 71648 h 1323884"/>
                <a:gd name="connsiteX299" fmla="*/ 1329024 w 2447898"/>
                <a:gd name="connsiteY299" fmla="*/ 75816 h 1323884"/>
                <a:gd name="connsiteX300" fmla="*/ 1335027 w 2447898"/>
                <a:gd name="connsiteY300" fmla="*/ 84468 h 1323884"/>
                <a:gd name="connsiteX301" fmla="*/ 1347092 w 2447898"/>
                <a:gd name="connsiteY301" fmla="*/ 103029 h 1323884"/>
                <a:gd name="connsiteX302" fmla="*/ 1347920 w 2447898"/>
                <a:gd name="connsiteY302" fmla="*/ 104339 h 1323884"/>
                <a:gd name="connsiteX303" fmla="*/ 1348722 w 2447898"/>
                <a:gd name="connsiteY303" fmla="*/ 105677 h 1323884"/>
                <a:gd name="connsiteX304" fmla="*/ 1350351 w 2447898"/>
                <a:gd name="connsiteY304" fmla="*/ 108351 h 1323884"/>
                <a:gd name="connsiteX305" fmla="*/ 1353638 w 2447898"/>
                <a:gd name="connsiteY305" fmla="*/ 113751 h 1323884"/>
                <a:gd name="connsiteX306" fmla="*/ 1360157 w 2447898"/>
                <a:gd name="connsiteY306" fmla="*/ 124946 h 1323884"/>
                <a:gd name="connsiteX307" fmla="*/ 1373229 w 2447898"/>
                <a:gd name="connsiteY307" fmla="*/ 148592 h 1323884"/>
                <a:gd name="connsiteX308" fmla="*/ 1399367 w 2447898"/>
                <a:gd name="connsiteY308" fmla="*/ 200683 h 1323884"/>
                <a:gd name="connsiteX309" fmla="*/ 1400168 w 2447898"/>
                <a:gd name="connsiteY309" fmla="*/ 202361 h 1323884"/>
                <a:gd name="connsiteX310" fmla="*/ 1402580 w 2447898"/>
                <a:gd name="connsiteY310" fmla="*/ 207473 h 1323884"/>
                <a:gd name="connsiteX311" fmla="*/ 1405760 w 2447898"/>
                <a:gd name="connsiteY311" fmla="*/ 214342 h 1323884"/>
                <a:gd name="connsiteX312" fmla="*/ 1412180 w 2447898"/>
                <a:gd name="connsiteY312" fmla="*/ 228315 h 1323884"/>
                <a:gd name="connsiteX313" fmla="*/ 1425014 w 2447898"/>
                <a:gd name="connsiteY313" fmla="*/ 257153 h 1323884"/>
                <a:gd name="connsiteX314" fmla="*/ 1450667 w 2447898"/>
                <a:gd name="connsiteY314" fmla="*/ 317922 h 1323884"/>
                <a:gd name="connsiteX315" fmla="*/ 1498516 w 2447898"/>
                <a:gd name="connsiteY315" fmla="*/ 438934 h 1323884"/>
                <a:gd name="connsiteX316" fmla="*/ 1550434 w 2447898"/>
                <a:gd name="connsiteY316" fmla="*/ 574789 h 1323884"/>
                <a:gd name="connsiteX317" fmla="*/ 1598859 w 2447898"/>
                <a:gd name="connsiteY317" fmla="*/ 699183 h 1323884"/>
                <a:gd name="connsiteX318" fmla="*/ 1646377 w 2447898"/>
                <a:gd name="connsiteY318" fmla="*/ 813637 h 1323884"/>
                <a:gd name="connsiteX319" fmla="*/ 1697903 w 2447898"/>
                <a:gd name="connsiteY319" fmla="*/ 925267 h 1323884"/>
                <a:gd name="connsiteX320" fmla="*/ 1699407 w 2447898"/>
                <a:gd name="connsiteY320" fmla="*/ 928307 h 1323884"/>
                <a:gd name="connsiteX321" fmla="*/ 1700904 w 2447898"/>
                <a:gd name="connsiteY321" fmla="*/ 931320 h 1323884"/>
                <a:gd name="connsiteX322" fmla="*/ 1703906 w 2447898"/>
                <a:gd name="connsiteY322" fmla="*/ 937300 h 1323884"/>
                <a:gd name="connsiteX323" fmla="*/ 1709908 w 2447898"/>
                <a:gd name="connsiteY323" fmla="*/ 949125 h 1323884"/>
                <a:gd name="connsiteX324" fmla="*/ 1721947 w 2447898"/>
                <a:gd name="connsiteY324" fmla="*/ 972091 h 1323884"/>
                <a:gd name="connsiteX325" fmla="*/ 1745990 w 2447898"/>
                <a:gd name="connsiteY325" fmla="*/ 1015319 h 1323884"/>
                <a:gd name="connsiteX326" fmla="*/ 1746792 w 2447898"/>
                <a:gd name="connsiteY326" fmla="*/ 1016735 h 1323884"/>
                <a:gd name="connsiteX327" fmla="*/ 1747594 w 2447898"/>
                <a:gd name="connsiteY327" fmla="*/ 1018124 h 1323884"/>
                <a:gd name="connsiteX328" fmla="*/ 1749224 w 2447898"/>
                <a:gd name="connsiteY328" fmla="*/ 1020903 h 1323884"/>
                <a:gd name="connsiteX329" fmla="*/ 1752483 w 2447898"/>
                <a:gd name="connsiteY329" fmla="*/ 1026406 h 1323884"/>
                <a:gd name="connsiteX330" fmla="*/ 1759009 w 2447898"/>
                <a:gd name="connsiteY330" fmla="*/ 1037238 h 1323884"/>
                <a:gd name="connsiteX331" fmla="*/ 1772048 w 2447898"/>
                <a:gd name="connsiteY331" fmla="*/ 1058076 h 1323884"/>
                <a:gd name="connsiteX332" fmla="*/ 1798113 w 2447898"/>
                <a:gd name="connsiteY332" fmla="*/ 1096593 h 1323884"/>
                <a:gd name="connsiteX333" fmla="*/ 1799617 w 2447898"/>
                <a:gd name="connsiteY333" fmla="*/ 1098686 h 1323884"/>
                <a:gd name="connsiteX334" fmla="*/ 1801141 w 2447898"/>
                <a:gd name="connsiteY334" fmla="*/ 1100807 h 1323884"/>
                <a:gd name="connsiteX335" fmla="*/ 1804195 w 2447898"/>
                <a:gd name="connsiteY335" fmla="*/ 1104955 h 1323884"/>
                <a:gd name="connsiteX336" fmla="*/ 1810277 w 2447898"/>
                <a:gd name="connsiteY336" fmla="*/ 1113129 h 1323884"/>
                <a:gd name="connsiteX337" fmla="*/ 1822442 w 2447898"/>
                <a:gd name="connsiteY337" fmla="*/ 1128780 h 1323884"/>
                <a:gd name="connsiteX338" fmla="*/ 1823190 w 2447898"/>
                <a:gd name="connsiteY338" fmla="*/ 1129726 h 1323884"/>
                <a:gd name="connsiteX339" fmla="*/ 1823966 w 2447898"/>
                <a:gd name="connsiteY339" fmla="*/ 1130673 h 1323884"/>
                <a:gd name="connsiteX340" fmla="*/ 1825469 w 2447898"/>
                <a:gd name="connsiteY340" fmla="*/ 1132558 h 1323884"/>
                <a:gd name="connsiteX341" fmla="*/ 1828524 w 2447898"/>
                <a:gd name="connsiteY341" fmla="*/ 1136256 h 1323884"/>
                <a:gd name="connsiteX342" fmla="*/ 1834606 w 2447898"/>
                <a:gd name="connsiteY342" fmla="*/ 1143545 h 1323884"/>
                <a:gd name="connsiteX343" fmla="*/ 1846770 w 2447898"/>
                <a:gd name="connsiteY343" fmla="*/ 1157464 h 1323884"/>
                <a:gd name="connsiteX344" fmla="*/ 1847519 w 2447898"/>
                <a:gd name="connsiteY344" fmla="*/ 1158303 h 1323884"/>
                <a:gd name="connsiteX345" fmla="*/ 1848268 w 2447898"/>
                <a:gd name="connsiteY345" fmla="*/ 1159115 h 1323884"/>
                <a:gd name="connsiteX346" fmla="*/ 1849745 w 2447898"/>
                <a:gd name="connsiteY346" fmla="*/ 1160766 h 1323884"/>
                <a:gd name="connsiteX347" fmla="*/ 1852746 w 2447898"/>
                <a:gd name="connsiteY347" fmla="*/ 1163987 h 1323884"/>
                <a:gd name="connsiteX348" fmla="*/ 1858703 w 2447898"/>
                <a:gd name="connsiteY348" fmla="*/ 1170309 h 1323884"/>
                <a:gd name="connsiteX349" fmla="*/ 1870629 w 2447898"/>
                <a:gd name="connsiteY349" fmla="*/ 1182397 h 1323884"/>
                <a:gd name="connsiteX350" fmla="*/ 1871384 w 2447898"/>
                <a:gd name="connsiteY350" fmla="*/ 1183128 h 1323884"/>
                <a:gd name="connsiteX351" fmla="*/ 1872132 w 2447898"/>
                <a:gd name="connsiteY351" fmla="*/ 1183839 h 1323884"/>
                <a:gd name="connsiteX352" fmla="*/ 1873610 w 2447898"/>
                <a:gd name="connsiteY352" fmla="*/ 1185276 h 1323884"/>
                <a:gd name="connsiteX353" fmla="*/ 1876611 w 2447898"/>
                <a:gd name="connsiteY353" fmla="*/ 1188135 h 1323884"/>
                <a:gd name="connsiteX354" fmla="*/ 1882561 w 2447898"/>
                <a:gd name="connsiteY354" fmla="*/ 1193718 h 1323884"/>
                <a:gd name="connsiteX355" fmla="*/ 1894493 w 2447898"/>
                <a:gd name="connsiteY355" fmla="*/ 1204309 h 1323884"/>
                <a:gd name="connsiteX356" fmla="*/ 1895295 w 2447898"/>
                <a:gd name="connsiteY356" fmla="*/ 1205020 h 1323884"/>
                <a:gd name="connsiteX357" fmla="*/ 1896097 w 2447898"/>
                <a:gd name="connsiteY357" fmla="*/ 1205698 h 1323884"/>
                <a:gd name="connsiteX358" fmla="*/ 1897727 w 2447898"/>
                <a:gd name="connsiteY358" fmla="*/ 1207060 h 1323884"/>
                <a:gd name="connsiteX359" fmla="*/ 1900960 w 2447898"/>
                <a:gd name="connsiteY359" fmla="*/ 1209765 h 1323884"/>
                <a:gd name="connsiteX360" fmla="*/ 1907433 w 2447898"/>
                <a:gd name="connsiteY360" fmla="*/ 1215034 h 1323884"/>
                <a:gd name="connsiteX361" fmla="*/ 1920372 w 2447898"/>
                <a:gd name="connsiteY361" fmla="*/ 1224966 h 1323884"/>
                <a:gd name="connsiteX362" fmla="*/ 1921976 w 2447898"/>
                <a:gd name="connsiteY362" fmla="*/ 1226174 h 1323884"/>
                <a:gd name="connsiteX363" fmla="*/ 1923606 w 2447898"/>
                <a:gd name="connsiteY363" fmla="*/ 1227355 h 1323884"/>
                <a:gd name="connsiteX364" fmla="*/ 1926845 w 2447898"/>
                <a:gd name="connsiteY364" fmla="*/ 1229664 h 1323884"/>
                <a:gd name="connsiteX365" fmla="*/ 1933312 w 2447898"/>
                <a:gd name="connsiteY365" fmla="*/ 1234174 h 1323884"/>
                <a:gd name="connsiteX366" fmla="*/ 1946252 w 2447898"/>
                <a:gd name="connsiteY366" fmla="*/ 1242664 h 1323884"/>
                <a:gd name="connsiteX367" fmla="*/ 1949253 w 2447898"/>
                <a:gd name="connsiteY367" fmla="*/ 1244550 h 1323884"/>
                <a:gd name="connsiteX368" fmla="*/ 1952281 w 2447898"/>
                <a:gd name="connsiteY368" fmla="*/ 1246389 h 1323884"/>
                <a:gd name="connsiteX369" fmla="*/ 1958316 w 2447898"/>
                <a:gd name="connsiteY369" fmla="*/ 1249979 h 1323884"/>
                <a:gd name="connsiteX370" fmla="*/ 1970401 w 2447898"/>
                <a:gd name="connsiteY370" fmla="*/ 1256744 h 1323884"/>
                <a:gd name="connsiteX371" fmla="*/ 1971150 w 2447898"/>
                <a:gd name="connsiteY371" fmla="*/ 1257160 h 1323884"/>
                <a:gd name="connsiteX372" fmla="*/ 1971899 w 2447898"/>
                <a:gd name="connsiteY372" fmla="*/ 1257556 h 1323884"/>
                <a:gd name="connsiteX373" fmla="*/ 1973429 w 2447898"/>
                <a:gd name="connsiteY373" fmla="*/ 1258368 h 1323884"/>
                <a:gd name="connsiteX374" fmla="*/ 1976430 w 2447898"/>
                <a:gd name="connsiteY374" fmla="*/ 1259939 h 1323884"/>
                <a:gd name="connsiteX375" fmla="*/ 1982486 w 2447898"/>
                <a:gd name="connsiteY375" fmla="*/ 1263006 h 1323884"/>
                <a:gd name="connsiteX376" fmla="*/ 1994544 w 2447898"/>
                <a:gd name="connsiteY376" fmla="*/ 1268778 h 1323884"/>
                <a:gd name="connsiteX377" fmla="*/ 1996201 w 2447898"/>
                <a:gd name="connsiteY377" fmla="*/ 1269509 h 1323884"/>
                <a:gd name="connsiteX378" fmla="*/ 1997837 w 2447898"/>
                <a:gd name="connsiteY378" fmla="*/ 1270241 h 1323884"/>
                <a:gd name="connsiteX379" fmla="*/ 2001097 w 2447898"/>
                <a:gd name="connsiteY379" fmla="*/ 1271684 h 1323884"/>
                <a:gd name="connsiteX380" fmla="*/ 2007643 w 2447898"/>
                <a:gd name="connsiteY380" fmla="*/ 1274489 h 1323884"/>
                <a:gd name="connsiteX381" fmla="*/ 2020741 w 2447898"/>
                <a:gd name="connsiteY381" fmla="*/ 1279683 h 1323884"/>
                <a:gd name="connsiteX382" fmla="*/ 2021543 w 2447898"/>
                <a:gd name="connsiteY382" fmla="*/ 1279999 h 1323884"/>
                <a:gd name="connsiteX383" fmla="*/ 2022371 w 2447898"/>
                <a:gd name="connsiteY383" fmla="*/ 1280308 h 1323884"/>
                <a:gd name="connsiteX384" fmla="*/ 2024001 w 2447898"/>
                <a:gd name="connsiteY384" fmla="*/ 1280912 h 1323884"/>
                <a:gd name="connsiteX385" fmla="*/ 2027287 w 2447898"/>
                <a:gd name="connsiteY385" fmla="*/ 1282120 h 1323884"/>
                <a:gd name="connsiteX386" fmla="*/ 2033807 w 2447898"/>
                <a:gd name="connsiteY386" fmla="*/ 1284428 h 1323884"/>
                <a:gd name="connsiteX387" fmla="*/ 2046905 w 2447898"/>
                <a:gd name="connsiteY387" fmla="*/ 1288724 h 1323884"/>
                <a:gd name="connsiteX388" fmla="*/ 2047707 w 2447898"/>
                <a:gd name="connsiteY388" fmla="*/ 1288985 h 1323884"/>
                <a:gd name="connsiteX389" fmla="*/ 2048509 w 2447898"/>
                <a:gd name="connsiteY389" fmla="*/ 1289227 h 1323884"/>
                <a:gd name="connsiteX390" fmla="*/ 2050112 w 2447898"/>
                <a:gd name="connsiteY390" fmla="*/ 1289724 h 1323884"/>
                <a:gd name="connsiteX391" fmla="*/ 2053319 w 2447898"/>
                <a:gd name="connsiteY391" fmla="*/ 1290690 h 1323884"/>
                <a:gd name="connsiteX392" fmla="*/ 2059765 w 2447898"/>
                <a:gd name="connsiteY392" fmla="*/ 1292556 h 1323884"/>
                <a:gd name="connsiteX393" fmla="*/ 2072605 w 2447898"/>
                <a:gd name="connsiteY393" fmla="*/ 1296039 h 1323884"/>
                <a:gd name="connsiteX394" fmla="*/ 2073407 w 2447898"/>
                <a:gd name="connsiteY394" fmla="*/ 1296227 h 1323884"/>
                <a:gd name="connsiteX395" fmla="*/ 2075812 w 2447898"/>
                <a:gd name="connsiteY395" fmla="*/ 1296851 h 1323884"/>
                <a:gd name="connsiteX396" fmla="*/ 2079019 w 2447898"/>
                <a:gd name="connsiteY396" fmla="*/ 1297643 h 1323884"/>
                <a:gd name="connsiteX397" fmla="*/ 2085439 w 2447898"/>
                <a:gd name="connsiteY397" fmla="*/ 1299160 h 1323884"/>
                <a:gd name="connsiteX398" fmla="*/ 2098306 w 2447898"/>
                <a:gd name="connsiteY398" fmla="*/ 1301992 h 1323884"/>
                <a:gd name="connsiteX399" fmla="*/ 2099803 w 2447898"/>
                <a:gd name="connsiteY399" fmla="*/ 1302307 h 1323884"/>
                <a:gd name="connsiteX400" fmla="*/ 2101307 w 2447898"/>
                <a:gd name="connsiteY400" fmla="*/ 1302596 h 1323884"/>
                <a:gd name="connsiteX401" fmla="*/ 2104282 w 2447898"/>
                <a:gd name="connsiteY401" fmla="*/ 1303200 h 1323884"/>
                <a:gd name="connsiteX402" fmla="*/ 2110285 w 2447898"/>
                <a:gd name="connsiteY402" fmla="*/ 1304374 h 1323884"/>
                <a:gd name="connsiteX403" fmla="*/ 2122270 w 2447898"/>
                <a:gd name="connsiteY403" fmla="*/ 1306529 h 1323884"/>
                <a:gd name="connsiteX404" fmla="*/ 2123019 w 2447898"/>
                <a:gd name="connsiteY404" fmla="*/ 1306656 h 1323884"/>
                <a:gd name="connsiteX405" fmla="*/ 2123767 w 2447898"/>
                <a:gd name="connsiteY405" fmla="*/ 1306764 h 1323884"/>
                <a:gd name="connsiteX406" fmla="*/ 2125271 w 2447898"/>
                <a:gd name="connsiteY406" fmla="*/ 1307025 h 1323884"/>
                <a:gd name="connsiteX407" fmla="*/ 2128273 w 2447898"/>
                <a:gd name="connsiteY407" fmla="*/ 1307522 h 1323884"/>
                <a:gd name="connsiteX408" fmla="*/ 2134249 w 2447898"/>
                <a:gd name="connsiteY408" fmla="*/ 1308468 h 1323884"/>
                <a:gd name="connsiteX409" fmla="*/ 2146234 w 2447898"/>
                <a:gd name="connsiteY409" fmla="*/ 1310227 h 1323884"/>
                <a:gd name="connsiteX410" fmla="*/ 2147062 w 2447898"/>
                <a:gd name="connsiteY410" fmla="*/ 1310327 h 1323884"/>
                <a:gd name="connsiteX411" fmla="*/ 2147864 w 2447898"/>
                <a:gd name="connsiteY411" fmla="*/ 1310435 h 1323884"/>
                <a:gd name="connsiteX412" fmla="*/ 2149494 w 2447898"/>
                <a:gd name="connsiteY412" fmla="*/ 1310670 h 1323884"/>
                <a:gd name="connsiteX413" fmla="*/ 2152727 w 2447898"/>
                <a:gd name="connsiteY413" fmla="*/ 1311086 h 1323884"/>
                <a:gd name="connsiteX414" fmla="*/ 2159253 w 2447898"/>
                <a:gd name="connsiteY414" fmla="*/ 1311925 h 1323884"/>
                <a:gd name="connsiteX415" fmla="*/ 2172246 w 2447898"/>
                <a:gd name="connsiteY415" fmla="*/ 1313448 h 1323884"/>
                <a:gd name="connsiteX416" fmla="*/ 2173047 w 2447898"/>
                <a:gd name="connsiteY416" fmla="*/ 1313529 h 1323884"/>
                <a:gd name="connsiteX417" fmla="*/ 2173849 w 2447898"/>
                <a:gd name="connsiteY417" fmla="*/ 1313629 h 1323884"/>
                <a:gd name="connsiteX418" fmla="*/ 2175479 w 2447898"/>
                <a:gd name="connsiteY418" fmla="*/ 1313790 h 1323884"/>
                <a:gd name="connsiteX419" fmla="*/ 2178739 w 2447898"/>
                <a:gd name="connsiteY419" fmla="*/ 1314133 h 1323884"/>
                <a:gd name="connsiteX420" fmla="*/ 2185238 w 2447898"/>
                <a:gd name="connsiteY420" fmla="*/ 1314784 h 1323884"/>
                <a:gd name="connsiteX421" fmla="*/ 2198231 w 2447898"/>
                <a:gd name="connsiteY421" fmla="*/ 1315992 h 1323884"/>
                <a:gd name="connsiteX422" fmla="*/ 2198980 w 2447898"/>
                <a:gd name="connsiteY422" fmla="*/ 1316045 h 1323884"/>
                <a:gd name="connsiteX423" fmla="*/ 2199755 w 2447898"/>
                <a:gd name="connsiteY423" fmla="*/ 1316119 h 1323884"/>
                <a:gd name="connsiteX424" fmla="*/ 2201259 w 2447898"/>
                <a:gd name="connsiteY424" fmla="*/ 1316253 h 1323884"/>
                <a:gd name="connsiteX425" fmla="*/ 2204286 w 2447898"/>
                <a:gd name="connsiteY425" fmla="*/ 1316488 h 1323884"/>
                <a:gd name="connsiteX426" fmla="*/ 2210369 w 2447898"/>
                <a:gd name="connsiteY426" fmla="*/ 1316985 h 1323884"/>
                <a:gd name="connsiteX427" fmla="*/ 2222506 w 2447898"/>
                <a:gd name="connsiteY427" fmla="*/ 1317878 h 1323884"/>
                <a:gd name="connsiteX428" fmla="*/ 2224004 w 2447898"/>
                <a:gd name="connsiteY428" fmla="*/ 1317985 h 1323884"/>
                <a:gd name="connsiteX429" fmla="*/ 2225534 w 2447898"/>
                <a:gd name="connsiteY429" fmla="*/ 1318065 h 1323884"/>
                <a:gd name="connsiteX430" fmla="*/ 2228562 w 2447898"/>
                <a:gd name="connsiteY430" fmla="*/ 1318273 h 1323884"/>
                <a:gd name="connsiteX431" fmla="*/ 2234618 w 2447898"/>
                <a:gd name="connsiteY431" fmla="*/ 1318663 h 1323884"/>
                <a:gd name="connsiteX432" fmla="*/ 2246756 w 2447898"/>
                <a:gd name="connsiteY432" fmla="*/ 1319347 h 1323884"/>
                <a:gd name="connsiteX433" fmla="*/ 2247504 w 2447898"/>
                <a:gd name="connsiteY433" fmla="*/ 1319401 h 1323884"/>
                <a:gd name="connsiteX434" fmla="*/ 2248253 w 2447898"/>
                <a:gd name="connsiteY434" fmla="*/ 1319428 h 1323884"/>
                <a:gd name="connsiteX435" fmla="*/ 2249731 w 2447898"/>
                <a:gd name="connsiteY435" fmla="*/ 1319502 h 1323884"/>
                <a:gd name="connsiteX436" fmla="*/ 2258662 w 2447898"/>
                <a:gd name="connsiteY436" fmla="*/ 1319978 h 1323884"/>
                <a:gd name="connsiteX437" fmla="*/ 2259410 w 2447898"/>
                <a:gd name="connsiteY437" fmla="*/ 1320005 h 1323884"/>
                <a:gd name="connsiteX438" fmla="*/ 2260133 w 2447898"/>
                <a:gd name="connsiteY438" fmla="*/ 1320025 h 1323884"/>
                <a:gd name="connsiteX439" fmla="*/ 2261636 w 2447898"/>
                <a:gd name="connsiteY439" fmla="*/ 1320106 h 1323884"/>
                <a:gd name="connsiteX440" fmla="*/ 2264611 w 2447898"/>
                <a:gd name="connsiteY440" fmla="*/ 1320240 h 1323884"/>
                <a:gd name="connsiteX441" fmla="*/ 2270541 w 2447898"/>
                <a:gd name="connsiteY441" fmla="*/ 1320502 h 1323884"/>
                <a:gd name="connsiteX442" fmla="*/ 2271290 w 2447898"/>
                <a:gd name="connsiteY442" fmla="*/ 1320528 h 1323884"/>
                <a:gd name="connsiteX443" fmla="*/ 2272038 w 2447898"/>
                <a:gd name="connsiteY443" fmla="*/ 1320575 h 1323884"/>
                <a:gd name="connsiteX444" fmla="*/ 2273516 w 2447898"/>
                <a:gd name="connsiteY444" fmla="*/ 1320629 h 1323884"/>
                <a:gd name="connsiteX445" fmla="*/ 2276491 w 2447898"/>
                <a:gd name="connsiteY445" fmla="*/ 1320736 h 1323884"/>
                <a:gd name="connsiteX446" fmla="*/ 2282447 w 2447898"/>
                <a:gd name="connsiteY446" fmla="*/ 1320971 h 1323884"/>
                <a:gd name="connsiteX447" fmla="*/ 2294346 w 2447898"/>
                <a:gd name="connsiteY447" fmla="*/ 1321394 h 1323884"/>
                <a:gd name="connsiteX448" fmla="*/ 2297560 w 2447898"/>
                <a:gd name="connsiteY448" fmla="*/ 1321495 h 1323884"/>
                <a:gd name="connsiteX449" fmla="*/ 2300793 w 2447898"/>
                <a:gd name="connsiteY449" fmla="*/ 1321602 h 1323884"/>
                <a:gd name="connsiteX450" fmla="*/ 2307239 w 2447898"/>
                <a:gd name="connsiteY450" fmla="*/ 1321810 h 1323884"/>
                <a:gd name="connsiteX451" fmla="*/ 2308041 w 2447898"/>
                <a:gd name="connsiteY451" fmla="*/ 1321837 h 1323884"/>
                <a:gd name="connsiteX452" fmla="*/ 2308869 w 2447898"/>
                <a:gd name="connsiteY452" fmla="*/ 1321864 h 1323884"/>
                <a:gd name="connsiteX453" fmla="*/ 2310473 w 2447898"/>
                <a:gd name="connsiteY453" fmla="*/ 1321891 h 1323884"/>
                <a:gd name="connsiteX454" fmla="*/ 2313706 w 2447898"/>
                <a:gd name="connsiteY454" fmla="*/ 1321991 h 1323884"/>
                <a:gd name="connsiteX455" fmla="*/ 2320152 w 2447898"/>
                <a:gd name="connsiteY455" fmla="*/ 1322153 h 1323884"/>
                <a:gd name="connsiteX456" fmla="*/ 2321756 w 2447898"/>
                <a:gd name="connsiteY456" fmla="*/ 1322206 h 1323884"/>
                <a:gd name="connsiteX457" fmla="*/ 2323386 w 2447898"/>
                <a:gd name="connsiteY457" fmla="*/ 1322233 h 1323884"/>
                <a:gd name="connsiteX458" fmla="*/ 2326599 w 2447898"/>
                <a:gd name="connsiteY458" fmla="*/ 1322307 h 1323884"/>
                <a:gd name="connsiteX459" fmla="*/ 2333039 w 2447898"/>
                <a:gd name="connsiteY459" fmla="*/ 1322468 h 1323884"/>
                <a:gd name="connsiteX460" fmla="*/ 2345952 w 2447898"/>
                <a:gd name="connsiteY460" fmla="*/ 1322730 h 1323884"/>
                <a:gd name="connsiteX461" fmla="*/ 2346707 w 2447898"/>
                <a:gd name="connsiteY461" fmla="*/ 1322730 h 1323884"/>
                <a:gd name="connsiteX462" fmla="*/ 2347456 w 2447898"/>
                <a:gd name="connsiteY462" fmla="*/ 1322757 h 1323884"/>
                <a:gd name="connsiteX463" fmla="*/ 2348960 w 2447898"/>
                <a:gd name="connsiteY463" fmla="*/ 1322783 h 1323884"/>
                <a:gd name="connsiteX464" fmla="*/ 2351988 w 2447898"/>
                <a:gd name="connsiteY464" fmla="*/ 1322830 h 1323884"/>
                <a:gd name="connsiteX465" fmla="*/ 2357990 w 2447898"/>
                <a:gd name="connsiteY465" fmla="*/ 1322938 h 1323884"/>
                <a:gd name="connsiteX466" fmla="*/ 2358739 w 2447898"/>
                <a:gd name="connsiteY466" fmla="*/ 1322965 h 1323884"/>
                <a:gd name="connsiteX467" fmla="*/ 2359514 w 2447898"/>
                <a:gd name="connsiteY467" fmla="*/ 1322965 h 1323884"/>
                <a:gd name="connsiteX468" fmla="*/ 2364020 w 2447898"/>
                <a:gd name="connsiteY468" fmla="*/ 1323045 h 1323884"/>
                <a:gd name="connsiteX469" fmla="*/ 2370049 w 2447898"/>
                <a:gd name="connsiteY469" fmla="*/ 1323119 h 1323884"/>
                <a:gd name="connsiteX470" fmla="*/ 2370798 w 2447898"/>
                <a:gd name="connsiteY470" fmla="*/ 1323146 h 1323884"/>
                <a:gd name="connsiteX471" fmla="*/ 2371553 w 2447898"/>
                <a:gd name="connsiteY471" fmla="*/ 1323146 h 1323884"/>
                <a:gd name="connsiteX472" fmla="*/ 2373050 w 2447898"/>
                <a:gd name="connsiteY472" fmla="*/ 1323173 h 1323884"/>
                <a:gd name="connsiteX473" fmla="*/ 2376052 w 2447898"/>
                <a:gd name="connsiteY473" fmla="*/ 1323200 h 1323884"/>
                <a:gd name="connsiteX474" fmla="*/ 2382087 w 2447898"/>
                <a:gd name="connsiteY474" fmla="*/ 1323280 h 1323884"/>
                <a:gd name="connsiteX475" fmla="*/ 2394119 w 2447898"/>
                <a:gd name="connsiteY475" fmla="*/ 1323434 h 1323884"/>
                <a:gd name="connsiteX476" fmla="*/ 2394974 w 2447898"/>
                <a:gd name="connsiteY476" fmla="*/ 1323434 h 1323884"/>
                <a:gd name="connsiteX477" fmla="*/ 2395802 w 2447898"/>
                <a:gd name="connsiteY477" fmla="*/ 1323461 h 1323884"/>
                <a:gd name="connsiteX478" fmla="*/ 2397485 w 2447898"/>
                <a:gd name="connsiteY478" fmla="*/ 1323461 h 1323884"/>
                <a:gd name="connsiteX479" fmla="*/ 2400850 w 2447898"/>
                <a:gd name="connsiteY479" fmla="*/ 1323515 h 1323884"/>
                <a:gd name="connsiteX480" fmla="*/ 2407575 w 2447898"/>
                <a:gd name="connsiteY480" fmla="*/ 1323569 h 1323884"/>
                <a:gd name="connsiteX481" fmla="*/ 2408404 w 2447898"/>
                <a:gd name="connsiteY481" fmla="*/ 1323569 h 1323884"/>
                <a:gd name="connsiteX482" fmla="*/ 2409258 w 2447898"/>
                <a:gd name="connsiteY482" fmla="*/ 1323595 h 1323884"/>
                <a:gd name="connsiteX483" fmla="*/ 2410941 w 2447898"/>
                <a:gd name="connsiteY483" fmla="*/ 1323595 h 1323884"/>
                <a:gd name="connsiteX484" fmla="*/ 2414280 w 2447898"/>
                <a:gd name="connsiteY484" fmla="*/ 1323649 h 1323884"/>
                <a:gd name="connsiteX485" fmla="*/ 2421012 w 2447898"/>
                <a:gd name="connsiteY485" fmla="*/ 1323696 h 1323884"/>
                <a:gd name="connsiteX486" fmla="*/ 2422688 w 2447898"/>
                <a:gd name="connsiteY486" fmla="*/ 1323696 h 1323884"/>
                <a:gd name="connsiteX487" fmla="*/ 2424371 w 2447898"/>
                <a:gd name="connsiteY487" fmla="*/ 1323723 h 1323884"/>
                <a:gd name="connsiteX488" fmla="*/ 2427737 w 2447898"/>
                <a:gd name="connsiteY488" fmla="*/ 1323750 h 1323884"/>
                <a:gd name="connsiteX489" fmla="*/ 2434442 w 2447898"/>
                <a:gd name="connsiteY489" fmla="*/ 1323777 h 1323884"/>
                <a:gd name="connsiteX490" fmla="*/ 2435296 w 2447898"/>
                <a:gd name="connsiteY490" fmla="*/ 1323804 h 1323884"/>
                <a:gd name="connsiteX491" fmla="*/ 2437807 w 2447898"/>
                <a:gd name="connsiteY491" fmla="*/ 1323804 h 1323884"/>
                <a:gd name="connsiteX492" fmla="*/ 2441173 w 2447898"/>
                <a:gd name="connsiteY492" fmla="*/ 1323830 h 1323884"/>
                <a:gd name="connsiteX493" fmla="*/ 2442021 w 2447898"/>
                <a:gd name="connsiteY493" fmla="*/ 1323830 h 1323884"/>
                <a:gd name="connsiteX494" fmla="*/ 2442849 w 2447898"/>
                <a:gd name="connsiteY494" fmla="*/ 1323857 h 1323884"/>
                <a:gd name="connsiteX495" fmla="*/ 2446215 w 2447898"/>
                <a:gd name="connsiteY495" fmla="*/ 1323857 h 1323884"/>
                <a:gd name="connsiteX496" fmla="*/ 2447043 w 2447898"/>
                <a:gd name="connsiteY496" fmla="*/ 1323884 h 1323884"/>
                <a:gd name="connsiteX497" fmla="*/ 2447898 w 2447898"/>
                <a:gd name="connsiteY497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650644 w 2447898"/>
                <a:gd name="connsiteY161" fmla="*/ 1095385 h 1323884"/>
                <a:gd name="connsiteX162" fmla="*/ 564409 w 2447898"/>
                <a:gd name="connsiteY162" fmla="*/ 1296797 h 1323884"/>
                <a:gd name="connsiteX163" fmla="*/ 582519 w 2447898"/>
                <a:gd name="connsiteY163" fmla="*/ 1313737 h 1323884"/>
                <a:gd name="connsiteX164" fmla="*/ 541746 w 2447898"/>
                <a:gd name="connsiteY164" fmla="*/ 1309971 h 1323884"/>
                <a:gd name="connsiteX165" fmla="*/ 546627 w 2447898"/>
                <a:gd name="connsiteY165" fmla="*/ 1314932 h 1323884"/>
                <a:gd name="connsiteX166" fmla="*/ 598087 w 2447898"/>
                <a:gd name="connsiteY166" fmla="*/ 1307213 h 1323884"/>
                <a:gd name="connsiteX167" fmla="*/ 609848 w 2447898"/>
                <a:gd name="connsiteY167" fmla="*/ 1294909 h 1323884"/>
                <a:gd name="connsiteX168" fmla="*/ 708795 w 2447898"/>
                <a:gd name="connsiteY168" fmla="*/ 1303323 h 1323884"/>
                <a:gd name="connsiteX169" fmla="*/ 788365 w 2447898"/>
                <a:gd name="connsiteY169" fmla="*/ 1310134 h 1323884"/>
                <a:gd name="connsiteX170" fmla="*/ 869213 w 2447898"/>
                <a:gd name="connsiteY170" fmla="*/ 1308707 h 1323884"/>
                <a:gd name="connsiteX171" fmla="*/ 898734 w 2447898"/>
                <a:gd name="connsiteY171" fmla="*/ 571454 h 1323884"/>
                <a:gd name="connsiteX172" fmla="*/ 947106 w 2447898"/>
                <a:gd name="connsiteY172" fmla="*/ 444807 h 1323884"/>
                <a:gd name="connsiteX173" fmla="*/ 999514 w 2447898"/>
                <a:gd name="connsiteY173" fmla="*/ 312337 h 1323884"/>
                <a:gd name="connsiteX174" fmla="*/ 1002720 w 2447898"/>
                <a:gd name="connsiteY174" fmla="*/ 304577 h 1323884"/>
                <a:gd name="connsiteX175" fmla="*/ 1005934 w 2447898"/>
                <a:gd name="connsiteY175" fmla="*/ 296843 h 1323884"/>
                <a:gd name="connsiteX176" fmla="*/ 1012374 w 2447898"/>
                <a:gd name="connsiteY176" fmla="*/ 281586 h 1323884"/>
                <a:gd name="connsiteX177" fmla="*/ 1025240 w 2447898"/>
                <a:gd name="connsiteY177" fmla="*/ 251778 h 1323884"/>
                <a:gd name="connsiteX178" fmla="*/ 1050960 w 2447898"/>
                <a:gd name="connsiteY178" fmla="*/ 195597 h 1323884"/>
                <a:gd name="connsiteX179" fmla="*/ 1051716 w 2447898"/>
                <a:gd name="connsiteY179" fmla="*/ 194024 h 1323884"/>
                <a:gd name="connsiteX180" fmla="*/ 1052438 w 2447898"/>
                <a:gd name="connsiteY180" fmla="*/ 192478 h 1323884"/>
                <a:gd name="connsiteX181" fmla="*/ 1053942 w 2447898"/>
                <a:gd name="connsiteY181" fmla="*/ 189384 h 1323884"/>
                <a:gd name="connsiteX182" fmla="*/ 1056943 w 2447898"/>
                <a:gd name="connsiteY182" fmla="*/ 183224 h 1323884"/>
                <a:gd name="connsiteX183" fmla="*/ 1062946 w 2447898"/>
                <a:gd name="connsiteY183" fmla="*/ 171190 h 1323884"/>
                <a:gd name="connsiteX184" fmla="*/ 1074958 w 2447898"/>
                <a:gd name="connsiteY184" fmla="*/ 148042 h 1323884"/>
                <a:gd name="connsiteX185" fmla="*/ 1075706 w 2447898"/>
                <a:gd name="connsiteY185" fmla="*/ 146652 h 1323884"/>
                <a:gd name="connsiteX186" fmla="*/ 1076455 w 2447898"/>
                <a:gd name="connsiteY186" fmla="*/ 145237 h 1323884"/>
                <a:gd name="connsiteX187" fmla="*/ 1080960 w 2447898"/>
                <a:gd name="connsiteY187" fmla="*/ 136978 h 1323884"/>
                <a:gd name="connsiteX188" fmla="*/ 1086937 w 2447898"/>
                <a:gd name="connsiteY188" fmla="*/ 126282 h 1323884"/>
                <a:gd name="connsiteX189" fmla="*/ 1098949 w 2447898"/>
                <a:gd name="connsiteY189" fmla="*/ 106017 h 1323884"/>
                <a:gd name="connsiteX190" fmla="*/ 1099750 w 2447898"/>
                <a:gd name="connsiteY190" fmla="*/ 104680 h 1323884"/>
                <a:gd name="connsiteX191" fmla="*/ 1100578 w 2447898"/>
                <a:gd name="connsiteY191" fmla="*/ 103369 h 1323884"/>
                <a:gd name="connsiteX192" fmla="*/ 1102208 w 2447898"/>
                <a:gd name="connsiteY192" fmla="*/ 100774 h 1323884"/>
                <a:gd name="connsiteX193" fmla="*/ 1105441 w 2447898"/>
                <a:gd name="connsiteY193" fmla="*/ 95662 h 1323884"/>
                <a:gd name="connsiteX194" fmla="*/ 1111961 w 2447898"/>
                <a:gd name="connsiteY194" fmla="*/ 85778 h 1323884"/>
                <a:gd name="connsiteX195" fmla="*/ 1112769 w 2447898"/>
                <a:gd name="connsiteY195" fmla="*/ 84572 h 1323884"/>
                <a:gd name="connsiteX196" fmla="*/ 1113597 w 2447898"/>
                <a:gd name="connsiteY196" fmla="*/ 83393 h 1323884"/>
                <a:gd name="connsiteX197" fmla="*/ 1115201 w 2447898"/>
                <a:gd name="connsiteY197" fmla="*/ 81034 h 1323884"/>
                <a:gd name="connsiteX198" fmla="*/ 1118460 w 2447898"/>
                <a:gd name="connsiteY198" fmla="*/ 76393 h 1323884"/>
                <a:gd name="connsiteX199" fmla="*/ 1124953 w 2447898"/>
                <a:gd name="connsiteY199" fmla="*/ 67506 h 1323884"/>
                <a:gd name="connsiteX200" fmla="*/ 1125782 w 2447898"/>
                <a:gd name="connsiteY200" fmla="*/ 66431 h 1323884"/>
                <a:gd name="connsiteX201" fmla="*/ 1126590 w 2447898"/>
                <a:gd name="connsiteY201" fmla="*/ 65356 h 1323884"/>
                <a:gd name="connsiteX202" fmla="*/ 1128220 w 2447898"/>
                <a:gd name="connsiteY202" fmla="*/ 63233 h 1323884"/>
                <a:gd name="connsiteX203" fmla="*/ 1131479 w 2447898"/>
                <a:gd name="connsiteY203" fmla="*/ 59117 h 1323884"/>
                <a:gd name="connsiteX204" fmla="*/ 1137972 w 2447898"/>
                <a:gd name="connsiteY204" fmla="*/ 51252 h 1323884"/>
                <a:gd name="connsiteX205" fmla="*/ 1150991 w 2447898"/>
                <a:gd name="connsiteY205" fmla="*/ 37122 h 1323884"/>
                <a:gd name="connsiteX206" fmla="*/ 1152495 w 2447898"/>
                <a:gd name="connsiteY206" fmla="*/ 35601 h 1323884"/>
                <a:gd name="connsiteX207" fmla="*/ 1154019 w 2447898"/>
                <a:gd name="connsiteY207" fmla="*/ 34133 h 1323884"/>
                <a:gd name="connsiteX208" fmla="*/ 1157047 w 2447898"/>
                <a:gd name="connsiteY208" fmla="*/ 31249 h 1323884"/>
                <a:gd name="connsiteX209" fmla="*/ 1163129 w 2447898"/>
                <a:gd name="connsiteY209" fmla="*/ 25901 h 1323884"/>
                <a:gd name="connsiteX210" fmla="*/ 1163878 w 2447898"/>
                <a:gd name="connsiteY210" fmla="*/ 25246 h 1323884"/>
                <a:gd name="connsiteX211" fmla="*/ 1164660 w 2447898"/>
                <a:gd name="connsiteY211" fmla="*/ 24616 h 1323884"/>
                <a:gd name="connsiteX212" fmla="*/ 1166157 w 2447898"/>
                <a:gd name="connsiteY212" fmla="*/ 23384 h 1323884"/>
                <a:gd name="connsiteX213" fmla="*/ 1169211 w 2447898"/>
                <a:gd name="connsiteY213" fmla="*/ 21025 h 1323884"/>
                <a:gd name="connsiteX214" fmla="*/ 1175267 w 2447898"/>
                <a:gd name="connsiteY214" fmla="*/ 16647 h 1323884"/>
                <a:gd name="connsiteX215" fmla="*/ 1176042 w 2447898"/>
                <a:gd name="connsiteY215" fmla="*/ 16123 h 1323884"/>
                <a:gd name="connsiteX216" fmla="*/ 1176798 w 2447898"/>
                <a:gd name="connsiteY216" fmla="*/ 15625 h 1323884"/>
                <a:gd name="connsiteX217" fmla="*/ 1178321 w 2447898"/>
                <a:gd name="connsiteY217" fmla="*/ 14629 h 1323884"/>
                <a:gd name="connsiteX218" fmla="*/ 1181349 w 2447898"/>
                <a:gd name="connsiteY218" fmla="*/ 12767 h 1323884"/>
                <a:gd name="connsiteX219" fmla="*/ 1182098 w 2447898"/>
                <a:gd name="connsiteY219" fmla="*/ 12321 h 1323884"/>
                <a:gd name="connsiteX220" fmla="*/ 1182880 w 2447898"/>
                <a:gd name="connsiteY220" fmla="*/ 11876 h 1323884"/>
                <a:gd name="connsiteX221" fmla="*/ 1184377 w 2447898"/>
                <a:gd name="connsiteY221" fmla="*/ 11011 h 1323884"/>
                <a:gd name="connsiteX222" fmla="*/ 1187431 w 2447898"/>
                <a:gd name="connsiteY222" fmla="*/ 9385 h 1323884"/>
                <a:gd name="connsiteX223" fmla="*/ 1188180 w 2447898"/>
                <a:gd name="connsiteY223" fmla="*/ 9018 h 1323884"/>
                <a:gd name="connsiteX224" fmla="*/ 1188935 w 2447898"/>
                <a:gd name="connsiteY224" fmla="*/ 8625 h 1323884"/>
                <a:gd name="connsiteX225" fmla="*/ 1190459 w 2447898"/>
                <a:gd name="connsiteY225" fmla="*/ 7891 h 1323884"/>
                <a:gd name="connsiteX226" fmla="*/ 1193487 w 2447898"/>
                <a:gd name="connsiteY226" fmla="*/ 6527 h 1323884"/>
                <a:gd name="connsiteX227" fmla="*/ 1194262 w 2447898"/>
                <a:gd name="connsiteY227" fmla="*/ 6213 h 1323884"/>
                <a:gd name="connsiteX228" fmla="*/ 1195018 w 2447898"/>
                <a:gd name="connsiteY228" fmla="*/ 5899 h 1323884"/>
                <a:gd name="connsiteX229" fmla="*/ 1196541 w 2447898"/>
                <a:gd name="connsiteY229" fmla="*/ 5295 h 1323884"/>
                <a:gd name="connsiteX230" fmla="*/ 1199569 w 2447898"/>
                <a:gd name="connsiteY230" fmla="*/ 4195 h 1323884"/>
                <a:gd name="connsiteX231" fmla="*/ 1200318 w 2447898"/>
                <a:gd name="connsiteY231" fmla="*/ 3932 h 1323884"/>
                <a:gd name="connsiteX232" fmla="*/ 1201073 w 2447898"/>
                <a:gd name="connsiteY232" fmla="*/ 3697 h 1323884"/>
                <a:gd name="connsiteX233" fmla="*/ 1202544 w 2447898"/>
                <a:gd name="connsiteY233" fmla="*/ 3224 h 1323884"/>
                <a:gd name="connsiteX234" fmla="*/ 1204048 w 2447898"/>
                <a:gd name="connsiteY234" fmla="*/ 2805 h 1323884"/>
                <a:gd name="connsiteX235" fmla="*/ 1205526 w 2447898"/>
                <a:gd name="connsiteY235" fmla="*/ 2385 h 1323884"/>
                <a:gd name="connsiteX236" fmla="*/ 1207023 w 2447898"/>
                <a:gd name="connsiteY236" fmla="*/ 2019 h 1323884"/>
                <a:gd name="connsiteX237" fmla="*/ 1208500 w 2447898"/>
                <a:gd name="connsiteY237" fmla="*/ 1678 h 1323884"/>
                <a:gd name="connsiteX238" fmla="*/ 1209998 w 2447898"/>
                <a:gd name="connsiteY238" fmla="*/ 1363 h 1323884"/>
                <a:gd name="connsiteX239" fmla="*/ 1211475 w 2447898"/>
                <a:gd name="connsiteY239" fmla="*/ 1101 h 1323884"/>
                <a:gd name="connsiteX240" fmla="*/ 1212979 w 2447898"/>
                <a:gd name="connsiteY240" fmla="*/ 839 h 1323884"/>
                <a:gd name="connsiteX241" fmla="*/ 1213701 w 2447898"/>
                <a:gd name="connsiteY241" fmla="*/ 734 h 1323884"/>
                <a:gd name="connsiteX242" fmla="*/ 1214450 w 2447898"/>
                <a:gd name="connsiteY242" fmla="*/ 629 h 1323884"/>
                <a:gd name="connsiteX243" fmla="*/ 1215199 w 2447898"/>
                <a:gd name="connsiteY243" fmla="*/ 550 h 1323884"/>
                <a:gd name="connsiteX244" fmla="*/ 1215954 w 2447898"/>
                <a:gd name="connsiteY244" fmla="*/ 446 h 1323884"/>
                <a:gd name="connsiteX245" fmla="*/ 1216676 w 2447898"/>
                <a:gd name="connsiteY245" fmla="*/ 367 h 1323884"/>
                <a:gd name="connsiteX246" fmla="*/ 1217425 w 2447898"/>
                <a:gd name="connsiteY246" fmla="*/ 288 h 1323884"/>
                <a:gd name="connsiteX247" fmla="*/ 1218929 w 2447898"/>
                <a:gd name="connsiteY247" fmla="*/ 183 h 1323884"/>
                <a:gd name="connsiteX248" fmla="*/ 1219651 w 2447898"/>
                <a:gd name="connsiteY248" fmla="*/ 131 h 1323884"/>
                <a:gd name="connsiteX249" fmla="*/ 1220406 w 2447898"/>
                <a:gd name="connsiteY249" fmla="*/ 79 h 1323884"/>
                <a:gd name="connsiteX250" fmla="*/ 1221904 w 2447898"/>
                <a:gd name="connsiteY250" fmla="*/ 26 h 1323884"/>
                <a:gd name="connsiteX251" fmla="*/ 1222633 w 2447898"/>
                <a:gd name="connsiteY251" fmla="*/ 0 h 1323884"/>
                <a:gd name="connsiteX252" fmla="*/ 1224878 w 2447898"/>
                <a:gd name="connsiteY252" fmla="*/ 0 h 1323884"/>
                <a:gd name="connsiteX253" fmla="*/ 1225607 w 2447898"/>
                <a:gd name="connsiteY253" fmla="*/ 26 h 1323884"/>
                <a:gd name="connsiteX254" fmla="*/ 1227860 w 2447898"/>
                <a:gd name="connsiteY254" fmla="*/ 105 h 1323884"/>
                <a:gd name="connsiteX255" fmla="*/ 1228609 w 2447898"/>
                <a:gd name="connsiteY255" fmla="*/ 157 h 1323884"/>
                <a:gd name="connsiteX256" fmla="*/ 1229331 w 2447898"/>
                <a:gd name="connsiteY256" fmla="*/ 209 h 1323884"/>
                <a:gd name="connsiteX257" fmla="*/ 1230086 w 2447898"/>
                <a:gd name="connsiteY257" fmla="*/ 262 h 1323884"/>
                <a:gd name="connsiteX258" fmla="*/ 1231583 w 2447898"/>
                <a:gd name="connsiteY258" fmla="*/ 419 h 1323884"/>
                <a:gd name="connsiteX259" fmla="*/ 1232312 w 2447898"/>
                <a:gd name="connsiteY259" fmla="*/ 498 h 1323884"/>
                <a:gd name="connsiteX260" fmla="*/ 1233061 w 2447898"/>
                <a:gd name="connsiteY260" fmla="*/ 577 h 1323884"/>
                <a:gd name="connsiteX261" fmla="*/ 1233810 w 2447898"/>
                <a:gd name="connsiteY261" fmla="*/ 681 h 1323884"/>
                <a:gd name="connsiteX262" fmla="*/ 1235287 w 2447898"/>
                <a:gd name="connsiteY262" fmla="*/ 917 h 1323884"/>
                <a:gd name="connsiteX263" fmla="*/ 1236036 w 2447898"/>
                <a:gd name="connsiteY263" fmla="*/ 1022 h 1323884"/>
                <a:gd name="connsiteX264" fmla="*/ 1236785 w 2447898"/>
                <a:gd name="connsiteY264" fmla="*/ 1153 h 1323884"/>
                <a:gd name="connsiteX265" fmla="*/ 1238262 w 2447898"/>
                <a:gd name="connsiteY265" fmla="*/ 1442 h 1323884"/>
                <a:gd name="connsiteX266" fmla="*/ 1239766 w 2447898"/>
                <a:gd name="connsiteY266" fmla="*/ 1756 h 1323884"/>
                <a:gd name="connsiteX267" fmla="*/ 1241237 w 2447898"/>
                <a:gd name="connsiteY267" fmla="*/ 2123 h 1323884"/>
                <a:gd name="connsiteX268" fmla="*/ 1242741 w 2447898"/>
                <a:gd name="connsiteY268" fmla="*/ 2491 h 1323884"/>
                <a:gd name="connsiteX269" fmla="*/ 1244212 w 2447898"/>
                <a:gd name="connsiteY269" fmla="*/ 2910 h 1323884"/>
                <a:gd name="connsiteX270" fmla="*/ 1247193 w 2447898"/>
                <a:gd name="connsiteY270" fmla="*/ 3827 h 1323884"/>
                <a:gd name="connsiteX271" fmla="*/ 1248021 w 2447898"/>
                <a:gd name="connsiteY271" fmla="*/ 4089 h 1323884"/>
                <a:gd name="connsiteX272" fmla="*/ 1250426 w 2447898"/>
                <a:gd name="connsiteY272" fmla="*/ 4954 h 1323884"/>
                <a:gd name="connsiteX273" fmla="*/ 1253660 w 2447898"/>
                <a:gd name="connsiteY273" fmla="*/ 6239 h 1323884"/>
                <a:gd name="connsiteX274" fmla="*/ 1255263 w 2447898"/>
                <a:gd name="connsiteY274" fmla="*/ 6921 h 1323884"/>
                <a:gd name="connsiteX275" fmla="*/ 1256893 w 2447898"/>
                <a:gd name="connsiteY275" fmla="*/ 7655 h 1323884"/>
                <a:gd name="connsiteX276" fmla="*/ 1260133 w 2447898"/>
                <a:gd name="connsiteY276" fmla="*/ 9228 h 1323884"/>
                <a:gd name="connsiteX277" fmla="*/ 1261736 w 2447898"/>
                <a:gd name="connsiteY277" fmla="*/ 10067 h 1323884"/>
                <a:gd name="connsiteX278" fmla="*/ 1263339 w 2447898"/>
                <a:gd name="connsiteY278" fmla="*/ 10932 h 1323884"/>
                <a:gd name="connsiteX279" fmla="*/ 1266572 w 2447898"/>
                <a:gd name="connsiteY279" fmla="*/ 12793 h 1323884"/>
                <a:gd name="connsiteX280" fmla="*/ 1273046 w 2447898"/>
                <a:gd name="connsiteY280" fmla="*/ 16935 h 1323884"/>
                <a:gd name="connsiteX281" fmla="*/ 1273847 w 2447898"/>
                <a:gd name="connsiteY281" fmla="*/ 17486 h 1323884"/>
                <a:gd name="connsiteX282" fmla="*/ 1274649 w 2447898"/>
                <a:gd name="connsiteY282" fmla="*/ 18063 h 1323884"/>
                <a:gd name="connsiteX283" fmla="*/ 1276279 w 2447898"/>
                <a:gd name="connsiteY283" fmla="*/ 19216 h 1323884"/>
                <a:gd name="connsiteX284" fmla="*/ 1279492 w 2447898"/>
                <a:gd name="connsiteY284" fmla="*/ 21654 h 1323884"/>
                <a:gd name="connsiteX285" fmla="*/ 1285959 w 2447898"/>
                <a:gd name="connsiteY285" fmla="*/ 26924 h 1323884"/>
                <a:gd name="connsiteX286" fmla="*/ 1286760 w 2447898"/>
                <a:gd name="connsiteY286" fmla="*/ 27605 h 1323884"/>
                <a:gd name="connsiteX287" fmla="*/ 1287562 w 2447898"/>
                <a:gd name="connsiteY287" fmla="*/ 28313 h 1323884"/>
                <a:gd name="connsiteX288" fmla="*/ 1289192 w 2447898"/>
                <a:gd name="connsiteY288" fmla="*/ 29755 h 1323884"/>
                <a:gd name="connsiteX289" fmla="*/ 1292405 w 2447898"/>
                <a:gd name="connsiteY289" fmla="*/ 32744 h 1323884"/>
                <a:gd name="connsiteX290" fmla="*/ 1298872 w 2447898"/>
                <a:gd name="connsiteY290" fmla="*/ 39114 h 1323884"/>
                <a:gd name="connsiteX291" fmla="*/ 1300376 w 2447898"/>
                <a:gd name="connsiteY291" fmla="*/ 40687 h 1323884"/>
                <a:gd name="connsiteX292" fmla="*/ 1301880 w 2447898"/>
                <a:gd name="connsiteY292" fmla="*/ 42287 h 1323884"/>
                <a:gd name="connsiteX293" fmla="*/ 1304907 w 2447898"/>
                <a:gd name="connsiteY293" fmla="*/ 45563 h 1323884"/>
                <a:gd name="connsiteX294" fmla="*/ 1310937 w 2447898"/>
                <a:gd name="connsiteY294" fmla="*/ 52458 h 1323884"/>
                <a:gd name="connsiteX295" fmla="*/ 1322995 w 2447898"/>
                <a:gd name="connsiteY295" fmla="*/ 67585 h 1323884"/>
                <a:gd name="connsiteX296" fmla="*/ 1323744 w 2447898"/>
                <a:gd name="connsiteY296" fmla="*/ 68581 h 1323884"/>
                <a:gd name="connsiteX297" fmla="*/ 1325996 w 2447898"/>
                <a:gd name="connsiteY297" fmla="*/ 71648 h 1323884"/>
                <a:gd name="connsiteX298" fmla="*/ 1329024 w 2447898"/>
                <a:gd name="connsiteY298" fmla="*/ 75816 h 1323884"/>
                <a:gd name="connsiteX299" fmla="*/ 1335027 w 2447898"/>
                <a:gd name="connsiteY299" fmla="*/ 84468 h 1323884"/>
                <a:gd name="connsiteX300" fmla="*/ 1347092 w 2447898"/>
                <a:gd name="connsiteY300" fmla="*/ 103029 h 1323884"/>
                <a:gd name="connsiteX301" fmla="*/ 1347920 w 2447898"/>
                <a:gd name="connsiteY301" fmla="*/ 104339 h 1323884"/>
                <a:gd name="connsiteX302" fmla="*/ 1348722 w 2447898"/>
                <a:gd name="connsiteY302" fmla="*/ 105677 h 1323884"/>
                <a:gd name="connsiteX303" fmla="*/ 1350351 w 2447898"/>
                <a:gd name="connsiteY303" fmla="*/ 108351 h 1323884"/>
                <a:gd name="connsiteX304" fmla="*/ 1353638 w 2447898"/>
                <a:gd name="connsiteY304" fmla="*/ 113751 h 1323884"/>
                <a:gd name="connsiteX305" fmla="*/ 1360157 w 2447898"/>
                <a:gd name="connsiteY305" fmla="*/ 124946 h 1323884"/>
                <a:gd name="connsiteX306" fmla="*/ 1373229 w 2447898"/>
                <a:gd name="connsiteY306" fmla="*/ 148592 h 1323884"/>
                <a:gd name="connsiteX307" fmla="*/ 1399367 w 2447898"/>
                <a:gd name="connsiteY307" fmla="*/ 200683 h 1323884"/>
                <a:gd name="connsiteX308" fmla="*/ 1400168 w 2447898"/>
                <a:gd name="connsiteY308" fmla="*/ 202361 h 1323884"/>
                <a:gd name="connsiteX309" fmla="*/ 1402580 w 2447898"/>
                <a:gd name="connsiteY309" fmla="*/ 207473 h 1323884"/>
                <a:gd name="connsiteX310" fmla="*/ 1405760 w 2447898"/>
                <a:gd name="connsiteY310" fmla="*/ 214342 h 1323884"/>
                <a:gd name="connsiteX311" fmla="*/ 1412180 w 2447898"/>
                <a:gd name="connsiteY311" fmla="*/ 228315 h 1323884"/>
                <a:gd name="connsiteX312" fmla="*/ 1425014 w 2447898"/>
                <a:gd name="connsiteY312" fmla="*/ 257153 h 1323884"/>
                <a:gd name="connsiteX313" fmla="*/ 1450667 w 2447898"/>
                <a:gd name="connsiteY313" fmla="*/ 317922 h 1323884"/>
                <a:gd name="connsiteX314" fmla="*/ 1498516 w 2447898"/>
                <a:gd name="connsiteY314" fmla="*/ 438934 h 1323884"/>
                <a:gd name="connsiteX315" fmla="*/ 1550434 w 2447898"/>
                <a:gd name="connsiteY315" fmla="*/ 574789 h 1323884"/>
                <a:gd name="connsiteX316" fmla="*/ 1598859 w 2447898"/>
                <a:gd name="connsiteY316" fmla="*/ 699183 h 1323884"/>
                <a:gd name="connsiteX317" fmla="*/ 1646377 w 2447898"/>
                <a:gd name="connsiteY317" fmla="*/ 813637 h 1323884"/>
                <a:gd name="connsiteX318" fmla="*/ 1697903 w 2447898"/>
                <a:gd name="connsiteY318" fmla="*/ 925267 h 1323884"/>
                <a:gd name="connsiteX319" fmla="*/ 1699407 w 2447898"/>
                <a:gd name="connsiteY319" fmla="*/ 928307 h 1323884"/>
                <a:gd name="connsiteX320" fmla="*/ 1700904 w 2447898"/>
                <a:gd name="connsiteY320" fmla="*/ 931320 h 1323884"/>
                <a:gd name="connsiteX321" fmla="*/ 1703906 w 2447898"/>
                <a:gd name="connsiteY321" fmla="*/ 937300 h 1323884"/>
                <a:gd name="connsiteX322" fmla="*/ 1709908 w 2447898"/>
                <a:gd name="connsiteY322" fmla="*/ 949125 h 1323884"/>
                <a:gd name="connsiteX323" fmla="*/ 1721947 w 2447898"/>
                <a:gd name="connsiteY323" fmla="*/ 972091 h 1323884"/>
                <a:gd name="connsiteX324" fmla="*/ 1745990 w 2447898"/>
                <a:gd name="connsiteY324" fmla="*/ 1015319 h 1323884"/>
                <a:gd name="connsiteX325" fmla="*/ 1746792 w 2447898"/>
                <a:gd name="connsiteY325" fmla="*/ 1016735 h 1323884"/>
                <a:gd name="connsiteX326" fmla="*/ 1747594 w 2447898"/>
                <a:gd name="connsiteY326" fmla="*/ 1018124 h 1323884"/>
                <a:gd name="connsiteX327" fmla="*/ 1749224 w 2447898"/>
                <a:gd name="connsiteY327" fmla="*/ 1020903 h 1323884"/>
                <a:gd name="connsiteX328" fmla="*/ 1752483 w 2447898"/>
                <a:gd name="connsiteY328" fmla="*/ 1026406 h 1323884"/>
                <a:gd name="connsiteX329" fmla="*/ 1759009 w 2447898"/>
                <a:gd name="connsiteY329" fmla="*/ 1037238 h 1323884"/>
                <a:gd name="connsiteX330" fmla="*/ 1772048 w 2447898"/>
                <a:gd name="connsiteY330" fmla="*/ 1058076 h 1323884"/>
                <a:gd name="connsiteX331" fmla="*/ 1798113 w 2447898"/>
                <a:gd name="connsiteY331" fmla="*/ 1096593 h 1323884"/>
                <a:gd name="connsiteX332" fmla="*/ 1799617 w 2447898"/>
                <a:gd name="connsiteY332" fmla="*/ 1098686 h 1323884"/>
                <a:gd name="connsiteX333" fmla="*/ 1801141 w 2447898"/>
                <a:gd name="connsiteY333" fmla="*/ 1100807 h 1323884"/>
                <a:gd name="connsiteX334" fmla="*/ 1804195 w 2447898"/>
                <a:gd name="connsiteY334" fmla="*/ 1104955 h 1323884"/>
                <a:gd name="connsiteX335" fmla="*/ 1810277 w 2447898"/>
                <a:gd name="connsiteY335" fmla="*/ 1113129 h 1323884"/>
                <a:gd name="connsiteX336" fmla="*/ 1822442 w 2447898"/>
                <a:gd name="connsiteY336" fmla="*/ 1128780 h 1323884"/>
                <a:gd name="connsiteX337" fmla="*/ 1823190 w 2447898"/>
                <a:gd name="connsiteY337" fmla="*/ 1129726 h 1323884"/>
                <a:gd name="connsiteX338" fmla="*/ 1823966 w 2447898"/>
                <a:gd name="connsiteY338" fmla="*/ 1130673 h 1323884"/>
                <a:gd name="connsiteX339" fmla="*/ 1825469 w 2447898"/>
                <a:gd name="connsiteY339" fmla="*/ 1132558 h 1323884"/>
                <a:gd name="connsiteX340" fmla="*/ 1828524 w 2447898"/>
                <a:gd name="connsiteY340" fmla="*/ 1136256 h 1323884"/>
                <a:gd name="connsiteX341" fmla="*/ 1834606 w 2447898"/>
                <a:gd name="connsiteY341" fmla="*/ 1143545 h 1323884"/>
                <a:gd name="connsiteX342" fmla="*/ 1846770 w 2447898"/>
                <a:gd name="connsiteY342" fmla="*/ 1157464 h 1323884"/>
                <a:gd name="connsiteX343" fmla="*/ 1847519 w 2447898"/>
                <a:gd name="connsiteY343" fmla="*/ 1158303 h 1323884"/>
                <a:gd name="connsiteX344" fmla="*/ 1848268 w 2447898"/>
                <a:gd name="connsiteY344" fmla="*/ 1159115 h 1323884"/>
                <a:gd name="connsiteX345" fmla="*/ 1849745 w 2447898"/>
                <a:gd name="connsiteY345" fmla="*/ 1160766 h 1323884"/>
                <a:gd name="connsiteX346" fmla="*/ 1852746 w 2447898"/>
                <a:gd name="connsiteY346" fmla="*/ 1163987 h 1323884"/>
                <a:gd name="connsiteX347" fmla="*/ 1858703 w 2447898"/>
                <a:gd name="connsiteY347" fmla="*/ 1170309 h 1323884"/>
                <a:gd name="connsiteX348" fmla="*/ 1870629 w 2447898"/>
                <a:gd name="connsiteY348" fmla="*/ 1182397 h 1323884"/>
                <a:gd name="connsiteX349" fmla="*/ 1871384 w 2447898"/>
                <a:gd name="connsiteY349" fmla="*/ 1183128 h 1323884"/>
                <a:gd name="connsiteX350" fmla="*/ 1872132 w 2447898"/>
                <a:gd name="connsiteY350" fmla="*/ 1183839 h 1323884"/>
                <a:gd name="connsiteX351" fmla="*/ 1873610 w 2447898"/>
                <a:gd name="connsiteY351" fmla="*/ 1185276 h 1323884"/>
                <a:gd name="connsiteX352" fmla="*/ 1876611 w 2447898"/>
                <a:gd name="connsiteY352" fmla="*/ 1188135 h 1323884"/>
                <a:gd name="connsiteX353" fmla="*/ 1882561 w 2447898"/>
                <a:gd name="connsiteY353" fmla="*/ 1193718 h 1323884"/>
                <a:gd name="connsiteX354" fmla="*/ 1894493 w 2447898"/>
                <a:gd name="connsiteY354" fmla="*/ 1204309 h 1323884"/>
                <a:gd name="connsiteX355" fmla="*/ 1895295 w 2447898"/>
                <a:gd name="connsiteY355" fmla="*/ 1205020 h 1323884"/>
                <a:gd name="connsiteX356" fmla="*/ 1896097 w 2447898"/>
                <a:gd name="connsiteY356" fmla="*/ 1205698 h 1323884"/>
                <a:gd name="connsiteX357" fmla="*/ 1897727 w 2447898"/>
                <a:gd name="connsiteY357" fmla="*/ 1207060 h 1323884"/>
                <a:gd name="connsiteX358" fmla="*/ 1900960 w 2447898"/>
                <a:gd name="connsiteY358" fmla="*/ 1209765 h 1323884"/>
                <a:gd name="connsiteX359" fmla="*/ 1907433 w 2447898"/>
                <a:gd name="connsiteY359" fmla="*/ 1215034 h 1323884"/>
                <a:gd name="connsiteX360" fmla="*/ 1920372 w 2447898"/>
                <a:gd name="connsiteY360" fmla="*/ 1224966 h 1323884"/>
                <a:gd name="connsiteX361" fmla="*/ 1921976 w 2447898"/>
                <a:gd name="connsiteY361" fmla="*/ 1226174 h 1323884"/>
                <a:gd name="connsiteX362" fmla="*/ 1923606 w 2447898"/>
                <a:gd name="connsiteY362" fmla="*/ 1227355 h 1323884"/>
                <a:gd name="connsiteX363" fmla="*/ 1926845 w 2447898"/>
                <a:gd name="connsiteY363" fmla="*/ 1229664 h 1323884"/>
                <a:gd name="connsiteX364" fmla="*/ 1933312 w 2447898"/>
                <a:gd name="connsiteY364" fmla="*/ 1234174 h 1323884"/>
                <a:gd name="connsiteX365" fmla="*/ 1946252 w 2447898"/>
                <a:gd name="connsiteY365" fmla="*/ 1242664 h 1323884"/>
                <a:gd name="connsiteX366" fmla="*/ 1949253 w 2447898"/>
                <a:gd name="connsiteY366" fmla="*/ 1244550 h 1323884"/>
                <a:gd name="connsiteX367" fmla="*/ 1952281 w 2447898"/>
                <a:gd name="connsiteY367" fmla="*/ 1246389 h 1323884"/>
                <a:gd name="connsiteX368" fmla="*/ 1958316 w 2447898"/>
                <a:gd name="connsiteY368" fmla="*/ 1249979 h 1323884"/>
                <a:gd name="connsiteX369" fmla="*/ 1970401 w 2447898"/>
                <a:gd name="connsiteY369" fmla="*/ 1256744 h 1323884"/>
                <a:gd name="connsiteX370" fmla="*/ 1971150 w 2447898"/>
                <a:gd name="connsiteY370" fmla="*/ 1257160 h 1323884"/>
                <a:gd name="connsiteX371" fmla="*/ 1971899 w 2447898"/>
                <a:gd name="connsiteY371" fmla="*/ 1257556 h 1323884"/>
                <a:gd name="connsiteX372" fmla="*/ 1973429 w 2447898"/>
                <a:gd name="connsiteY372" fmla="*/ 1258368 h 1323884"/>
                <a:gd name="connsiteX373" fmla="*/ 1976430 w 2447898"/>
                <a:gd name="connsiteY373" fmla="*/ 1259939 h 1323884"/>
                <a:gd name="connsiteX374" fmla="*/ 1982486 w 2447898"/>
                <a:gd name="connsiteY374" fmla="*/ 1263006 h 1323884"/>
                <a:gd name="connsiteX375" fmla="*/ 1994544 w 2447898"/>
                <a:gd name="connsiteY375" fmla="*/ 1268778 h 1323884"/>
                <a:gd name="connsiteX376" fmla="*/ 1996201 w 2447898"/>
                <a:gd name="connsiteY376" fmla="*/ 1269509 h 1323884"/>
                <a:gd name="connsiteX377" fmla="*/ 1997837 w 2447898"/>
                <a:gd name="connsiteY377" fmla="*/ 1270241 h 1323884"/>
                <a:gd name="connsiteX378" fmla="*/ 2001097 w 2447898"/>
                <a:gd name="connsiteY378" fmla="*/ 1271684 h 1323884"/>
                <a:gd name="connsiteX379" fmla="*/ 2007643 w 2447898"/>
                <a:gd name="connsiteY379" fmla="*/ 1274489 h 1323884"/>
                <a:gd name="connsiteX380" fmla="*/ 2020741 w 2447898"/>
                <a:gd name="connsiteY380" fmla="*/ 1279683 h 1323884"/>
                <a:gd name="connsiteX381" fmla="*/ 2021543 w 2447898"/>
                <a:gd name="connsiteY381" fmla="*/ 1279999 h 1323884"/>
                <a:gd name="connsiteX382" fmla="*/ 2022371 w 2447898"/>
                <a:gd name="connsiteY382" fmla="*/ 1280308 h 1323884"/>
                <a:gd name="connsiteX383" fmla="*/ 2024001 w 2447898"/>
                <a:gd name="connsiteY383" fmla="*/ 1280912 h 1323884"/>
                <a:gd name="connsiteX384" fmla="*/ 2027287 w 2447898"/>
                <a:gd name="connsiteY384" fmla="*/ 1282120 h 1323884"/>
                <a:gd name="connsiteX385" fmla="*/ 2033807 w 2447898"/>
                <a:gd name="connsiteY385" fmla="*/ 1284428 h 1323884"/>
                <a:gd name="connsiteX386" fmla="*/ 2046905 w 2447898"/>
                <a:gd name="connsiteY386" fmla="*/ 1288724 h 1323884"/>
                <a:gd name="connsiteX387" fmla="*/ 2047707 w 2447898"/>
                <a:gd name="connsiteY387" fmla="*/ 1288985 h 1323884"/>
                <a:gd name="connsiteX388" fmla="*/ 2048509 w 2447898"/>
                <a:gd name="connsiteY388" fmla="*/ 1289227 h 1323884"/>
                <a:gd name="connsiteX389" fmla="*/ 2050112 w 2447898"/>
                <a:gd name="connsiteY389" fmla="*/ 1289724 h 1323884"/>
                <a:gd name="connsiteX390" fmla="*/ 2053319 w 2447898"/>
                <a:gd name="connsiteY390" fmla="*/ 1290690 h 1323884"/>
                <a:gd name="connsiteX391" fmla="*/ 2059765 w 2447898"/>
                <a:gd name="connsiteY391" fmla="*/ 1292556 h 1323884"/>
                <a:gd name="connsiteX392" fmla="*/ 2072605 w 2447898"/>
                <a:gd name="connsiteY392" fmla="*/ 1296039 h 1323884"/>
                <a:gd name="connsiteX393" fmla="*/ 2073407 w 2447898"/>
                <a:gd name="connsiteY393" fmla="*/ 1296227 h 1323884"/>
                <a:gd name="connsiteX394" fmla="*/ 2075812 w 2447898"/>
                <a:gd name="connsiteY394" fmla="*/ 1296851 h 1323884"/>
                <a:gd name="connsiteX395" fmla="*/ 2079019 w 2447898"/>
                <a:gd name="connsiteY395" fmla="*/ 1297643 h 1323884"/>
                <a:gd name="connsiteX396" fmla="*/ 2085439 w 2447898"/>
                <a:gd name="connsiteY396" fmla="*/ 1299160 h 1323884"/>
                <a:gd name="connsiteX397" fmla="*/ 2098306 w 2447898"/>
                <a:gd name="connsiteY397" fmla="*/ 1301992 h 1323884"/>
                <a:gd name="connsiteX398" fmla="*/ 2099803 w 2447898"/>
                <a:gd name="connsiteY398" fmla="*/ 1302307 h 1323884"/>
                <a:gd name="connsiteX399" fmla="*/ 2101307 w 2447898"/>
                <a:gd name="connsiteY399" fmla="*/ 1302596 h 1323884"/>
                <a:gd name="connsiteX400" fmla="*/ 2104282 w 2447898"/>
                <a:gd name="connsiteY400" fmla="*/ 1303200 h 1323884"/>
                <a:gd name="connsiteX401" fmla="*/ 2110285 w 2447898"/>
                <a:gd name="connsiteY401" fmla="*/ 1304374 h 1323884"/>
                <a:gd name="connsiteX402" fmla="*/ 2122270 w 2447898"/>
                <a:gd name="connsiteY402" fmla="*/ 1306529 h 1323884"/>
                <a:gd name="connsiteX403" fmla="*/ 2123019 w 2447898"/>
                <a:gd name="connsiteY403" fmla="*/ 1306656 h 1323884"/>
                <a:gd name="connsiteX404" fmla="*/ 2123767 w 2447898"/>
                <a:gd name="connsiteY404" fmla="*/ 1306764 h 1323884"/>
                <a:gd name="connsiteX405" fmla="*/ 2125271 w 2447898"/>
                <a:gd name="connsiteY405" fmla="*/ 1307025 h 1323884"/>
                <a:gd name="connsiteX406" fmla="*/ 2128273 w 2447898"/>
                <a:gd name="connsiteY406" fmla="*/ 1307522 h 1323884"/>
                <a:gd name="connsiteX407" fmla="*/ 2134249 w 2447898"/>
                <a:gd name="connsiteY407" fmla="*/ 1308468 h 1323884"/>
                <a:gd name="connsiteX408" fmla="*/ 2146234 w 2447898"/>
                <a:gd name="connsiteY408" fmla="*/ 1310227 h 1323884"/>
                <a:gd name="connsiteX409" fmla="*/ 2147062 w 2447898"/>
                <a:gd name="connsiteY409" fmla="*/ 1310327 h 1323884"/>
                <a:gd name="connsiteX410" fmla="*/ 2147864 w 2447898"/>
                <a:gd name="connsiteY410" fmla="*/ 1310435 h 1323884"/>
                <a:gd name="connsiteX411" fmla="*/ 2149494 w 2447898"/>
                <a:gd name="connsiteY411" fmla="*/ 1310670 h 1323884"/>
                <a:gd name="connsiteX412" fmla="*/ 2152727 w 2447898"/>
                <a:gd name="connsiteY412" fmla="*/ 1311086 h 1323884"/>
                <a:gd name="connsiteX413" fmla="*/ 2159253 w 2447898"/>
                <a:gd name="connsiteY413" fmla="*/ 1311925 h 1323884"/>
                <a:gd name="connsiteX414" fmla="*/ 2172246 w 2447898"/>
                <a:gd name="connsiteY414" fmla="*/ 1313448 h 1323884"/>
                <a:gd name="connsiteX415" fmla="*/ 2173047 w 2447898"/>
                <a:gd name="connsiteY415" fmla="*/ 1313529 h 1323884"/>
                <a:gd name="connsiteX416" fmla="*/ 2173849 w 2447898"/>
                <a:gd name="connsiteY416" fmla="*/ 1313629 h 1323884"/>
                <a:gd name="connsiteX417" fmla="*/ 2175479 w 2447898"/>
                <a:gd name="connsiteY417" fmla="*/ 1313790 h 1323884"/>
                <a:gd name="connsiteX418" fmla="*/ 2178739 w 2447898"/>
                <a:gd name="connsiteY418" fmla="*/ 1314133 h 1323884"/>
                <a:gd name="connsiteX419" fmla="*/ 2185238 w 2447898"/>
                <a:gd name="connsiteY419" fmla="*/ 1314784 h 1323884"/>
                <a:gd name="connsiteX420" fmla="*/ 2198231 w 2447898"/>
                <a:gd name="connsiteY420" fmla="*/ 1315992 h 1323884"/>
                <a:gd name="connsiteX421" fmla="*/ 2198980 w 2447898"/>
                <a:gd name="connsiteY421" fmla="*/ 1316045 h 1323884"/>
                <a:gd name="connsiteX422" fmla="*/ 2199755 w 2447898"/>
                <a:gd name="connsiteY422" fmla="*/ 1316119 h 1323884"/>
                <a:gd name="connsiteX423" fmla="*/ 2201259 w 2447898"/>
                <a:gd name="connsiteY423" fmla="*/ 1316253 h 1323884"/>
                <a:gd name="connsiteX424" fmla="*/ 2204286 w 2447898"/>
                <a:gd name="connsiteY424" fmla="*/ 1316488 h 1323884"/>
                <a:gd name="connsiteX425" fmla="*/ 2210369 w 2447898"/>
                <a:gd name="connsiteY425" fmla="*/ 1316985 h 1323884"/>
                <a:gd name="connsiteX426" fmla="*/ 2222506 w 2447898"/>
                <a:gd name="connsiteY426" fmla="*/ 1317878 h 1323884"/>
                <a:gd name="connsiteX427" fmla="*/ 2224004 w 2447898"/>
                <a:gd name="connsiteY427" fmla="*/ 1317985 h 1323884"/>
                <a:gd name="connsiteX428" fmla="*/ 2225534 w 2447898"/>
                <a:gd name="connsiteY428" fmla="*/ 1318065 h 1323884"/>
                <a:gd name="connsiteX429" fmla="*/ 2228562 w 2447898"/>
                <a:gd name="connsiteY429" fmla="*/ 1318273 h 1323884"/>
                <a:gd name="connsiteX430" fmla="*/ 2234618 w 2447898"/>
                <a:gd name="connsiteY430" fmla="*/ 1318663 h 1323884"/>
                <a:gd name="connsiteX431" fmla="*/ 2246756 w 2447898"/>
                <a:gd name="connsiteY431" fmla="*/ 1319347 h 1323884"/>
                <a:gd name="connsiteX432" fmla="*/ 2247504 w 2447898"/>
                <a:gd name="connsiteY432" fmla="*/ 1319401 h 1323884"/>
                <a:gd name="connsiteX433" fmla="*/ 2248253 w 2447898"/>
                <a:gd name="connsiteY433" fmla="*/ 1319428 h 1323884"/>
                <a:gd name="connsiteX434" fmla="*/ 2249731 w 2447898"/>
                <a:gd name="connsiteY434" fmla="*/ 1319502 h 1323884"/>
                <a:gd name="connsiteX435" fmla="*/ 2258662 w 2447898"/>
                <a:gd name="connsiteY435" fmla="*/ 1319978 h 1323884"/>
                <a:gd name="connsiteX436" fmla="*/ 2259410 w 2447898"/>
                <a:gd name="connsiteY436" fmla="*/ 1320005 h 1323884"/>
                <a:gd name="connsiteX437" fmla="*/ 2260133 w 2447898"/>
                <a:gd name="connsiteY437" fmla="*/ 1320025 h 1323884"/>
                <a:gd name="connsiteX438" fmla="*/ 2261636 w 2447898"/>
                <a:gd name="connsiteY438" fmla="*/ 1320106 h 1323884"/>
                <a:gd name="connsiteX439" fmla="*/ 2264611 w 2447898"/>
                <a:gd name="connsiteY439" fmla="*/ 1320240 h 1323884"/>
                <a:gd name="connsiteX440" fmla="*/ 2270541 w 2447898"/>
                <a:gd name="connsiteY440" fmla="*/ 1320502 h 1323884"/>
                <a:gd name="connsiteX441" fmla="*/ 2271290 w 2447898"/>
                <a:gd name="connsiteY441" fmla="*/ 1320528 h 1323884"/>
                <a:gd name="connsiteX442" fmla="*/ 2272038 w 2447898"/>
                <a:gd name="connsiteY442" fmla="*/ 1320575 h 1323884"/>
                <a:gd name="connsiteX443" fmla="*/ 2273516 w 2447898"/>
                <a:gd name="connsiteY443" fmla="*/ 1320629 h 1323884"/>
                <a:gd name="connsiteX444" fmla="*/ 2276491 w 2447898"/>
                <a:gd name="connsiteY444" fmla="*/ 1320736 h 1323884"/>
                <a:gd name="connsiteX445" fmla="*/ 2282447 w 2447898"/>
                <a:gd name="connsiteY445" fmla="*/ 1320971 h 1323884"/>
                <a:gd name="connsiteX446" fmla="*/ 2294346 w 2447898"/>
                <a:gd name="connsiteY446" fmla="*/ 1321394 h 1323884"/>
                <a:gd name="connsiteX447" fmla="*/ 2297560 w 2447898"/>
                <a:gd name="connsiteY447" fmla="*/ 1321495 h 1323884"/>
                <a:gd name="connsiteX448" fmla="*/ 2300793 w 2447898"/>
                <a:gd name="connsiteY448" fmla="*/ 1321602 h 1323884"/>
                <a:gd name="connsiteX449" fmla="*/ 2307239 w 2447898"/>
                <a:gd name="connsiteY449" fmla="*/ 1321810 h 1323884"/>
                <a:gd name="connsiteX450" fmla="*/ 2308041 w 2447898"/>
                <a:gd name="connsiteY450" fmla="*/ 1321837 h 1323884"/>
                <a:gd name="connsiteX451" fmla="*/ 2308869 w 2447898"/>
                <a:gd name="connsiteY451" fmla="*/ 1321864 h 1323884"/>
                <a:gd name="connsiteX452" fmla="*/ 2310473 w 2447898"/>
                <a:gd name="connsiteY452" fmla="*/ 1321891 h 1323884"/>
                <a:gd name="connsiteX453" fmla="*/ 2313706 w 2447898"/>
                <a:gd name="connsiteY453" fmla="*/ 1321991 h 1323884"/>
                <a:gd name="connsiteX454" fmla="*/ 2320152 w 2447898"/>
                <a:gd name="connsiteY454" fmla="*/ 1322153 h 1323884"/>
                <a:gd name="connsiteX455" fmla="*/ 2321756 w 2447898"/>
                <a:gd name="connsiteY455" fmla="*/ 1322206 h 1323884"/>
                <a:gd name="connsiteX456" fmla="*/ 2323386 w 2447898"/>
                <a:gd name="connsiteY456" fmla="*/ 1322233 h 1323884"/>
                <a:gd name="connsiteX457" fmla="*/ 2326599 w 2447898"/>
                <a:gd name="connsiteY457" fmla="*/ 1322307 h 1323884"/>
                <a:gd name="connsiteX458" fmla="*/ 2333039 w 2447898"/>
                <a:gd name="connsiteY458" fmla="*/ 1322468 h 1323884"/>
                <a:gd name="connsiteX459" fmla="*/ 2345952 w 2447898"/>
                <a:gd name="connsiteY459" fmla="*/ 1322730 h 1323884"/>
                <a:gd name="connsiteX460" fmla="*/ 2346707 w 2447898"/>
                <a:gd name="connsiteY460" fmla="*/ 1322730 h 1323884"/>
                <a:gd name="connsiteX461" fmla="*/ 2347456 w 2447898"/>
                <a:gd name="connsiteY461" fmla="*/ 1322757 h 1323884"/>
                <a:gd name="connsiteX462" fmla="*/ 2348960 w 2447898"/>
                <a:gd name="connsiteY462" fmla="*/ 1322783 h 1323884"/>
                <a:gd name="connsiteX463" fmla="*/ 2351988 w 2447898"/>
                <a:gd name="connsiteY463" fmla="*/ 1322830 h 1323884"/>
                <a:gd name="connsiteX464" fmla="*/ 2357990 w 2447898"/>
                <a:gd name="connsiteY464" fmla="*/ 1322938 h 1323884"/>
                <a:gd name="connsiteX465" fmla="*/ 2358739 w 2447898"/>
                <a:gd name="connsiteY465" fmla="*/ 1322965 h 1323884"/>
                <a:gd name="connsiteX466" fmla="*/ 2359514 w 2447898"/>
                <a:gd name="connsiteY466" fmla="*/ 1322965 h 1323884"/>
                <a:gd name="connsiteX467" fmla="*/ 2364020 w 2447898"/>
                <a:gd name="connsiteY467" fmla="*/ 1323045 h 1323884"/>
                <a:gd name="connsiteX468" fmla="*/ 2370049 w 2447898"/>
                <a:gd name="connsiteY468" fmla="*/ 1323119 h 1323884"/>
                <a:gd name="connsiteX469" fmla="*/ 2370798 w 2447898"/>
                <a:gd name="connsiteY469" fmla="*/ 1323146 h 1323884"/>
                <a:gd name="connsiteX470" fmla="*/ 2371553 w 2447898"/>
                <a:gd name="connsiteY470" fmla="*/ 1323146 h 1323884"/>
                <a:gd name="connsiteX471" fmla="*/ 2373050 w 2447898"/>
                <a:gd name="connsiteY471" fmla="*/ 1323173 h 1323884"/>
                <a:gd name="connsiteX472" fmla="*/ 2376052 w 2447898"/>
                <a:gd name="connsiteY472" fmla="*/ 1323200 h 1323884"/>
                <a:gd name="connsiteX473" fmla="*/ 2382087 w 2447898"/>
                <a:gd name="connsiteY473" fmla="*/ 1323280 h 1323884"/>
                <a:gd name="connsiteX474" fmla="*/ 2394119 w 2447898"/>
                <a:gd name="connsiteY474" fmla="*/ 1323434 h 1323884"/>
                <a:gd name="connsiteX475" fmla="*/ 2394974 w 2447898"/>
                <a:gd name="connsiteY475" fmla="*/ 1323434 h 1323884"/>
                <a:gd name="connsiteX476" fmla="*/ 2395802 w 2447898"/>
                <a:gd name="connsiteY476" fmla="*/ 1323461 h 1323884"/>
                <a:gd name="connsiteX477" fmla="*/ 2397485 w 2447898"/>
                <a:gd name="connsiteY477" fmla="*/ 1323461 h 1323884"/>
                <a:gd name="connsiteX478" fmla="*/ 2400850 w 2447898"/>
                <a:gd name="connsiteY478" fmla="*/ 1323515 h 1323884"/>
                <a:gd name="connsiteX479" fmla="*/ 2407575 w 2447898"/>
                <a:gd name="connsiteY479" fmla="*/ 1323569 h 1323884"/>
                <a:gd name="connsiteX480" fmla="*/ 2408404 w 2447898"/>
                <a:gd name="connsiteY480" fmla="*/ 1323569 h 1323884"/>
                <a:gd name="connsiteX481" fmla="*/ 2409258 w 2447898"/>
                <a:gd name="connsiteY481" fmla="*/ 1323595 h 1323884"/>
                <a:gd name="connsiteX482" fmla="*/ 2410941 w 2447898"/>
                <a:gd name="connsiteY482" fmla="*/ 1323595 h 1323884"/>
                <a:gd name="connsiteX483" fmla="*/ 2414280 w 2447898"/>
                <a:gd name="connsiteY483" fmla="*/ 1323649 h 1323884"/>
                <a:gd name="connsiteX484" fmla="*/ 2421012 w 2447898"/>
                <a:gd name="connsiteY484" fmla="*/ 1323696 h 1323884"/>
                <a:gd name="connsiteX485" fmla="*/ 2422688 w 2447898"/>
                <a:gd name="connsiteY485" fmla="*/ 1323696 h 1323884"/>
                <a:gd name="connsiteX486" fmla="*/ 2424371 w 2447898"/>
                <a:gd name="connsiteY486" fmla="*/ 1323723 h 1323884"/>
                <a:gd name="connsiteX487" fmla="*/ 2427737 w 2447898"/>
                <a:gd name="connsiteY487" fmla="*/ 1323750 h 1323884"/>
                <a:gd name="connsiteX488" fmla="*/ 2434442 w 2447898"/>
                <a:gd name="connsiteY488" fmla="*/ 1323777 h 1323884"/>
                <a:gd name="connsiteX489" fmla="*/ 2435296 w 2447898"/>
                <a:gd name="connsiteY489" fmla="*/ 1323804 h 1323884"/>
                <a:gd name="connsiteX490" fmla="*/ 2437807 w 2447898"/>
                <a:gd name="connsiteY490" fmla="*/ 1323804 h 1323884"/>
                <a:gd name="connsiteX491" fmla="*/ 2441173 w 2447898"/>
                <a:gd name="connsiteY491" fmla="*/ 1323830 h 1323884"/>
                <a:gd name="connsiteX492" fmla="*/ 2442021 w 2447898"/>
                <a:gd name="connsiteY492" fmla="*/ 1323830 h 1323884"/>
                <a:gd name="connsiteX493" fmla="*/ 2442849 w 2447898"/>
                <a:gd name="connsiteY493" fmla="*/ 1323857 h 1323884"/>
                <a:gd name="connsiteX494" fmla="*/ 2446215 w 2447898"/>
                <a:gd name="connsiteY494" fmla="*/ 1323857 h 1323884"/>
                <a:gd name="connsiteX495" fmla="*/ 2447043 w 2447898"/>
                <a:gd name="connsiteY495" fmla="*/ 1323884 h 1323884"/>
                <a:gd name="connsiteX496" fmla="*/ 2447898 w 2447898"/>
                <a:gd name="connsiteY496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649140 w 2447898"/>
                <a:gd name="connsiteY160" fmla="*/ 1097479 h 1323884"/>
                <a:gd name="connsiteX161" fmla="*/ 564409 w 2447898"/>
                <a:gd name="connsiteY161" fmla="*/ 1296797 h 1323884"/>
                <a:gd name="connsiteX162" fmla="*/ 582519 w 2447898"/>
                <a:gd name="connsiteY162" fmla="*/ 1313737 h 1323884"/>
                <a:gd name="connsiteX163" fmla="*/ 541746 w 2447898"/>
                <a:gd name="connsiteY163" fmla="*/ 1309971 h 1323884"/>
                <a:gd name="connsiteX164" fmla="*/ 546627 w 2447898"/>
                <a:gd name="connsiteY164" fmla="*/ 1314932 h 1323884"/>
                <a:gd name="connsiteX165" fmla="*/ 598087 w 2447898"/>
                <a:gd name="connsiteY165" fmla="*/ 1307213 h 1323884"/>
                <a:gd name="connsiteX166" fmla="*/ 609848 w 2447898"/>
                <a:gd name="connsiteY166" fmla="*/ 1294909 h 1323884"/>
                <a:gd name="connsiteX167" fmla="*/ 708795 w 2447898"/>
                <a:gd name="connsiteY167" fmla="*/ 1303323 h 1323884"/>
                <a:gd name="connsiteX168" fmla="*/ 788365 w 2447898"/>
                <a:gd name="connsiteY168" fmla="*/ 1310134 h 1323884"/>
                <a:gd name="connsiteX169" fmla="*/ 869213 w 2447898"/>
                <a:gd name="connsiteY169" fmla="*/ 1308707 h 1323884"/>
                <a:gd name="connsiteX170" fmla="*/ 898734 w 2447898"/>
                <a:gd name="connsiteY170" fmla="*/ 571454 h 1323884"/>
                <a:gd name="connsiteX171" fmla="*/ 947106 w 2447898"/>
                <a:gd name="connsiteY171" fmla="*/ 444807 h 1323884"/>
                <a:gd name="connsiteX172" fmla="*/ 999514 w 2447898"/>
                <a:gd name="connsiteY172" fmla="*/ 312337 h 1323884"/>
                <a:gd name="connsiteX173" fmla="*/ 1002720 w 2447898"/>
                <a:gd name="connsiteY173" fmla="*/ 304577 h 1323884"/>
                <a:gd name="connsiteX174" fmla="*/ 1005934 w 2447898"/>
                <a:gd name="connsiteY174" fmla="*/ 296843 h 1323884"/>
                <a:gd name="connsiteX175" fmla="*/ 1012374 w 2447898"/>
                <a:gd name="connsiteY175" fmla="*/ 281586 h 1323884"/>
                <a:gd name="connsiteX176" fmla="*/ 1025240 w 2447898"/>
                <a:gd name="connsiteY176" fmla="*/ 251778 h 1323884"/>
                <a:gd name="connsiteX177" fmla="*/ 1050960 w 2447898"/>
                <a:gd name="connsiteY177" fmla="*/ 195597 h 1323884"/>
                <a:gd name="connsiteX178" fmla="*/ 1051716 w 2447898"/>
                <a:gd name="connsiteY178" fmla="*/ 194024 h 1323884"/>
                <a:gd name="connsiteX179" fmla="*/ 1052438 w 2447898"/>
                <a:gd name="connsiteY179" fmla="*/ 192478 h 1323884"/>
                <a:gd name="connsiteX180" fmla="*/ 1053942 w 2447898"/>
                <a:gd name="connsiteY180" fmla="*/ 189384 h 1323884"/>
                <a:gd name="connsiteX181" fmla="*/ 1056943 w 2447898"/>
                <a:gd name="connsiteY181" fmla="*/ 183224 h 1323884"/>
                <a:gd name="connsiteX182" fmla="*/ 1062946 w 2447898"/>
                <a:gd name="connsiteY182" fmla="*/ 171190 h 1323884"/>
                <a:gd name="connsiteX183" fmla="*/ 1074958 w 2447898"/>
                <a:gd name="connsiteY183" fmla="*/ 148042 h 1323884"/>
                <a:gd name="connsiteX184" fmla="*/ 1075706 w 2447898"/>
                <a:gd name="connsiteY184" fmla="*/ 146652 h 1323884"/>
                <a:gd name="connsiteX185" fmla="*/ 1076455 w 2447898"/>
                <a:gd name="connsiteY185" fmla="*/ 145237 h 1323884"/>
                <a:gd name="connsiteX186" fmla="*/ 1080960 w 2447898"/>
                <a:gd name="connsiteY186" fmla="*/ 136978 h 1323884"/>
                <a:gd name="connsiteX187" fmla="*/ 1086937 w 2447898"/>
                <a:gd name="connsiteY187" fmla="*/ 126282 h 1323884"/>
                <a:gd name="connsiteX188" fmla="*/ 1098949 w 2447898"/>
                <a:gd name="connsiteY188" fmla="*/ 106017 h 1323884"/>
                <a:gd name="connsiteX189" fmla="*/ 1099750 w 2447898"/>
                <a:gd name="connsiteY189" fmla="*/ 104680 h 1323884"/>
                <a:gd name="connsiteX190" fmla="*/ 1100578 w 2447898"/>
                <a:gd name="connsiteY190" fmla="*/ 103369 h 1323884"/>
                <a:gd name="connsiteX191" fmla="*/ 1102208 w 2447898"/>
                <a:gd name="connsiteY191" fmla="*/ 100774 h 1323884"/>
                <a:gd name="connsiteX192" fmla="*/ 1105441 w 2447898"/>
                <a:gd name="connsiteY192" fmla="*/ 95662 h 1323884"/>
                <a:gd name="connsiteX193" fmla="*/ 1111961 w 2447898"/>
                <a:gd name="connsiteY193" fmla="*/ 85778 h 1323884"/>
                <a:gd name="connsiteX194" fmla="*/ 1112769 w 2447898"/>
                <a:gd name="connsiteY194" fmla="*/ 84572 h 1323884"/>
                <a:gd name="connsiteX195" fmla="*/ 1113597 w 2447898"/>
                <a:gd name="connsiteY195" fmla="*/ 83393 h 1323884"/>
                <a:gd name="connsiteX196" fmla="*/ 1115201 w 2447898"/>
                <a:gd name="connsiteY196" fmla="*/ 81034 h 1323884"/>
                <a:gd name="connsiteX197" fmla="*/ 1118460 w 2447898"/>
                <a:gd name="connsiteY197" fmla="*/ 76393 h 1323884"/>
                <a:gd name="connsiteX198" fmla="*/ 1124953 w 2447898"/>
                <a:gd name="connsiteY198" fmla="*/ 67506 h 1323884"/>
                <a:gd name="connsiteX199" fmla="*/ 1125782 w 2447898"/>
                <a:gd name="connsiteY199" fmla="*/ 66431 h 1323884"/>
                <a:gd name="connsiteX200" fmla="*/ 1126590 w 2447898"/>
                <a:gd name="connsiteY200" fmla="*/ 65356 h 1323884"/>
                <a:gd name="connsiteX201" fmla="*/ 1128220 w 2447898"/>
                <a:gd name="connsiteY201" fmla="*/ 63233 h 1323884"/>
                <a:gd name="connsiteX202" fmla="*/ 1131479 w 2447898"/>
                <a:gd name="connsiteY202" fmla="*/ 59117 h 1323884"/>
                <a:gd name="connsiteX203" fmla="*/ 1137972 w 2447898"/>
                <a:gd name="connsiteY203" fmla="*/ 51252 h 1323884"/>
                <a:gd name="connsiteX204" fmla="*/ 1150991 w 2447898"/>
                <a:gd name="connsiteY204" fmla="*/ 37122 h 1323884"/>
                <a:gd name="connsiteX205" fmla="*/ 1152495 w 2447898"/>
                <a:gd name="connsiteY205" fmla="*/ 35601 h 1323884"/>
                <a:gd name="connsiteX206" fmla="*/ 1154019 w 2447898"/>
                <a:gd name="connsiteY206" fmla="*/ 34133 h 1323884"/>
                <a:gd name="connsiteX207" fmla="*/ 1157047 w 2447898"/>
                <a:gd name="connsiteY207" fmla="*/ 31249 h 1323884"/>
                <a:gd name="connsiteX208" fmla="*/ 1163129 w 2447898"/>
                <a:gd name="connsiteY208" fmla="*/ 25901 h 1323884"/>
                <a:gd name="connsiteX209" fmla="*/ 1163878 w 2447898"/>
                <a:gd name="connsiteY209" fmla="*/ 25246 h 1323884"/>
                <a:gd name="connsiteX210" fmla="*/ 1164660 w 2447898"/>
                <a:gd name="connsiteY210" fmla="*/ 24616 h 1323884"/>
                <a:gd name="connsiteX211" fmla="*/ 1166157 w 2447898"/>
                <a:gd name="connsiteY211" fmla="*/ 23384 h 1323884"/>
                <a:gd name="connsiteX212" fmla="*/ 1169211 w 2447898"/>
                <a:gd name="connsiteY212" fmla="*/ 21025 h 1323884"/>
                <a:gd name="connsiteX213" fmla="*/ 1175267 w 2447898"/>
                <a:gd name="connsiteY213" fmla="*/ 16647 h 1323884"/>
                <a:gd name="connsiteX214" fmla="*/ 1176042 w 2447898"/>
                <a:gd name="connsiteY214" fmla="*/ 16123 h 1323884"/>
                <a:gd name="connsiteX215" fmla="*/ 1176798 w 2447898"/>
                <a:gd name="connsiteY215" fmla="*/ 15625 h 1323884"/>
                <a:gd name="connsiteX216" fmla="*/ 1178321 w 2447898"/>
                <a:gd name="connsiteY216" fmla="*/ 14629 h 1323884"/>
                <a:gd name="connsiteX217" fmla="*/ 1181349 w 2447898"/>
                <a:gd name="connsiteY217" fmla="*/ 12767 h 1323884"/>
                <a:gd name="connsiteX218" fmla="*/ 1182098 w 2447898"/>
                <a:gd name="connsiteY218" fmla="*/ 12321 h 1323884"/>
                <a:gd name="connsiteX219" fmla="*/ 1182880 w 2447898"/>
                <a:gd name="connsiteY219" fmla="*/ 11876 h 1323884"/>
                <a:gd name="connsiteX220" fmla="*/ 1184377 w 2447898"/>
                <a:gd name="connsiteY220" fmla="*/ 11011 h 1323884"/>
                <a:gd name="connsiteX221" fmla="*/ 1187431 w 2447898"/>
                <a:gd name="connsiteY221" fmla="*/ 9385 h 1323884"/>
                <a:gd name="connsiteX222" fmla="*/ 1188180 w 2447898"/>
                <a:gd name="connsiteY222" fmla="*/ 9018 h 1323884"/>
                <a:gd name="connsiteX223" fmla="*/ 1188935 w 2447898"/>
                <a:gd name="connsiteY223" fmla="*/ 8625 h 1323884"/>
                <a:gd name="connsiteX224" fmla="*/ 1190459 w 2447898"/>
                <a:gd name="connsiteY224" fmla="*/ 7891 h 1323884"/>
                <a:gd name="connsiteX225" fmla="*/ 1193487 w 2447898"/>
                <a:gd name="connsiteY225" fmla="*/ 6527 h 1323884"/>
                <a:gd name="connsiteX226" fmla="*/ 1194262 w 2447898"/>
                <a:gd name="connsiteY226" fmla="*/ 6213 h 1323884"/>
                <a:gd name="connsiteX227" fmla="*/ 1195018 w 2447898"/>
                <a:gd name="connsiteY227" fmla="*/ 5899 h 1323884"/>
                <a:gd name="connsiteX228" fmla="*/ 1196541 w 2447898"/>
                <a:gd name="connsiteY228" fmla="*/ 5295 h 1323884"/>
                <a:gd name="connsiteX229" fmla="*/ 1199569 w 2447898"/>
                <a:gd name="connsiteY229" fmla="*/ 4195 h 1323884"/>
                <a:gd name="connsiteX230" fmla="*/ 1200318 w 2447898"/>
                <a:gd name="connsiteY230" fmla="*/ 3932 h 1323884"/>
                <a:gd name="connsiteX231" fmla="*/ 1201073 w 2447898"/>
                <a:gd name="connsiteY231" fmla="*/ 3697 h 1323884"/>
                <a:gd name="connsiteX232" fmla="*/ 1202544 w 2447898"/>
                <a:gd name="connsiteY232" fmla="*/ 3224 h 1323884"/>
                <a:gd name="connsiteX233" fmla="*/ 1204048 w 2447898"/>
                <a:gd name="connsiteY233" fmla="*/ 2805 h 1323884"/>
                <a:gd name="connsiteX234" fmla="*/ 1205526 w 2447898"/>
                <a:gd name="connsiteY234" fmla="*/ 2385 h 1323884"/>
                <a:gd name="connsiteX235" fmla="*/ 1207023 w 2447898"/>
                <a:gd name="connsiteY235" fmla="*/ 2019 h 1323884"/>
                <a:gd name="connsiteX236" fmla="*/ 1208500 w 2447898"/>
                <a:gd name="connsiteY236" fmla="*/ 1678 h 1323884"/>
                <a:gd name="connsiteX237" fmla="*/ 1209998 w 2447898"/>
                <a:gd name="connsiteY237" fmla="*/ 1363 h 1323884"/>
                <a:gd name="connsiteX238" fmla="*/ 1211475 w 2447898"/>
                <a:gd name="connsiteY238" fmla="*/ 1101 h 1323884"/>
                <a:gd name="connsiteX239" fmla="*/ 1212979 w 2447898"/>
                <a:gd name="connsiteY239" fmla="*/ 839 h 1323884"/>
                <a:gd name="connsiteX240" fmla="*/ 1213701 w 2447898"/>
                <a:gd name="connsiteY240" fmla="*/ 734 h 1323884"/>
                <a:gd name="connsiteX241" fmla="*/ 1214450 w 2447898"/>
                <a:gd name="connsiteY241" fmla="*/ 629 h 1323884"/>
                <a:gd name="connsiteX242" fmla="*/ 1215199 w 2447898"/>
                <a:gd name="connsiteY242" fmla="*/ 550 h 1323884"/>
                <a:gd name="connsiteX243" fmla="*/ 1215954 w 2447898"/>
                <a:gd name="connsiteY243" fmla="*/ 446 h 1323884"/>
                <a:gd name="connsiteX244" fmla="*/ 1216676 w 2447898"/>
                <a:gd name="connsiteY244" fmla="*/ 367 h 1323884"/>
                <a:gd name="connsiteX245" fmla="*/ 1217425 w 2447898"/>
                <a:gd name="connsiteY245" fmla="*/ 288 h 1323884"/>
                <a:gd name="connsiteX246" fmla="*/ 1218929 w 2447898"/>
                <a:gd name="connsiteY246" fmla="*/ 183 h 1323884"/>
                <a:gd name="connsiteX247" fmla="*/ 1219651 w 2447898"/>
                <a:gd name="connsiteY247" fmla="*/ 131 h 1323884"/>
                <a:gd name="connsiteX248" fmla="*/ 1220406 w 2447898"/>
                <a:gd name="connsiteY248" fmla="*/ 79 h 1323884"/>
                <a:gd name="connsiteX249" fmla="*/ 1221904 w 2447898"/>
                <a:gd name="connsiteY249" fmla="*/ 26 h 1323884"/>
                <a:gd name="connsiteX250" fmla="*/ 1222633 w 2447898"/>
                <a:gd name="connsiteY250" fmla="*/ 0 h 1323884"/>
                <a:gd name="connsiteX251" fmla="*/ 1224878 w 2447898"/>
                <a:gd name="connsiteY251" fmla="*/ 0 h 1323884"/>
                <a:gd name="connsiteX252" fmla="*/ 1225607 w 2447898"/>
                <a:gd name="connsiteY252" fmla="*/ 26 h 1323884"/>
                <a:gd name="connsiteX253" fmla="*/ 1227860 w 2447898"/>
                <a:gd name="connsiteY253" fmla="*/ 105 h 1323884"/>
                <a:gd name="connsiteX254" fmla="*/ 1228609 w 2447898"/>
                <a:gd name="connsiteY254" fmla="*/ 157 h 1323884"/>
                <a:gd name="connsiteX255" fmla="*/ 1229331 w 2447898"/>
                <a:gd name="connsiteY255" fmla="*/ 209 h 1323884"/>
                <a:gd name="connsiteX256" fmla="*/ 1230086 w 2447898"/>
                <a:gd name="connsiteY256" fmla="*/ 262 h 1323884"/>
                <a:gd name="connsiteX257" fmla="*/ 1231583 w 2447898"/>
                <a:gd name="connsiteY257" fmla="*/ 419 h 1323884"/>
                <a:gd name="connsiteX258" fmla="*/ 1232312 w 2447898"/>
                <a:gd name="connsiteY258" fmla="*/ 498 h 1323884"/>
                <a:gd name="connsiteX259" fmla="*/ 1233061 w 2447898"/>
                <a:gd name="connsiteY259" fmla="*/ 577 h 1323884"/>
                <a:gd name="connsiteX260" fmla="*/ 1233810 w 2447898"/>
                <a:gd name="connsiteY260" fmla="*/ 681 h 1323884"/>
                <a:gd name="connsiteX261" fmla="*/ 1235287 w 2447898"/>
                <a:gd name="connsiteY261" fmla="*/ 917 h 1323884"/>
                <a:gd name="connsiteX262" fmla="*/ 1236036 w 2447898"/>
                <a:gd name="connsiteY262" fmla="*/ 1022 h 1323884"/>
                <a:gd name="connsiteX263" fmla="*/ 1236785 w 2447898"/>
                <a:gd name="connsiteY263" fmla="*/ 1153 h 1323884"/>
                <a:gd name="connsiteX264" fmla="*/ 1238262 w 2447898"/>
                <a:gd name="connsiteY264" fmla="*/ 1442 h 1323884"/>
                <a:gd name="connsiteX265" fmla="*/ 1239766 w 2447898"/>
                <a:gd name="connsiteY265" fmla="*/ 1756 h 1323884"/>
                <a:gd name="connsiteX266" fmla="*/ 1241237 w 2447898"/>
                <a:gd name="connsiteY266" fmla="*/ 2123 h 1323884"/>
                <a:gd name="connsiteX267" fmla="*/ 1242741 w 2447898"/>
                <a:gd name="connsiteY267" fmla="*/ 2491 h 1323884"/>
                <a:gd name="connsiteX268" fmla="*/ 1244212 w 2447898"/>
                <a:gd name="connsiteY268" fmla="*/ 2910 h 1323884"/>
                <a:gd name="connsiteX269" fmla="*/ 1247193 w 2447898"/>
                <a:gd name="connsiteY269" fmla="*/ 3827 h 1323884"/>
                <a:gd name="connsiteX270" fmla="*/ 1248021 w 2447898"/>
                <a:gd name="connsiteY270" fmla="*/ 4089 h 1323884"/>
                <a:gd name="connsiteX271" fmla="*/ 1250426 w 2447898"/>
                <a:gd name="connsiteY271" fmla="*/ 4954 h 1323884"/>
                <a:gd name="connsiteX272" fmla="*/ 1253660 w 2447898"/>
                <a:gd name="connsiteY272" fmla="*/ 6239 h 1323884"/>
                <a:gd name="connsiteX273" fmla="*/ 1255263 w 2447898"/>
                <a:gd name="connsiteY273" fmla="*/ 6921 h 1323884"/>
                <a:gd name="connsiteX274" fmla="*/ 1256893 w 2447898"/>
                <a:gd name="connsiteY274" fmla="*/ 7655 h 1323884"/>
                <a:gd name="connsiteX275" fmla="*/ 1260133 w 2447898"/>
                <a:gd name="connsiteY275" fmla="*/ 9228 h 1323884"/>
                <a:gd name="connsiteX276" fmla="*/ 1261736 w 2447898"/>
                <a:gd name="connsiteY276" fmla="*/ 10067 h 1323884"/>
                <a:gd name="connsiteX277" fmla="*/ 1263339 w 2447898"/>
                <a:gd name="connsiteY277" fmla="*/ 10932 h 1323884"/>
                <a:gd name="connsiteX278" fmla="*/ 1266572 w 2447898"/>
                <a:gd name="connsiteY278" fmla="*/ 12793 h 1323884"/>
                <a:gd name="connsiteX279" fmla="*/ 1273046 w 2447898"/>
                <a:gd name="connsiteY279" fmla="*/ 16935 h 1323884"/>
                <a:gd name="connsiteX280" fmla="*/ 1273847 w 2447898"/>
                <a:gd name="connsiteY280" fmla="*/ 17486 h 1323884"/>
                <a:gd name="connsiteX281" fmla="*/ 1274649 w 2447898"/>
                <a:gd name="connsiteY281" fmla="*/ 18063 h 1323884"/>
                <a:gd name="connsiteX282" fmla="*/ 1276279 w 2447898"/>
                <a:gd name="connsiteY282" fmla="*/ 19216 h 1323884"/>
                <a:gd name="connsiteX283" fmla="*/ 1279492 w 2447898"/>
                <a:gd name="connsiteY283" fmla="*/ 21654 h 1323884"/>
                <a:gd name="connsiteX284" fmla="*/ 1285959 w 2447898"/>
                <a:gd name="connsiteY284" fmla="*/ 26924 h 1323884"/>
                <a:gd name="connsiteX285" fmla="*/ 1286760 w 2447898"/>
                <a:gd name="connsiteY285" fmla="*/ 27605 h 1323884"/>
                <a:gd name="connsiteX286" fmla="*/ 1287562 w 2447898"/>
                <a:gd name="connsiteY286" fmla="*/ 28313 h 1323884"/>
                <a:gd name="connsiteX287" fmla="*/ 1289192 w 2447898"/>
                <a:gd name="connsiteY287" fmla="*/ 29755 h 1323884"/>
                <a:gd name="connsiteX288" fmla="*/ 1292405 w 2447898"/>
                <a:gd name="connsiteY288" fmla="*/ 32744 h 1323884"/>
                <a:gd name="connsiteX289" fmla="*/ 1298872 w 2447898"/>
                <a:gd name="connsiteY289" fmla="*/ 39114 h 1323884"/>
                <a:gd name="connsiteX290" fmla="*/ 1300376 w 2447898"/>
                <a:gd name="connsiteY290" fmla="*/ 40687 h 1323884"/>
                <a:gd name="connsiteX291" fmla="*/ 1301880 w 2447898"/>
                <a:gd name="connsiteY291" fmla="*/ 42287 h 1323884"/>
                <a:gd name="connsiteX292" fmla="*/ 1304907 w 2447898"/>
                <a:gd name="connsiteY292" fmla="*/ 45563 h 1323884"/>
                <a:gd name="connsiteX293" fmla="*/ 1310937 w 2447898"/>
                <a:gd name="connsiteY293" fmla="*/ 52458 h 1323884"/>
                <a:gd name="connsiteX294" fmla="*/ 1322995 w 2447898"/>
                <a:gd name="connsiteY294" fmla="*/ 67585 h 1323884"/>
                <a:gd name="connsiteX295" fmla="*/ 1323744 w 2447898"/>
                <a:gd name="connsiteY295" fmla="*/ 68581 h 1323884"/>
                <a:gd name="connsiteX296" fmla="*/ 1325996 w 2447898"/>
                <a:gd name="connsiteY296" fmla="*/ 71648 h 1323884"/>
                <a:gd name="connsiteX297" fmla="*/ 1329024 w 2447898"/>
                <a:gd name="connsiteY297" fmla="*/ 75816 h 1323884"/>
                <a:gd name="connsiteX298" fmla="*/ 1335027 w 2447898"/>
                <a:gd name="connsiteY298" fmla="*/ 84468 h 1323884"/>
                <a:gd name="connsiteX299" fmla="*/ 1347092 w 2447898"/>
                <a:gd name="connsiteY299" fmla="*/ 103029 h 1323884"/>
                <a:gd name="connsiteX300" fmla="*/ 1347920 w 2447898"/>
                <a:gd name="connsiteY300" fmla="*/ 104339 h 1323884"/>
                <a:gd name="connsiteX301" fmla="*/ 1348722 w 2447898"/>
                <a:gd name="connsiteY301" fmla="*/ 105677 h 1323884"/>
                <a:gd name="connsiteX302" fmla="*/ 1350351 w 2447898"/>
                <a:gd name="connsiteY302" fmla="*/ 108351 h 1323884"/>
                <a:gd name="connsiteX303" fmla="*/ 1353638 w 2447898"/>
                <a:gd name="connsiteY303" fmla="*/ 113751 h 1323884"/>
                <a:gd name="connsiteX304" fmla="*/ 1360157 w 2447898"/>
                <a:gd name="connsiteY304" fmla="*/ 124946 h 1323884"/>
                <a:gd name="connsiteX305" fmla="*/ 1373229 w 2447898"/>
                <a:gd name="connsiteY305" fmla="*/ 148592 h 1323884"/>
                <a:gd name="connsiteX306" fmla="*/ 1399367 w 2447898"/>
                <a:gd name="connsiteY306" fmla="*/ 200683 h 1323884"/>
                <a:gd name="connsiteX307" fmla="*/ 1400168 w 2447898"/>
                <a:gd name="connsiteY307" fmla="*/ 202361 h 1323884"/>
                <a:gd name="connsiteX308" fmla="*/ 1402580 w 2447898"/>
                <a:gd name="connsiteY308" fmla="*/ 207473 h 1323884"/>
                <a:gd name="connsiteX309" fmla="*/ 1405760 w 2447898"/>
                <a:gd name="connsiteY309" fmla="*/ 214342 h 1323884"/>
                <a:gd name="connsiteX310" fmla="*/ 1412180 w 2447898"/>
                <a:gd name="connsiteY310" fmla="*/ 228315 h 1323884"/>
                <a:gd name="connsiteX311" fmla="*/ 1425014 w 2447898"/>
                <a:gd name="connsiteY311" fmla="*/ 257153 h 1323884"/>
                <a:gd name="connsiteX312" fmla="*/ 1450667 w 2447898"/>
                <a:gd name="connsiteY312" fmla="*/ 317922 h 1323884"/>
                <a:gd name="connsiteX313" fmla="*/ 1498516 w 2447898"/>
                <a:gd name="connsiteY313" fmla="*/ 438934 h 1323884"/>
                <a:gd name="connsiteX314" fmla="*/ 1550434 w 2447898"/>
                <a:gd name="connsiteY314" fmla="*/ 574789 h 1323884"/>
                <a:gd name="connsiteX315" fmla="*/ 1598859 w 2447898"/>
                <a:gd name="connsiteY315" fmla="*/ 699183 h 1323884"/>
                <a:gd name="connsiteX316" fmla="*/ 1646377 w 2447898"/>
                <a:gd name="connsiteY316" fmla="*/ 813637 h 1323884"/>
                <a:gd name="connsiteX317" fmla="*/ 1697903 w 2447898"/>
                <a:gd name="connsiteY317" fmla="*/ 925267 h 1323884"/>
                <a:gd name="connsiteX318" fmla="*/ 1699407 w 2447898"/>
                <a:gd name="connsiteY318" fmla="*/ 928307 h 1323884"/>
                <a:gd name="connsiteX319" fmla="*/ 1700904 w 2447898"/>
                <a:gd name="connsiteY319" fmla="*/ 931320 h 1323884"/>
                <a:gd name="connsiteX320" fmla="*/ 1703906 w 2447898"/>
                <a:gd name="connsiteY320" fmla="*/ 937300 h 1323884"/>
                <a:gd name="connsiteX321" fmla="*/ 1709908 w 2447898"/>
                <a:gd name="connsiteY321" fmla="*/ 949125 h 1323884"/>
                <a:gd name="connsiteX322" fmla="*/ 1721947 w 2447898"/>
                <a:gd name="connsiteY322" fmla="*/ 972091 h 1323884"/>
                <a:gd name="connsiteX323" fmla="*/ 1745990 w 2447898"/>
                <a:gd name="connsiteY323" fmla="*/ 1015319 h 1323884"/>
                <a:gd name="connsiteX324" fmla="*/ 1746792 w 2447898"/>
                <a:gd name="connsiteY324" fmla="*/ 1016735 h 1323884"/>
                <a:gd name="connsiteX325" fmla="*/ 1747594 w 2447898"/>
                <a:gd name="connsiteY325" fmla="*/ 1018124 h 1323884"/>
                <a:gd name="connsiteX326" fmla="*/ 1749224 w 2447898"/>
                <a:gd name="connsiteY326" fmla="*/ 1020903 h 1323884"/>
                <a:gd name="connsiteX327" fmla="*/ 1752483 w 2447898"/>
                <a:gd name="connsiteY327" fmla="*/ 1026406 h 1323884"/>
                <a:gd name="connsiteX328" fmla="*/ 1759009 w 2447898"/>
                <a:gd name="connsiteY328" fmla="*/ 1037238 h 1323884"/>
                <a:gd name="connsiteX329" fmla="*/ 1772048 w 2447898"/>
                <a:gd name="connsiteY329" fmla="*/ 1058076 h 1323884"/>
                <a:gd name="connsiteX330" fmla="*/ 1798113 w 2447898"/>
                <a:gd name="connsiteY330" fmla="*/ 1096593 h 1323884"/>
                <a:gd name="connsiteX331" fmla="*/ 1799617 w 2447898"/>
                <a:gd name="connsiteY331" fmla="*/ 1098686 h 1323884"/>
                <a:gd name="connsiteX332" fmla="*/ 1801141 w 2447898"/>
                <a:gd name="connsiteY332" fmla="*/ 1100807 h 1323884"/>
                <a:gd name="connsiteX333" fmla="*/ 1804195 w 2447898"/>
                <a:gd name="connsiteY333" fmla="*/ 1104955 h 1323884"/>
                <a:gd name="connsiteX334" fmla="*/ 1810277 w 2447898"/>
                <a:gd name="connsiteY334" fmla="*/ 1113129 h 1323884"/>
                <a:gd name="connsiteX335" fmla="*/ 1822442 w 2447898"/>
                <a:gd name="connsiteY335" fmla="*/ 1128780 h 1323884"/>
                <a:gd name="connsiteX336" fmla="*/ 1823190 w 2447898"/>
                <a:gd name="connsiteY336" fmla="*/ 1129726 h 1323884"/>
                <a:gd name="connsiteX337" fmla="*/ 1823966 w 2447898"/>
                <a:gd name="connsiteY337" fmla="*/ 1130673 h 1323884"/>
                <a:gd name="connsiteX338" fmla="*/ 1825469 w 2447898"/>
                <a:gd name="connsiteY338" fmla="*/ 1132558 h 1323884"/>
                <a:gd name="connsiteX339" fmla="*/ 1828524 w 2447898"/>
                <a:gd name="connsiteY339" fmla="*/ 1136256 h 1323884"/>
                <a:gd name="connsiteX340" fmla="*/ 1834606 w 2447898"/>
                <a:gd name="connsiteY340" fmla="*/ 1143545 h 1323884"/>
                <a:gd name="connsiteX341" fmla="*/ 1846770 w 2447898"/>
                <a:gd name="connsiteY341" fmla="*/ 1157464 h 1323884"/>
                <a:gd name="connsiteX342" fmla="*/ 1847519 w 2447898"/>
                <a:gd name="connsiteY342" fmla="*/ 1158303 h 1323884"/>
                <a:gd name="connsiteX343" fmla="*/ 1848268 w 2447898"/>
                <a:gd name="connsiteY343" fmla="*/ 1159115 h 1323884"/>
                <a:gd name="connsiteX344" fmla="*/ 1849745 w 2447898"/>
                <a:gd name="connsiteY344" fmla="*/ 1160766 h 1323884"/>
                <a:gd name="connsiteX345" fmla="*/ 1852746 w 2447898"/>
                <a:gd name="connsiteY345" fmla="*/ 1163987 h 1323884"/>
                <a:gd name="connsiteX346" fmla="*/ 1858703 w 2447898"/>
                <a:gd name="connsiteY346" fmla="*/ 1170309 h 1323884"/>
                <a:gd name="connsiteX347" fmla="*/ 1870629 w 2447898"/>
                <a:gd name="connsiteY347" fmla="*/ 1182397 h 1323884"/>
                <a:gd name="connsiteX348" fmla="*/ 1871384 w 2447898"/>
                <a:gd name="connsiteY348" fmla="*/ 1183128 h 1323884"/>
                <a:gd name="connsiteX349" fmla="*/ 1872132 w 2447898"/>
                <a:gd name="connsiteY349" fmla="*/ 1183839 h 1323884"/>
                <a:gd name="connsiteX350" fmla="*/ 1873610 w 2447898"/>
                <a:gd name="connsiteY350" fmla="*/ 1185276 h 1323884"/>
                <a:gd name="connsiteX351" fmla="*/ 1876611 w 2447898"/>
                <a:gd name="connsiteY351" fmla="*/ 1188135 h 1323884"/>
                <a:gd name="connsiteX352" fmla="*/ 1882561 w 2447898"/>
                <a:gd name="connsiteY352" fmla="*/ 1193718 h 1323884"/>
                <a:gd name="connsiteX353" fmla="*/ 1894493 w 2447898"/>
                <a:gd name="connsiteY353" fmla="*/ 1204309 h 1323884"/>
                <a:gd name="connsiteX354" fmla="*/ 1895295 w 2447898"/>
                <a:gd name="connsiteY354" fmla="*/ 1205020 h 1323884"/>
                <a:gd name="connsiteX355" fmla="*/ 1896097 w 2447898"/>
                <a:gd name="connsiteY355" fmla="*/ 1205698 h 1323884"/>
                <a:gd name="connsiteX356" fmla="*/ 1897727 w 2447898"/>
                <a:gd name="connsiteY356" fmla="*/ 1207060 h 1323884"/>
                <a:gd name="connsiteX357" fmla="*/ 1900960 w 2447898"/>
                <a:gd name="connsiteY357" fmla="*/ 1209765 h 1323884"/>
                <a:gd name="connsiteX358" fmla="*/ 1907433 w 2447898"/>
                <a:gd name="connsiteY358" fmla="*/ 1215034 h 1323884"/>
                <a:gd name="connsiteX359" fmla="*/ 1920372 w 2447898"/>
                <a:gd name="connsiteY359" fmla="*/ 1224966 h 1323884"/>
                <a:gd name="connsiteX360" fmla="*/ 1921976 w 2447898"/>
                <a:gd name="connsiteY360" fmla="*/ 1226174 h 1323884"/>
                <a:gd name="connsiteX361" fmla="*/ 1923606 w 2447898"/>
                <a:gd name="connsiteY361" fmla="*/ 1227355 h 1323884"/>
                <a:gd name="connsiteX362" fmla="*/ 1926845 w 2447898"/>
                <a:gd name="connsiteY362" fmla="*/ 1229664 h 1323884"/>
                <a:gd name="connsiteX363" fmla="*/ 1933312 w 2447898"/>
                <a:gd name="connsiteY363" fmla="*/ 1234174 h 1323884"/>
                <a:gd name="connsiteX364" fmla="*/ 1946252 w 2447898"/>
                <a:gd name="connsiteY364" fmla="*/ 1242664 h 1323884"/>
                <a:gd name="connsiteX365" fmla="*/ 1949253 w 2447898"/>
                <a:gd name="connsiteY365" fmla="*/ 1244550 h 1323884"/>
                <a:gd name="connsiteX366" fmla="*/ 1952281 w 2447898"/>
                <a:gd name="connsiteY366" fmla="*/ 1246389 h 1323884"/>
                <a:gd name="connsiteX367" fmla="*/ 1958316 w 2447898"/>
                <a:gd name="connsiteY367" fmla="*/ 1249979 h 1323884"/>
                <a:gd name="connsiteX368" fmla="*/ 1970401 w 2447898"/>
                <a:gd name="connsiteY368" fmla="*/ 1256744 h 1323884"/>
                <a:gd name="connsiteX369" fmla="*/ 1971150 w 2447898"/>
                <a:gd name="connsiteY369" fmla="*/ 1257160 h 1323884"/>
                <a:gd name="connsiteX370" fmla="*/ 1971899 w 2447898"/>
                <a:gd name="connsiteY370" fmla="*/ 1257556 h 1323884"/>
                <a:gd name="connsiteX371" fmla="*/ 1973429 w 2447898"/>
                <a:gd name="connsiteY371" fmla="*/ 1258368 h 1323884"/>
                <a:gd name="connsiteX372" fmla="*/ 1976430 w 2447898"/>
                <a:gd name="connsiteY372" fmla="*/ 1259939 h 1323884"/>
                <a:gd name="connsiteX373" fmla="*/ 1982486 w 2447898"/>
                <a:gd name="connsiteY373" fmla="*/ 1263006 h 1323884"/>
                <a:gd name="connsiteX374" fmla="*/ 1994544 w 2447898"/>
                <a:gd name="connsiteY374" fmla="*/ 1268778 h 1323884"/>
                <a:gd name="connsiteX375" fmla="*/ 1996201 w 2447898"/>
                <a:gd name="connsiteY375" fmla="*/ 1269509 h 1323884"/>
                <a:gd name="connsiteX376" fmla="*/ 1997837 w 2447898"/>
                <a:gd name="connsiteY376" fmla="*/ 1270241 h 1323884"/>
                <a:gd name="connsiteX377" fmla="*/ 2001097 w 2447898"/>
                <a:gd name="connsiteY377" fmla="*/ 1271684 h 1323884"/>
                <a:gd name="connsiteX378" fmla="*/ 2007643 w 2447898"/>
                <a:gd name="connsiteY378" fmla="*/ 1274489 h 1323884"/>
                <a:gd name="connsiteX379" fmla="*/ 2020741 w 2447898"/>
                <a:gd name="connsiteY379" fmla="*/ 1279683 h 1323884"/>
                <a:gd name="connsiteX380" fmla="*/ 2021543 w 2447898"/>
                <a:gd name="connsiteY380" fmla="*/ 1279999 h 1323884"/>
                <a:gd name="connsiteX381" fmla="*/ 2022371 w 2447898"/>
                <a:gd name="connsiteY381" fmla="*/ 1280308 h 1323884"/>
                <a:gd name="connsiteX382" fmla="*/ 2024001 w 2447898"/>
                <a:gd name="connsiteY382" fmla="*/ 1280912 h 1323884"/>
                <a:gd name="connsiteX383" fmla="*/ 2027287 w 2447898"/>
                <a:gd name="connsiteY383" fmla="*/ 1282120 h 1323884"/>
                <a:gd name="connsiteX384" fmla="*/ 2033807 w 2447898"/>
                <a:gd name="connsiteY384" fmla="*/ 1284428 h 1323884"/>
                <a:gd name="connsiteX385" fmla="*/ 2046905 w 2447898"/>
                <a:gd name="connsiteY385" fmla="*/ 1288724 h 1323884"/>
                <a:gd name="connsiteX386" fmla="*/ 2047707 w 2447898"/>
                <a:gd name="connsiteY386" fmla="*/ 1288985 h 1323884"/>
                <a:gd name="connsiteX387" fmla="*/ 2048509 w 2447898"/>
                <a:gd name="connsiteY387" fmla="*/ 1289227 h 1323884"/>
                <a:gd name="connsiteX388" fmla="*/ 2050112 w 2447898"/>
                <a:gd name="connsiteY388" fmla="*/ 1289724 h 1323884"/>
                <a:gd name="connsiteX389" fmla="*/ 2053319 w 2447898"/>
                <a:gd name="connsiteY389" fmla="*/ 1290690 h 1323884"/>
                <a:gd name="connsiteX390" fmla="*/ 2059765 w 2447898"/>
                <a:gd name="connsiteY390" fmla="*/ 1292556 h 1323884"/>
                <a:gd name="connsiteX391" fmla="*/ 2072605 w 2447898"/>
                <a:gd name="connsiteY391" fmla="*/ 1296039 h 1323884"/>
                <a:gd name="connsiteX392" fmla="*/ 2073407 w 2447898"/>
                <a:gd name="connsiteY392" fmla="*/ 1296227 h 1323884"/>
                <a:gd name="connsiteX393" fmla="*/ 2075812 w 2447898"/>
                <a:gd name="connsiteY393" fmla="*/ 1296851 h 1323884"/>
                <a:gd name="connsiteX394" fmla="*/ 2079019 w 2447898"/>
                <a:gd name="connsiteY394" fmla="*/ 1297643 h 1323884"/>
                <a:gd name="connsiteX395" fmla="*/ 2085439 w 2447898"/>
                <a:gd name="connsiteY395" fmla="*/ 1299160 h 1323884"/>
                <a:gd name="connsiteX396" fmla="*/ 2098306 w 2447898"/>
                <a:gd name="connsiteY396" fmla="*/ 1301992 h 1323884"/>
                <a:gd name="connsiteX397" fmla="*/ 2099803 w 2447898"/>
                <a:gd name="connsiteY397" fmla="*/ 1302307 h 1323884"/>
                <a:gd name="connsiteX398" fmla="*/ 2101307 w 2447898"/>
                <a:gd name="connsiteY398" fmla="*/ 1302596 h 1323884"/>
                <a:gd name="connsiteX399" fmla="*/ 2104282 w 2447898"/>
                <a:gd name="connsiteY399" fmla="*/ 1303200 h 1323884"/>
                <a:gd name="connsiteX400" fmla="*/ 2110285 w 2447898"/>
                <a:gd name="connsiteY400" fmla="*/ 1304374 h 1323884"/>
                <a:gd name="connsiteX401" fmla="*/ 2122270 w 2447898"/>
                <a:gd name="connsiteY401" fmla="*/ 1306529 h 1323884"/>
                <a:gd name="connsiteX402" fmla="*/ 2123019 w 2447898"/>
                <a:gd name="connsiteY402" fmla="*/ 1306656 h 1323884"/>
                <a:gd name="connsiteX403" fmla="*/ 2123767 w 2447898"/>
                <a:gd name="connsiteY403" fmla="*/ 1306764 h 1323884"/>
                <a:gd name="connsiteX404" fmla="*/ 2125271 w 2447898"/>
                <a:gd name="connsiteY404" fmla="*/ 1307025 h 1323884"/>
                <a:gd name="connsiteX405" fmla="*/ 2128273 w 2447898"/>
                <a:gd name="connsiteY405" fmla="*/ 1307522 h 1323884"/>
                <a:gd name="connsiteX406" fmla="*/ 2134249 w 2447898"/>
                <a:gd name="connsiteY406" fmla="*/ 1308468 h 1323884"/>
                <a:gd name="connsiteX407" fmla="*/ 2146234 w 2447898"/>
                <a:gd name="connsiteY407" fmla="*/ 1310227 h 1323884"/>
                <a:gd name="connsiteX408" fmla="*/ 2147062 w 2447898"/>
                <a:gd name="connsiteY408" fmla="*/ 1310327 h 1323884"/>
                <a:gd name="connsiteX409" fmla="*/ 2147864 w 2447898"/>
                <a:gd name="connsiteY409" fmla="*/ 1310435 h 1323884"/>
                <a:gd name="connsiteX410" fmla="*/ 2149494 w 2447898"/>
                <a:gd name="connsiteY410" fmla="*/ 1310670 h 1323884"/>
                <a:gd name="connsiteX411" fmla="*/ 2152727 w 2447898"/>
                <a:gd name="connsiteY411" fmla="*/ 1311086 h 1323884"/>
                <a:gd name="connsiteX412" fmla="*/ 2159253 w 2447898"/>
                <a:gd name="connsiteY412" fmla="*/ 1311925 h 1323884"/>
                <a:gd name="connsiteX413" fmla="*/ 2172246 w 2447898"/>
                <a:gd name="connsiteY413" fmla="*/ 1313448 h 1323884"/>
                <a:gd name="connsiteX414" fmla="*/ 2173047 w 2447898"/>
                <a:gd name="connsiteY414" fmla="*/ 1313529 h 1323884"/>
                <a:gd name="connsiteX415" fmla="*/ 2173849 w 2447898"/>
                <a:gd name="connsiteY415" fmla="*/ 1313629 h 1323884"/>
                <a:gd name="connsiteX416" fmla="*/ 2175479 w 2447898"/>
                <a:gd name="connsiteY416" fmla="*/ 1313790 h 1323884"/>
                <a:gd name="connsiteX417" fmla="*/ 2178739 w 2447898"/>
                <a:gd name="connsiteY417" fmla="*/ 1314133 h 1323884"/>
                <a:gd name="connsiteX418" fmla="*/ 2185238 w 2447898"/>
                <a:gd name="connsiteY418" fmla="*/ 1314784 h 1323884"/>
                <a:gd name="connsiteX419" fmla="*/ 2198231 w 2447898"/>
                <a:gd name="connsiteY419" fmla="*/ 1315992 h 1323884"/>
                <a:gd name="connsiteX420" fmla="*/ 2198980 w 2447898"/>
                <a:gd name="connsiteY420" fmla="*/ 1316045 h 1323884"/>
                <a:gd name="connsiteX421" fmla="*/ 2199755 w 2447898"/>
                <a:gd name="connsiteY421" fmla="*/ 1316119 h 1323884"/>
                <a:gd name="connsiteX422" fmla="*/ 2201259 w 2447898"/>
                <a:gd name="connsiteY422" fmla="*/ 1316253 h 1323884"/>
                <a:gd name="connsiteX423" fmla="*/ 2204286 w 2447898"/>
                <a:gd name="connsiteY423" fmla="*/ 1316488 h 1323884"/>
                <a:gd name="connsiteX424" fmla="*/ 2210369 w 2447898"/>
                <a:gd name="connsiteY424" fmla="*/ 1316985 h 1323884"/>
                <a:gd name="connsiteX425" fmla="*/ 2222506 w 2447898"/>
                <a:gd name="connsiteY425" fmla="*/ 1317878 h 1323884"/>
                <a:gd name="connsiteX426" fmla="*/ 2224004 w 2447898"/>
                <a:gd name="connsiteY426" fmla="*/ 1317985 h 1323884"/>
                <a:gd name="connsiteX427" fmla="*/ 2225534 w 2447898"/>
                <a:gd name="connsiteY427" fmla="*/ 1318065 h 1323884"/>
                <a:gd name="connsiteX428" fmla="*/ 2228562 w 2447898"/>
                <a:gd name="connsiteY428" fmla="*/ 1318273 h 1323884"/>
                <a:gd name="connsiteX429" fmla="*/ 2234618 w 2447898"/>
                <a:gd name="connsiteY429" fmla="*/ 1318663 h 1323884"/>
                <a:gd name="connsiteX430" fmla="*/ 2246756 w 2447898"/>
                <a:gd name="connsiteY430" fmla="*/ 1319347 h 1323884"/>
                <a:gd name="connsiteX431" fmla="*/ 2247504 w 2447898"/>
                <a:gd name="connsiteY431" fmla="*/ 1319401 h 1323884"/>
                <a:gd name="connsiteX432" fmla="*/ 2248253 w 2447898"/>
                <a:gd name="connsiteY432" fmla="*/ 1319428 h 1323884"/>
                <a:gd name="connsiteX433" fmla="*/ 2249731 w 2447898"/>
                <a:gd name="connsiteY433" fmla="*/ 1319502 h 1323884"/>
                <a:gd name="connsiteX434" fmla="*/ 2258662 w 2447898"/>
                <a:gd name="connsiteY434" fmla="*/ 1319978 h 1323884"/>
                <a:gd name="connsiteX435" fmla="*/ 2259410 w 2447898"/>
                <a:gd name="connsiteY435" fmla="*/ 1320005 h 1323884"/>
                <a:gd name="connsiteX436" fmla="*/ 2260133 w 2447898"/>
                <a:gd name="connsiteY436" fmla="*/ 1320025 h 1323884"/>
                <a:gd name="connsiteX437" fmla="*/ 2261636 w 2447898"/>
                <a:gd name="connsiteY437" fmla="*/ 1320106 h 1323884"/>
                <a:gd name="connsiteX438" fmla="*/ 2264611 w 2447898"/>
                <a:gd name="connsiteY438" fmla="*/ 1320240 h 1323884"/>
                <a:gd name="connsiteX439" fmla="*/ 2270541 w 2447898"/>
                <a:gd name="connsiteY439" fmla="*/ 1320502 h 1323884"/>
                <a:gd name="connsiteX440" fmla="*/ 2271290 w 2447898"/>
                <a:gd name="connsiteY440" fmla="*/ 1320528 h 1323884"/>
                <a:gd name="connsiteX441" fmla="*/ 2272038 w 2447898"/>
                <a:gd name="connsiteY441" fmla="*/ 1320575 h 1323884"/>
                <a:gd name="connsiteX442" fmla="*/ 2273516 w 2447898"/>
                <a:gd name="connsiteY442" fmla="*/ 1320629 h 1323884"/>
                <a:gd name="connsiteX443" fmla="*/ 2276491 w 2447898"/>
                <a:gd name="connsiteY443" fmla="*/ 1320736 h 1323884"/>
                <a:gd name="connsiteX444" fmla="*/ 2282447 w 2447898"/>
                <a:gd name="connsiteY444" fmla="*/ 1320971 h 1323884"/>
                <a:gd name="connsiteX445" fmla="*/ 2294346 w 2447898"/>
                <a:gd name="connsiteY445" fmla="*/ 1321394 h 1323884"/>
                <a:gd name="connsiteX446" fmla="*/ 2297560 w 2447898"/>
                <a:gd name="connsiteY446" fmla="*/ 1321495 h 1323884"/>
                <a:gd name="connsiteX447" fmla="*/ 2300793 w 2447898"/>
                <a:gd name="connsiteY447" fmla="*/ 1321602 h 1323884"/>
                <a:gd name="connsiteX448" fmla="*/ 2307239 w 2447898"/>
                <a:gd name="connsiteY448" fmla="*/ 1321810 h 1323884"/>
                <a:gd name="connsiteX449" fmla="*/ 2308041 w 2447898"/>
                <a:gd name="connsiteY449" fmla="*/ 1321837 h 1323884"/>
                <a:gd name="connsiteX450" fmla="*/ 2308869 w 2447898"/>
                <a:gd name="connsiteY450" fmla="*/ 1321864 h 1323884"/>
                <a:gd name="connsiteX451" fmla="*/ 2310473 w 2447898"/>
                <a:gd name="connsiteY451" fmla="*/ 1321891 h 1323884"/>
                <a:gd name="connsiteX452" fmla="*/ 2313706 w 2447898"/>
                <a:gd name="connsiteY452" fmla="*/ 1321991 h 1323884"/>
                <a:gd name="connsiteX453" fmla="*/ 2320152 w 2447898"/>
                <a:gd name="connsiteY453" fmla="*/ 1322153 h 1323884"/>
                <a:gd name="connsiteX454" fmla="*/ 2321756 w 2447898"/>
                <a:gd name="connsiteY454" fmla="*/ 1322206 h 1323884"/>
                <a:gd name="connsiteX455" fmla="*/ 2323386 w 2447898"/>
                <a:gd name="connsiteY455" fmla="*/ 1322233 h 1323884"/>
                <a:gd name="connsiteX456" fmla="*/ 2326599 w 2447898"/>
                <a:gd name="connsiteY456" fmla="*/ 1322307 h 1323884"/>
                <a:gd name="connsiteX457" fmla="*/ 2333039 w 2447898"/>
                <a:gd name="connsiteY457" fmla="*/ 1322468 h 1323884"/>
                <a:gd name="connsiteX458" fmla="*/ 2345952 w 2447898"/>
                <a:gd name="connsiteY458" fmla="*/ 1322730 h 1323884"/>
                <a:gd name="connsiteX459" fmla="*/ 2346707 w 2447898"/>
                <a:gd name="connsiteY459" fmla="*/ 1322730 h 1323884"/>
                <a:gd name="connsiteX460" fmla="*/ 2347456 w 2447898"/>
                <a:gd name="connsiteY460" fmla="*/ 1322757 h 1323884"/>
                <a:gd name="connsiteX461" fmla="*/ 2348960 w 2447898"/>
                <a:gd name="connsiteY461" fmla="*/ 1322783 h 1323884"/>
                <a:gd name="connsiteX462" fmla="*/ 2351988 w 2447898"/>
                <a:gd name="connsiteY462" fmla="*/ 1322830 h 1323884"/>
                <a:gd name="connsiteX463" fmla="*/ 2357990 w 2447898"/>
                <a:gd name="connsiteY463" fmla="*/ 1322938 h 1323884"/>
                <a:gd name="connsiteX464" fmla="*/ 2358739 w 2447898"/>
                <a:gd name="connsiteY464" fmla="*/ 1322965 h 1323884"/>
                <a:gd name="connsiteX465" fmla="*/ 2359514 w 2447898"/>
                <a:gd name="connsiteY465" fmla="*/ 1322965 h 1323884"/>
                <a:gd name="connsiteX466" fmla="*/ 2364020 w 2447898"/>
                <a:gd name="connsiteY466" fmla="*/ 1323045 h 1323884"/>
                <a:gd name="connsiteX467" fmla="*/ 2370049 w 2447898"/>
                <a:gd name="connsiteY467" fmla="*/ 1323119 h 1323884"/>
                <a:gd name="connsiteX468" fmla="*/ 2370798 w 2447898"/>
                <a:gd name="connsiteY468" fmla="*/ 1323146 h 1323884"/>
                <a:gd name="connsiteX469" fmla="*/ 2371553 w 2447898"/>
                <a:gd name="connsiteY469" fmla="*/ 1323146 h 1323884"/>
                <a:gd name="connsiteX470" fmla="*/ 2373050 w 2447898"/>
                <a:gd name="connsiteY470" fmla="*/ 1323173 h 1323884"/>
                <a:gd name="connsiteX471" fmla="*/ 2376052 w 2447898"/>
                <a:gd name="connsiteY471" fmla="*/ 1323200 h 1323884"/>
                <a:gd name="connsiteX472" fmla="*/ 2382087 w 2447898"/>
                <a:gd name="connsiteY472" fmla="*/ 1323280 h 1323884"/>
                <a:gd name="connsiteX473" fmla="*/ 2394119 w 2447898"/>
                <a:gd name="connsiteY473" fmla="*/ 1323434 h 1323884"/>
                <a:gd name="connsiteX474" fmla="*/ 2394974 w 2447898"/>
                <a:gd name="connsiteY474" fmla="*/ 1323434 h 1323884"/>
                <a:gd name="connsiteX475" fmla="*/ 2395802 w 2447898"/>
                <a:gd name="connsiteY475" fmla="*/ 1323461 h 1323884"/>
                <a:gd name="connsiteX476" fmla="*/ 2397485 w 2447898"/>
                <a:gd name="connsiteY476" fmla="*/ 1323461 h 1323884"/>
                <a:gd name="connsiteX477" fmla="*/ 2400850 w 2447898"/>
                <a:gd name="connsiteY477" fmla="*/ 1323515 h 1323884"/>
                <a:gd name="connsiteX478" fmla="*/ 2407575 w 2447898"/>
                <a:gd name="connsiteY478" fmla="*/ 1323569 h 1323884"/>
                <a:gd name="connsiteX479" fmla="*/ 2408404 w 2447898"/>
                <a:gd name="connsiteY479" fmla="*/ 1323569 h 1323884"/>
                <a:gd name="connsiteX480" fmla="*/ 2409258 w 2447898"/>
                <a:gd name="connsiteY480" fmla="*/ 1323595 h 1323884"/>
                <a:gd name="connsiteX481" fmla="*/ 2410941 w 2447898"/>
                <a:gd name="connsiteY481" fmla="*/ 1323595 h 1323884"/>
                <a:gd name="connsiteX482" fmla="*/ 2414280 w 2447898"/>
                <a:gd name="connsiteY482" fmla="*/ 1323649 h 1323884"/>
                <a:gd name="connsiteX483" fmla="*/ 2421012 w 2447898"/>
                <a:gd name="connsiteY483" fmla="*/ 1323696 h 1323884"/>
                <a:gd name="connsiteX484" fmla="*/ 2422688 w 2447898"/>
                <a:gd name="connsiteY484" fmla="*/ 1323696 h 1323884"/>
                <a:gd name="connsiteX485" fmla="*/ 2424371 w 2447898"/>
                <a:gd name="connsiteY485" fmla="*/ 1323723 h 1323884"/>
                <a:gd name="connsiteX486" fmla="*/ 2427737 w 2447898"/>
                <a:gd name="connsiteY486" fmla="*/ 1323750 h 1323884"/>
                <a:gd name="connsiteX487" fmla="*/ 2434442 w 2447898"/>
                <a:gd name="connsiteY487" fmla="*/ 1323777 h 1323884"/>
                <a:gd name="connsiteX488" fmla="*/ 2435296 w 2447898"/>
                <a:gd name="connsiteY488" fmla="*/ 1323804 h 1323884"/>
                <a:gd name="connsiteX489" fmla="*/ 2437807 w 2447898"/>
                <a:gd name="connsiteY489" fmla="*/ 1323804 h 1323884"/>
                <a:gd name="connsiteX490" fmla="*/ 2441173 w 2447898"/>
                <a:gd name="connsiteY490" fmla="*/ 1323830 h 1323884"/>
                <a:gd name="connsiteX491" fmla="*/ 2442021 w 2447898"/>
                <a:gd name="connsiteY491" fmla="*/ 1323830 h 1323884"/>
                <a:gd name="connsiteX492" fmla="*/ 2442849 w 2447898"/>
                <a:gd name="connsiteY492" fmla="*/ 1323857 h 1323884"/>
                <a:gd name="connsiteX493" fmla="*/ 2446215 w 2447898"/>
                <a:gd name="connsiteY493" fmla="*/ 1323857 h 1323884"/>
                <a:gd name="connsiteX494" fmla="*/ 2447043 w 2447898"/>
                <a:gd name="connsiteY494" fmla="*/ 1323884 h 1323884"/>
                <a:gd name="connsiteX495" fmla="*/ 2447898 w 2447898"/>
                <a:gd name="connsiteY495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648364 w 2447898"/>
                <a:gd name="connsiteY159" fmla="*/ 1098532 h 1323884"/>
                <a:gd name="connsiteX160" fmla="*/ 564409 w 2447898"/>
                <a:gd name="connsiteY160" fmla="*/ 1296797 h 1323884"/>
                <a:gd name="connsiteX161" fmla="*/ 582519 w 2447898"/>
                <a:gd name="connsiteY161" fmla="*/ 1313737 h 1323884"/>
                <a:gd name="connsiteX162" fmla="*/ 541746 w 2447898"/>
                <a:gd name="connsiteY162" fmla="*/ 1309971 h 1323884"/>
                <a:gd name="connsiteX163" fmla="*/ 546627 w 2447898"/>
                <a:gd name="connsiteY163" fmla="*/ 1314932 h 1323884"/>
                <a:gd name="connsiteX164" fmla="*/ 598087 w 2447898"/>
                <a:gd name="connsiteY164" fmla="*/ 1307213 h 1323884"/>
                <a:gd name="connsiteX165" fmla="*/ 609848 w 2447898"/>
                <a:gd name="connsiteY165" fmla="*/ 1294909 h 1323884"/>
                <a:gd name="connsiteX166" fmla="*/ 708795 w 2447898"/>
                <a:gd name="connsiteY166" fmla="*/ 1303323 h 1323884"/>
                <a:gd name="connsiteX167" fmla="*/ 788365 w 2447898"/>
                <a:gd name="connsiteY167" fmla="*/ 1310134 h 1323884"/>
                <a:gd name="connsiteX168" fmla="*/ 869213 w 2447898"/>
                <a:gd name="connsiteY168" fmla="*/ 1308707 h 1323884"/>
                <a:gd name="connsiteX169" fmla="*/ 898734 w 2447898"/>
                <a:gd name="connsiteY169" fmla="*/ 571454 h 1323884"/>
                <a:gd name="connsiteX170" fmla="*/ 947106 w 2447898"/>
                <a:gd name="connsiteY170" fmla="*/ 444807 h 1323884"/>
                <a:gd name="connsiteX171" fmla="*/ 999514 w 2447898"/>
                <a:gd name="connsiteY171" fmla="*/ 312337 h 1323884"/>
                <a:gd name="connsiteX172" fmla="*/ 1002720 w 2447898"/>
                <a:gd name="connsiteY172" fmla="*/ 304577 h 1323884"/>
                <a:gd name="connsiteX173" fmla="*/ 1005934 w 2447898"/>
                <a:gd name="connsiteY173" fmla="*/ 296843 h 1323884"/>
                <a:gd name="connsiteX174" fmla="*/ 1012374 w 2447898"/>
                <a:gd name="connsiteY174" fmla="*/ 281586 h 1323884"/>
                <a:gd name="connsiteX175" fmla="*/ 1025240 w 2447898"/>
                <a:gd name="connsiteY175" fmla="*/ 251778 h 1323884"/>
                <a:gd name="connsiteX176" fmla="*/ 1050960 w 2447898"/>
                <a:gd name="connsiteY176" fmla="*/ 195597 h 1323884"/>
                <a:gd name="connsiteX177" fmla="*/ 1051716 w 2447898"/>
                <a:gd name="connsiteY177" fmla="*/ 194024 h 1323884"/>
                <a:gd name="connsiteX178" fmla="*/ 1052438 w 2447898"/>
                <a:gd name="connsiteY178" fmla="*/ 192478 h 1323884"/>
                <a:gd name="connsiteX179" fmla="*/ 1053942 w 2447898"/>
                <a:gd name="connsiteY179" fmla="*/ 189384 h 1323884"/>
                <a:gd name="connsiteX180" fmla="*/ 1056943 w 2447898"/>
                <a:gd name="connsiteY180" fmla="*/ 183224 h 1323884"/>
                <a:gd name="connsiteX181" fmla="*/ 1062946 w 2447898"/>
                <a:gd name="connsiteY181" fmla="*/ 171190 h 1323884"/>
                <a:gd name="connsiteX182" fmla="*/ 1074958 w 2447898"/>
                <a:gd name="connsiteY182" fmla="*/ 148042 h 1323884"/>
                <a:gd name="connsiteX183" fmla="*/ 1075706 w 2447898"/>
                <a:gd name="connsiteY183" fmla="*/ 146652 h 1323884"/>
                <a:gd name="connsiteX184" fmla="*/ 1076455 w 2447898"/>
                <a:gd name="connsiteY184" fmla="*/ 145237 h 1323884"/>
                <a:gd name="connsiteX185" fmla="*/ 1080960 w 2447898"/>
                <a:gd name="connsiteY185" fmla="*/ 136978 h 1323884"/>
                <a:gd name="connsiteX186" fmla="*/ 1086937 w 2447898"/>
                <a:gd name="connsiteY186" fmla="*/ 126282 h 1323884"/>
                <a:gd name="connsiteX187" fmla="*/ 1098949 w 2447898"/>
                <a:gd name="connsiteY187" fmla="*/ 106017 h 1323884"/>
                <a:gd name="connsiteX188" fmla="*/ 1099750 w 2447898"/>
                <a:gd name="connsiteY188" fmla="*/ 104680 h 1323884"/>
                <a:gd name="connsiteX189" fmla="*/ 1100578 w 2447898"/>
                <a:gd name="connsiteY189" fmla="*/ 103369 h 1323884"/>
                <a:gd name="connsiteX190" fmla="*/ 1102208 w 2447898"/>
                <a:gd name="connsiteY190" fmla="*/ 100774 h 1323884"/>
                <a:gd name="connsiteX191" fmla="*/ 1105441 w 2447898"/>
                <a:gd name="connsiteY191" fmla="*/ 95662 h 1323884"/>
                <a:gd name="connsiteX192" fmla="*/ 1111961 w 2447898"/>
                <a:gd name="connsiteY192" fmla="*/ 85778 h 1323884"/>
                <a:gd name="connsiteX193" fmla="*/ 1112769 w 2447898"/>
                <a:gd name="connsiteY193" fmla="*/ 84572 h 1323884"/>
                <a:gd name="connsiteX194" fmla="*/ 1113597 w 2447898"/>
                <a:gd name="connsiteY194" fmla="*/ 83393 h 1323884"/>
                <a:gd name="connsiteX195" fmla="*/ 1115201 w 2447898"/>
                <a:gd name="connsiteY195" fmla="*/ 81034 h 1323884"/>
                <a:gd name="connsiteX196" fmla="*/ 1118460 w 2447898"/>
                <a:gd name="connsiteY196" fmla="*/ 76393 h 1323884"/>
                <a:gd name="connsiteX197" fmla="*/ 1124953 w 2447898"/>
                <a:gd name="connsiteY197" fmla="*/ 67506 h 1323884"/>
                <a:gd name="connsiteX198" fmla="*/ 1125782 w 2447898"/>
                <a:gd name="connsiteY198" fmla="*/ 66431 h 1323884"/>
                <a:gd name="connsiteX199" fmla="*/ 1126590 w 2447898"/>
                <a:gd name="connsiteY199" fmla="*/ 65356 h 1323884"/>
                <a:gd name="connsiteX200" fmla="*/ 1128220 w 2447898"/>
                <a:gd name="connsiteY200" fmla="*/ 63233 h 1323884"/>
                <a:gd name="connsiteX201" fmla="*/ 1131479 w 2447898"/>
                <a:gd name="connsiteY201" fmla="*/ 59117 h 1323884"/>
                <a:gd name="connsiteX202" fmla="*/ 1137972 w 2447898"/>
                <a:gd name="connsiteY202" fmla="*/ 51252 h 1323884"/>
                <a:gd name="connsiteX203" fmla="*/ 1150991 w 2447898"/>
                <a:gd name="connsiteY203" fmla="*/ 37122 h 1323884"/>
                <a:gd name="connsiteX204" fmla="*/ 1152495 w 2447898"/>
                <a:gd name="connsiteY204" fmla="*/ 35601 h 1323884"/>
                <a:gd name="connsiteX205" fmla="*/ 1154019 w 2447898"/>
                <a:gd name="connsiteY205" fmla="*/ 34133 h 1323884"/>
                <a:gd name="connsiteX206" fmla="*/ 1157047 w 2447898"/>
                <a:gd name="connsiteY206" fmla="*/ 31249 h 1323884"/>
                <a:gd name="connsiteX207" fmla="*/ 1163129 w 2447898"/>
                <a:gd name="connsiteY207" fmla="*/ 25901 h 1323884"/>
                <a:gd name="connsiteX208" fmla="*/ 1163878 w 2447898"/>
                <a:gd name="connsiteY208" fmla="*/ 25246 h 1323884"/>
                <a:gd name="connsiteX209" fmla="*/ 1164660 w 2447898"/>
                <a:gd name="connsiteY209" fmla="*/ 24616 h 1323884"/>
                <a:gd name="connsiteX210" fmla="*/ 1166157 w 2447898"/>
                <a:gd name="connsiteY210" fmla="*/ 23384 h 1323884"/>
                <a:gd name="connsiteX211" fmla="*/ 1169211 w 2447898"/>
                <a:gd name="connsiteY211" fmla="*/ 21025 h 1323884"/>
                <a:gd name="connsiteX212" fmla="*/ 1175267 w 2447898"/>
                <a:gd name="connsiteY212" fmla="*/ 16647 h 1323884"/>
                <a:gd name="connsiteX213" fmla="*/ 1176042 w 2447898"/>
                <a:gd name="connsiteY213" fmla="*/ 16123 h 1323884"/>
                <a:gd name="connsiteX214" fmla="*/ 1176798 w 2447898"/>
                <a:gd name="connsiteY214" fmla="*/ 15625 h 1323884"/>
                <a:gd name="connsiteX215" fmla="*/ 1178321 w 2447898"/>
                <a:gd name="connsiteY215" fmla="*/ 14629 h 1323884"/>
                <a:gd name="connsiteX216" fmla="*/ 1181349 w 2447898"/>
                <a:gd name="connsiteY216" fmla="*/ 12767 h 1323884"/>
                <a:gd name="connsiteX217" fmla="*/ 1182098 w 2447898"/>
                <a:gd name="connsiteY217" fmla="*/ 12321 h 1323884"/>
                <a:gd name="connsiteX218" fmla="*/ 1182880 w 2447898"/>
                <a:gd name="connsiteY218" fmla="*/ 11876 h 1323884"/>
                <a:gd name="connsiteX219" fmla="*/ 1184377 w 2447898"/>
                <a:gd name="connsiteY219" fmla="*/ 11011 h 1323884"/>
                <a:gd name="connsiteX220" fmla="*/ 1187431 w 2447898"/>
                <a:gd name="connsiteY220" fmla="*/ 9385 h 1323884"/>
                <a:gd name="connsiteX221" fmla="*/ 1188180 w 2447898"/>
                <a:gd name="connsiteY221" fmla="*/ 9018 h 1323884"/>
                <a:gd name="connsiteX222" fmla="*/ 1188935 w 2447898"/>
                <a:gd name="connsiteY222" fmla="*/ 8625 h 1323884"/>
                <a:gd name="connsiteX223" fmla="*/ 1190459 w 2447898"/>
                <a:gd name="connsiteY223" fmla="*/ 7891 h 1323884"/>
                <a:gd name="connsiteX224" fmla="*/ 1193487 w 2447898"/>
                <a:gd name="connsiteY224" fmla="*/ 6527 h 1323884"/>
                <a:gd name="connsiteX225" fmla="*/ 1194262 w 2447898"/>
                <a:gd name="connsiteY225" fmla="*/ 6213 h 1323884"/>
                <a:gd name="connsiteX226" fmla="*/ 1195018 w 2447898"/>
                <a:gd name="connsiteY226" fmla="*/ 5899 h 1323884"/>
                <a:gd name="connsiteX227" fmla="*/ 1196541 w 2447898"/>
                <a:gd name="connsiteY227" fmla="*/ 5295 h 1323884"/>
                <a:gd name="connsiteX228" fmla="*/ 1199569 w 2447898"/>
                <a:gd name="connsiteY228" fmla="*/ 4195 h 1323884"/>
                <a:gd name="connsiteX229" fmla="*/ 1200318 w 2447898"/>
                <a:gd name="connsiteY229" fmla="*/ 3932 h 1323884"/>
                <a:gd name="connsiteX230" fmla="*/ 1201073 w 2447898"/>
                <a:gd name="connsiteY230" fmla="*/ 3697 h 1323884"/>
                <a:gd name="connsiteX231" fmla="*/ 1202544 w 2447898"/>
                <a:gd name="connsiteY231" fmla="*/ 3224 h 1323884"/>
                <a:gd name="connsiteX232" fmla="*/ 1204048 w 2447898"/>
                <a:gd name="connsiteY232" fmla="*/ 2805 h 1323884"/>
                <a:gd name="connsiteX233" fmla="*/ 1205526 w 2447898"/>
                <a:gd name="connsiteY233" fmla="*/ 2385 h 1323884"/>
                <a:gd name="connsiteX234" fmla="*/ 1207023 w 2447898"/>
                <a:gd name="connsiteY234" fmla="*/ 2019 h 1323884"/>
                <a:gd name="connsiteX235" fmla="*/ 1208500 w 2447898"/>
                <a:gd name="connsiteY235" fmla="*/ 1678 h 1323884"/>
                <a:gd name="connsiteX236" fmla="*/ 1209998 w 2447898"/>
                <a:gd name="connsiteY236" fmla="*/ 1363 h 1323884"/>
                <a:gd name="connsiteX237" fmla="*/ 1211475 w 2447898"/>
                <a:gd name="connsiteY237" fmla="*/ 1101 h 1323884"/>
                <a:gd name="connsiteX238" fmla="*/ 1212979 w 2447898"/>
                <a:gd name="connsiteY238" fmla="*/ 839 h 1323884"/>
                <a:gd name="connsiteX239" fmla="*/ 1213701 w 2447898"/>
                <a:gd name="connsiteY239" fmla="*/ 734 h 1323884"/>
                <a:gd name="connsiteX240" fmla="*/ 1214450 w 2447898"/>
                <a:gd name="connsiteY240" fmla="*/ 629 h 1323884"/>
                <a:gd name="connsiteX241" fmla="*/ 1215199 w 2447898"/>
                <a:gd name="connsiteY241" fmla="*/ 550 h 1323884"/>
                <a:gd name="connsiteX242" fmla="*/ 1215954 w 2447898"/>
                <a:gd name="connsiteY242" fmla="*/ 446 h 1323884"/>
                <a:gd name="connsiteX243" fmla="*/ 1216676 w 2447898"/>
                <a:gd name="connsiteY243" fmla="*/ 367 h 1323884"/>
                <a:gd name="connsiteX244" fmla="*/ 1217425 w 2447898"/>
                <a:gd name="connsiteY244" fmla="*/ 288 h 1323884"/>
                <a:gd name="connsiteX245" fmla="*/ 1218929 w 2447898"/>
                <a:gd name="connsiteY245" fmla="*/ 183 h 1323884"/>
                <a:gd name="connsiteX246" fmla="*/ 1219651 w 2447898"/>
                <a:gd name="connsiteY246" fmla="*/ 131 h 1323884"/>
                <a:gd name="connsiteX247" fmla="*/ 1220406 w 2447898"/>
                <a:gd name="connsiteY247" fmla="*/ 79 h 1323884"/>
                <a:gd name="connsiteX248" fmla="*/ 1221904 w 2447898"/>
                <a:gd name="connsiteY248" fmla="*/ 26 h 1323884"/>
                <a:gd name="connsiteX249" fmla="*/ 1222633 w 2447898"/>
                <a:gd name="connsiteY249" fmla="*/ 0 h 1323884"/>
                <a:gd name="connsiteX250" fmla="*/ 1224878 w 2447898"/>
                <a:gd name="connsiteY250" fmla="*/ 0 h 1323884"/>
                <a:gd name="connsiteX251" fmla="*/ 1225607 w 2447898"/>
                <a:gd name="connsiteY251" fmla="*/ 26 h 1323884"/>
                <a:gd name="connsiteX252" fmla="*/ 1227860 w 2447898"/>
                <a:gd name="connsiteY252" fmla="*/ 105 h 1323884"/>
                <a:gd name="connsiteX253" fmla="*/ 1228609 w 2447898"/>
                <a:gd name="connsiteY253" fmla="*/ 157 h 1323884"/>
                <a:gd name="connsiteX254" fmla="*/ 1229331 w 2447898"/>
                <a:gd name="connsiteY254" fmla="*/ 209 h 1323884"/>
                <a:gd name="connsiteX255" fmla="*/ 1230086 w 2447898"/>
                <a:gd name="connsiteY255" fmla="*/ 262 h 1323884"/>
                <a:gd name="connsiteX256" fmla="*/ 1231583 w 2447898"/>
                <a:gd name="connsiteY256" fmla="*/ 419 h 1323884"/>
                <a:gd name="connsiteX257" fmla="*/ 1232312 w 2447898"/>
                <a:gd name="connsiteY257" fmla="*/ 498 h 1323884"/>
                <a:gd name="connsiteX258" fmla="*/ 1233061 w 2447898"/>
                <a:gd name="connsiteY258" fmla="*/ 577 h 1323884"/>
                <a:gd name="connsiteX259" fmla="*/ 1233810 w 2447898"/>
                <a:gd name="connsiteY259" fmla="*/ 681 h 1323884"/>
                <a:gd name="connsiteX260" fmla="*/ 1235287 w 2447898"/>
                <a:gd name="connsiteY260" fmla="*/ 917 h 1323884"/>
                <a:gd name="connsiteX261" fmla="*/ 1236036 w 2447898"/>
                <a:gd name="connsiteY261" fmla="*/ 1022 h 1323884"/>
                <a:gd name="connsiteX262" fmla="*/ 1236785 w 2447898"/>
                <a:gd name="connsiteY262" fmla="*/ 1153 h 1323884"/>
                <a:gd name="connsiteX263" fmla="*/ 1238262 w 2447898"/>
                <a:gd name="connsiteY263" fmla="*/ 1442 h 1323884"/>
                <a:gd name="connsiteX264" fmla="*/ 1239766 w 2447898"/>
                <a:gd name="connsiteY264" fmla="*/ 1756 h 1323884"/>
                <a:gd name="connsiteX265" fmla="*/ 1241237 w 2447898"/>
                <a:gd name="connsiteY265" fmla="*/ 2123 h 1323884"/>
                <a:gd name="connsiteX266" fmla="*/ 1242741 w 2447898"/>
                <a:gd name="connsiteY266" fmla="*/ 2491 h 1323884"/>
                <a:gd name="connsiteX267" fmla="*/ 1244212 w 2447898"/>
                <a:gd name="connsiteY267" fmla="*/ 2910 h 1323884"/>
                <a:gd name="connsiteX268" fmla="*/ 1247193 w 2447898"/>
                <a:gd name="connsiteY268" fmla="*/ 3827 h 1323884"/>
                <a:gd name="connsiteX269" fmla="*/ 1248021 w 2447898"/>
                <a:gd name="connsiteY269" fmla="*/ 4089 h 1323884"/>
                <a:gd name="connsiteX270" fmla="*/ 1250426 w 2447898"/>
                <a:gd name="connsiteY270" fmla="*/ 4954 h 1323884"/>
                <a:gd name="connsiteX271" fmla="*/ 1253660 w 2447898"/>
                <a:gd name="connsiteY271" fmla="*/ 6239 h 1323884"/>
                <a:gd name="connsiteX272" fmla="*/ 1255263 w 2447898"/>
                <a:gd name="connsiteY272" fmla="*/ 6921 h 1323884"/>
                <a:gd name="connsiteX273" fmla="*/ 1256893 w 2447898"/>
                <a:gd name="connsiteY273" fmla="*/ 7655 h 1323884"/>
                <a:gd name="connsiteX274" fmla="*/ 1260133 w 2447898"/>
                <a:gd name="connsiteY274" fmla="*/ 9228 h 1323884"/>
                <a:gd name="connsiteX275" fmla="*/ 1261736 w 2447898"/>
                <a:gd name="connsiteY275" fmla="*/ 10067 h 1323884"/>
                <a:gd name="connsiteX276" fmla="*/ 1263339 w 2447898"/>
                <a:gd name="connsiteY276" fmla="*/ 10932 h 1323884"/>
                <a:gd name="connsiteX277" fmla="*/ 1266572 w 2447898"/>
                <a:gd name="connsiteY277" fmla="*/ 12793 h 1323884"/>
                <a:gd name="connsiteX278" fmla="*/ 1273046 w 2447898"/>
                <a:gd name="connsiteY278" fmla="*/ 16935 h 1323884"/>
                <a:gd name="connsiteX279" fmla="*/ 1273847 w 2447898"/>
                <a:gd name="connsiteY279" fmla="*/ 17486 h 1323884"/>
                <a:gd name="connsiteX280" fmla="*/ 1274649 w 2447898"/>
                <a:gd name="connsiteY280" fmla="*/ 18063 h 1323884"/>
                <a:gd name="connsiteX281" fmla="*/ 1276279 w 2447898"/>
                <a:gd name="connsiteY281" fmla="*/ 19216 h 1323884"/>
                <a:gd name="connsiteX282" fmla="*/ 1279492 w 2447898"/>
                <a:gd name="connsiteY282" fmla="*/ 21654 h 1323884"/>
                <a:gd name="connsiteX283" fmla="*/ 1285959 w 2447898"/>
                <a:gd name="connsiteY283" fmla="*/ 26924 h 1323884"/>
                <a:gd name="connsiteX284" fmla="*/ 1286760 w 2447898"/>
                <a:gd name="connsiteY284" fmla="*/ 27605 h 1323884"/>
                <a:gd name="connsiteX285" fmla="*/ 1287562 w 2447898"/>
                <a:gd name="connsiteY285" fmla="*/ 28313 h 1323884"/>
                <a:gd name="connsiteX286" fmla="*/ 1289192 w 2447898"/>
                <a:gd name="connsiteY286" fmla="*/ 29755 h 1323884"/>
                <a:gd name="connsiteX287" fmla="*/ 1292405 w 2447898"/>
                <a:gd name="connsiteY287" fmla="*/ 32744 h 1323884"/>
                <a:gd name="connsiteX288" fmla="*/ 1298872 w 2447898"/>
                <a:gd name="connsiteY288" fmla="*/ 39114 h 1323884"/>
                <a:gd name="connsiteX289" fmla="*/ 1300376 w 2447898"/>
                <a:gd name="connsiteY289" fmla="*/ 40687 h 1323884"/>
                <a:gd name="connsiteX290" fmla="*/ 1301880 w 2447898"/>
                <a:gd name="connsiteY290" fmla="*/ 42287 h 1323884"/>
                <a:gd name="connsiteX291" fmla="*/ 1304907 w 2447898"/>
                <a:gd name="connsiteY291" fmla="*/ 45563 h 1323884"/>
                <a:gd name="connsiteX292" fmla="*/ 1310937 w 2447898"/>
                <a:gd name="connsiteY292" fmla="*/ 52458 h 1323884"/>
                <a:gd name="connsiteX293" fmla="*/ 1322995 w 2447898"/>
                <a:gd name="connsiteY293" fmla="*/ 67585 h 1323884"/>
                <a:gd name="connsiteX294" fmla="*/ 1323744 w 2447898"/>
                <a:gd name="connsiteY294" fmla="*/ 68581 h 1323884"/>
                <a:gd name="connsiteX295" fmla="*/ 1325996 w 2447898"/>
                <a:gd name="connsiteY295" fmla="*/ 71648 h 1323884"/>
                <a:gd name="connsiteX296" fmla="*/ 1329024 w 2447898"/>
                <a:gd name="connsiteY296" fmla="*/ 75816 h 1323884"/>
                <a:gd name="connsiteX297" fmla="*/ 1335027 w 2447898"/>
                <a:gd name="connsiteY297" fmla="*/ 84468 h 1323884"/>
                <a:gd name="connsiteX298" fmla="*/ 1347092 w 2447898"/>
                <a:gd name="connsiteY298" fmla="*/ 103029 h 1323884"/>
                <a:gd name="connsiteX299" fmla="*/ 1347920 w 2447898"/>
                <a:gd name="connsiteY299" fmla="*/ 104339 h 1323884"/>
                <a:gd name="connsiteX300" fmla="*/ 1348722 w 2447898"/>
                <a:gd name="connsiteY300" fmla="*/ 105677 h 1323884"/>
                <a:gd name="connsiteX301" fmla="*/ 1350351 w 2447898"/>
                <a:gd name="connsiteY301" fmla="*/ 108351 h 1323884"/>
                <a:gd name="connsiteX302" fmla="*/ 1353638 w 2447898"/>
                <a:gd name="connsiteY302" fmla="*/ 113751 h 1323884"/>
                <a:gd name="connsiteX303" fmla="*/ 1360157 w 2447898"/>
                <a:gd name="connsiteY303" fmla="*/ 124946 h 1323884"/>
                <a:gd name="connsiteX304" fmla="*/ 1373229 w 2447898"/>
                <a:gd name="connsiteY304" fmla="*/ 148592 h 1323884"/>
                <a:gd name="connsiteX305" fmla="*/ 1399367 w 2447898"/>
                <a:gd name="connsiteY305" fmla="*/ 200683 h 1323884"/>
                <a:gd name="connsiteX306" fmla="*/ 1400168 w 2447898"/>
                <a:gd name="connsiteY306" fmla="*/ 202361 h 1323884"/>
                <a:gd name="connsiteX307" fmla="*/ 1402580 w 2447898"/>
                <a:gd name="connsiteY307" fmla="*/ 207473 h 1323884"/>
                <a:gd name="connsiteX308" fmla="*/ 1405760 w 2447898"/>
                <a:gd name="connsiteY308" fmla="*/ 214342 h 1323884"/>
                <a:gd name="connsiteX309" fmla="*/ 1412180 w 2447898"/>
                <a:gd name="connsiteY309" fmla="*/ 228315 h 1323884"/>
                <a:gd name="connsiteX310" fmla="*/ 1425014 w 2447898"/>
                <a:gd name="connsiteY310" fmla="*/ 257153 h 1323884"/>
                <a:gd name="connsiteX311" fmla="*/ 1450667 w 2447898"/>
                <a:gd name="connsiteY311" fmla="*/ 317922 h 1323884"/>
                <a:gd name="connsiteX312" fmla="*/ 1498516 w 2447898"/>
                <a:gd name="connsiteY312" fmla="*/ 438934 h 1323884"/>
                <a:gd name="connsiteX313" fmla="*/ 1550434 w 2447898"/>
                <a:gd name="connsiteY313" fmla="*/ 574789 h 1323884"/>
                <a:gd name="connsiteX314" fmla="*/ 1598859 w 2447898"/>
                <a:gd name="connsiteY314" fmla="*/ 699183 h 1323884"/>
                <a:gd name="connsiteX315" fmla="*/ 1646377 w 2447898"/>
                <a:gd name="connsiteY315" fmla="*/ 813637 h 1323884"/>
                <a:gd name="connsiteX316" fmla="*/ 1697903 w 2447898"/>
                <a:gd name="connsiteY316" fmla="*/ 925267 h 1323884"/>
                <a:gd name="connsiteX317" fmla="*/ 1699407 w 2447898"/>
                <a:gd name="connsiteY317" fmla="*/ 928307 h 1323884"/>
                <a:gd name="connsiteX318" fmla="*/ 1700904 w 2447898"/>
                <a:gd name="connsiteY318" fmla="*/ 931320 h 1323884"/>
                <a:gd name="connsiteX319" fmla="*/ 1703906 w 2447898"/>
                <a:gd name="connsiteY319" fmla="*/ 937300 h 1323884"/>
                <a:gd name="connsiteX320" fmla="*/ 1709908 w 2447898"/>
                <a:gd name="connsiteY320" fmla="*/ 949125 h 1323884"/>
                <a:gd name="connsiteX321" fmla="*/ 1721947 w 2447898"/>
                <a:gd name="connsiteY321" fmla="*/ 972091 h 1323884"/>
                <a:gd name="connsiteX322" fmla="*/ 1745990 w 2447898"/>
                <a:gd name="connsiteY322" fmla="*/ 1015319 h 1323884"/>
                <a:gd name="connsiteX323" fmla="*/ 1746792 w 2447898"/>
                <a:gd name="connsiteY323" fmla="*/ 1016735 h 1323884"/>
                <a:gd name="connsiteX324" fmla="*/ 1747594 w 2447898"/>
                <a:gd name="connsiteY324" fmla="*/ 1018124 h 1323884"/>
                <a:gd name="connsiteX325" fmla="*/ 1749224 w 2447898"/>
                <a:gd name="connsiteY325" fmla="*/ 1020903 h 1323884"/>
                <a:gd name="connsiteX326" fmla="*/ 1752483 w 2447898"/>
                <a:gd name="connsiteY326" fmla="*/ 1026406 h 1323884"/>
                <a:gd name="connsiteX327" fmla="*/ 1759009 w 2447898"/>
                <a:gd name="connsiteY327" fmla="*/ 1037238 h 1323884"/>
                <a:gd name="connsiteX328" fmla="*/ 1772048 w 2447898"/>
                <a:gd name="connsiteY328" fmla="*/ 1058076 h 1323884"/>
                <a:gd name="connsiteX329" fmla="*/ 1798113 w 2447898"/>
                <a:gd name="connsiteY329" fmla="*/ 1096593 h 1323884"/>
                <a:gd name="connsiteX330" fmla="*/ 1799617 w 2447898"/>
                <a:gd name="connsiteY330" fmla="*/ 1098686 h 1323884"/>
                <a:gd name="connsiteX331" fmla="*/ 1801141 w 2447898"/>
                <a:gd name="connsiteY331" fmla="*/ 1100807 h 1323884"/>
                <a:gd name="connsiteX332" fmla="*/ 1804195 w 2447898"/>
                <a:gd name="connsiteY332" fmla="*/ 1104955 h 1323884"/>
                <a:gd name="connsiteX333" fmla="*/ 1810277 w 2447898"/>
                <a:gd name="connsiteY333" fmla="*/ 1113129 h 1323884"/>
                <a:gd name="connsiteX334" fmla="*/ 1822442 w 2447898"/>
                <a:gd name="connsiteY334" fmla="*/ 1128780 h 1323884"/>
                <a:gd name="connsiteX335" fmla="*/ 1823190 w 2447898"/>
                <a:gd name="connsiteY335" fmla="*/ 1129726 h 1323884"/>
                <a:gd name="connsiteX336" fmla="*/ 1823966 w 2447898"/>
                <a:gd name="connsiteY336" fmla="*/ 1130673 h 1323884"/>
                <a:gd name="connsiteX337" fmla="*/ 1825469 w 2447898"/>
                <a:gd name="connsiteY337" fmla="*/ 1132558 h 1323884"/>
                <a:gd name="connsiteX338" fmla="*/ 1828524 w 2447898"/>
                <a:gd name="connsiteY338" fmla="*/ 1136256 h 1323884"/>
                <a:gd name="connsiteX339" fmla="*/ 1834606 w 2447898"/>
                <a:gd name="connsiteY339" fmla="*/ 1143545 h 1323884"/>
                <a:gd name="connsiteX340" fmla="*/ 1846770 w 2447898"/>
                <a:gd name="connsiteY340" fmla="*/ 1157464 h 1323884"/>
                <a:gd name="connsiteX341" fmla="*/ 1847519 w 2447898"/>
                <a:gd name="connsiteY341" fmla="*/ 1158303 h 1323884"/>
                <a:gd name="connsiteX342" fmla="*/ 1848268 w 2447898"/>
                <a:gd name="connsiteY342" fmla="*/ 1159115 h 1323884"/>
                <a:gd name="connsiteX343" fmla="*/ 1849745 w 2447898"/>
                <a:gd name="connsiteY343" fmla="*/ 1160766 h 1323884"/>
                <a:gd name="connsiteX344" fmla="*/ 1852746 w 2447898"/>
                <a:gd name="connsiteY344" fmla="*/ 1163987 h 1323884"/>
                <a:gd name="connsiteX345" fmla="*/ 1858703 w 2447898"/>
                <a:gd name="connsiteY345" fmla="*/ 1170309 h 1323884"/>
                <a:gd name="connsiteX346" fmla="*/ 1870629 w 2447898"/>
                <a:gd name="connsiteY346" fmla="*/ 1182397 h 1323884"/>
                <a:gd name="connsiteX347" fmla="*/ 1871384 w 2447898"/>
                <a:gd name="connsiteY347" fmla="*/ 1183128 h 1323884"/>
                <a:gd name="connsiteX348" fmla="*/ 1872132 w 2447898"/>
                <a:gd name="connsiteY348" fmla="*/ 1183839 h 1323884"/>
                <a:gd name="connsiteX349" fmla="*/ 1873610 w 2447898"/>
                <a:gd name="connsiteY349" fmla="*/ 1185276 h 1323884"/>
                <a:gd name="connsiteX350" fmla="*/ 1876611 w 2447898"/>
                <a:gd name="connsiteY350" fmla="*/ 1188135 h 1323884"/>
                <a:gd name="connsiteX351" fmla="*/ 1882561 w 2447898"/>
                <a:gd name="connsiteY351" fmla="*/ 1193718 h 1323884"/>
                <a:gd name="connsiteX352" fmla="*/ 1894493 w 2447898"/>
                <a:gd name="connsiteY352" fmla="*/ 1204309 h 1323884"/>
                <a:gd name="connsiteX353" fmla="*/ 1895295 w 2447898"/>
                <a:gd name="connsiteY353" fmla="*/ 1205020 h 1323884"/>
                <a:gd name="connsiteX354" fmla="*/ 1896097 w 2447898"/>
                <a:gd name="connsiteY354" fmla="*/ 1205698 h 1323884"/>
                <a:gd name="connsiteX355" fmla="*/ 1897727 w 2447898"/>
                <a:gd name="connsiteY355" fmla="*/ 1207060 h 1323884"/>
                <a:gd name="connsiteX356" fmla="*/ 1900960 w 2447898"/>
                <a:gd name="connsiteY356" fmla="*/ 1209765 h 1323884"/>
                <a:gd name="connsiteX357" fmla="*/ 1907433 w 2447898"/>
                <a:gd name="connsiteY357" fmla="*/ 1215034 h 1323884"/>
                <a:gd name="connsiteX358" fmla="*/ 1920372 w 2447898"/>
                <a:gd name="connsiteY358" fmla="*/ 1224966 h 1323884"/>
                <a:gd name="connsiteX359" fmla="*/ 1921976 w 2447898"/>
                <a:gd name="connsiteY359" fmla="*/ 1226174 h 1323884"/>
                <a:gd name="connsiteX360" fmla="*/ 1923606 w 2447898"/>
                <a:gd name="connsiteY360" fmla="*/ 1227355 h 1323884"/>
                <a:gd name="connsiteX361" fmla="*/ 1926845 w 2447898"/>
                <a:gd name="connsiteY361" fmla="*/ 1229664 h 1323884"/>
                <a:gd name="connsiteX362" fmla="*/ 1933312 w 2447898"/>
                <a:gd name="connsiteY362" fmla="*/ 1234174 h 1323884"/>
                <a:gd name="connsiteX363" fmla="*/ 1946252 w 2447898"/>
                <a:gd name="connsiteY363" fmla="*/ 1242664 h 1323884"/>
                <a:gd name="connsiteX364" fmla="*/ 1949253 w 2447898"/>
                <a:gd name="connsiteY364" fmla="*/ 1244550 h 1323884"/>
                <a:gd name="connsiteX365" fmla="*/ 1952281 w 2447898"/>
                <a:gd name="connsiteY365" fmla="*/ 1246389 h 1323884"/>
                <a:gd name="connsiteX366" fmla="*/ 1958316 w 2447898"/>
                <a:gd name="connsiteY366" fmla="*/ 1249979 h 1323884"/>
                <a:gd name="connsiteX367" fmla="*/ 1970401 w 2447898"/>
                <a:gd name="connsiteY367" fmla="*/ 1256744 h 1323884"/>
                <a:gd name="connsiteX368" fmla="*/ 1971150 w 2447898"/>
                <a:gd name="connsiteY368" fmla="*/ 1257160 h 1323884"/>
                <a:gd name="connsiteX369" fmla="*/ 1971899 w 2447898"/>
                <a:gd name="connsiteY369" fmla="*/ 1257556 h 1323884"/>
                <a:gd name="connsiteX370" fmla="*/ 1973429 w 2447898"/>
                <a:gd name="connsiteY370" fmla="*/ 1258368 h 1323884"/>
                <a:gd name="connsiteX371" fmla="*/ 1976430 w 2447898"/>
                <a:gd name="connsiteY371" fmla="*/ 1259939 h 1323884"/>
                <a:gd name="connsiteX372" fmla="*/ 1982486 w 2447898"/>
                <a:gd name="connsiteY372" fmla="*/ 1263006 h 1323884"/>
                <a:gd name="connsiteX373" fmla="*/ 1994544 w 2447898"/>
                <a:gd name="connsiteY373" fmla="*/ 1268778 h 1323884"/>
                <a:gd name="connsiteX374" fmla="*/ 1996201 w 2447898"/>
                <a:gd name="connsiteY374" fmla="*/ 1269509 h 1323884"/>
                <a:gd name="connsiteX375" fmla="*/ 1997837 w 2447898"/>
                <a:gd name="connsiteY375" fmla="*/ 1270241 h 1323884"/>
                <a:gd name="connsiteX376" fmla="*/ 2001097 w 2447898"/>
                <a:gd name="connsiteY376" fmla="*/ 1271684 h 1323884"/>
                <a:gd name="connsiteX377" fmla="*/ 2007643 w 2447898"/>
                <a:gd name="connsiteY377" fmla="*/ 1274489 h 1323884"/>
                <a:gd name="connsiteX378" fmla="*/ 2020741 w 2447898"/>
                <a:gd name="connsiteY378" fmla="*/ 1279683 h 1323884"/>
                <a:gd name="connsiteX379" fmla="*/ 2021543 w 2447898"/>
                <a:gd name="connsiteY379" fmla="*/ 1279999 h 1323884"/>
                <a:gd name="connsiteX380" fmla="*/ 2022371 w 2447898"/>
                <a:gd name="connsiteY380" fmla="*/ 1280308 h 1323884"/>
                <a:gd name="connsiteX381" fmla="*/ 2024001 w 2447898"/>
                <a:gd name="connsiteY381" fmla="*/ 1280912 h 1323884"/>
                <a:gd name="connsiteX382" fmla="*/ 2027287 w 2447898"/>
                <a:gd name="connsiteY382" fmla="*/ 1282120 h 1323884"/>
                <a:gd name="connsiteX383" fmla="*/ 2033807 w 2447898"/>
                <a:gd name="connsiteY383" fmla="*/ 1284428 h 1323884"/>
                <a:gd name="connsiteX384" fmla="*/ 2046905 w 2447898"/>
                <a:gd name="connsiteY384" fmla="*/ 1288724 h 1323884"/>
                <a:gd name="connsiteX385" fmla="*/ 2047707 w 2447898"/>
                <a:gd name="connsiteY385" fmla="*/ 1288985 h 1323884"/>
                <a:gd name="connsiteX386" fmla="*/ 2048509 w 2447898"/>
                <a:gd name="connsiteY386" fmla="*/ 1289227 h 1323884"/>
                <a:gd name="connsiteX387" fmla="*/ 2050112 w 2447898"/>
                <a:gd name="connsiteY387" fmla="*/ 1289724 h 1323884"/>
                <a:gd name="connsiteX388" fmla="*/ 2053319 w 2447898"/>
                <a:gd name="connsiteY388" fmla="*/ 1290690 h 1323884"/>
                <a:gd name="connsiteX389" fmla="*/ 2059765 w 2447898"/>
                <a:gd name="connsiteY389" fmla="*/ 1292556 h 1323884"/>
                <a:gd name="connsiteX390" fmla="*/ 2072605 w 2447898"/>
                <a:gd name="connsiteY390" fmla="*/ 1296039 h 1323884"/>
                <a:gd name="connsiteX391" fmla="*/ 2073407 w 2447898"/>
                <a:gd name="connsiteY391" fmla="*/ 1296227 h 1323884"/>
                <a:gd name="connsiteX392" fmla="*/ 2075812 w 2447898"/>
                <a:gd name="connsiteY392" fmla="*/ 1296851 h 1323884"/>
                <a:gd name="connsiteX393" fmla="*/ 2079019 w 2447898"/>
                <a:gd name="connsiteY393" fmla="*/ 1297643 h 1323884"/>
                <a:gd name="connsiteX394" fmla="*/ 2085439 w 2447898"/>
                <a:gd name="connsiteY394" fmla="*/ 1299160 h 1323884"/>
                <a:gd name="connsiteX395" fmla="*/ 2098306 w 2447898"/>
                <a:gd name="connsiteY395" fmla="*/ 1301992 h 1323884"/>
                <a:gd name="connsiteX396" fmla="*/ 2099803 w 2447898"/>
                <a:gd name="connsiteY396" fmla="*/ 1302307 h 1323884"/>
                <a:gd name="connsiteX397" fmla="*/ 2101307 w 2447898"/>
                <a:gd name="connsiteY397" fmla="*/ 1302596 h 1323884"/>
                <a:gd name="connsiteX398" fmla="*/ 2104282 w 2447898"/>
                <a:gd name="connsiteY398" fmla="*/ 1303200 h 1323884"/>
                <a:gd name="connsiteX399" fmla="*/ 2110285 w 2447898"/>
                <a:gd name="connsiteY399" fmla="*/ 1304374 h 1323884"/>
                <a:gd name="connsiteX400" fmla="*/ 2122270 w 2447898"/>
                <a:gd name="connsiteY400" fmla="*/ 1306529 h 1323884"/>
                <a:gd name="connsiteX401" fmla="*/ 2123019 w 2447898"/>
                <a:gd name="connsiteY401" fmla="*/ 1306656 h 1323884"/>
                <a:gd name="connsiteX402" fmla="*/ 2123767 w 2447898"/>
                <a:gd name="connsiteY402" fmla="*/ 1306764 h 1323884"/>
                <a:gd name="connsiteX403" fmla="*/ 2125271 w 2447898"/>
                <a:gd name="connsiteY403" fmla="*/ 1307025 h 1323884"/>
                <a:gd name="connsiteX404" fmla="*/ 2128273 w 2447898"/>
                <a:gd name="connsiteY404" fmla="*/ 1307522 h 1323884"/>
                <a:gd name="connsiteX405" fmla="*/ 2134249 w 2447898"/>
                <a:gd name="connsiteY405" fmla="*/ 1308468 h 1323884"/>
                <a:gd name="connsiteX406" fmla="*/ 2146234 w 2447898"/>
                <a:gd name="connsiteY406" fmla="*/ 1310227 h 1323884"/>
                <a:gd name="connsiteX407" fmla="*/ 2147062 w 2447898"/>
                <a:gd name="connsiteY407" fmla="*/ 1310327 h 1323884"/>
                <a:gd name="connsiteX408" fmla="*/ 2147864 w 2447898"/>
                <a:gd name="connsiteY408" fmla="*/ 1310435 h 1323884"/>
                <a:gd name="connsiteX409" fmla="*/ 2149494 w 2447898"/>
                <a:gd name="connsiteY409" fmla="*/ 1310670 h 1323884"/>
                <a:gd name="connsiteX410" fmla="*/ 2152727 w 2447898"/>
                <a:gd name="connsiteY410" fmla="*/ 1311086 h 1323884"/>
                <a:gd name="connsiteX411" fmla="*/ 2159253 w 2447898"/>
                <a:gd name="connsiteY411" fmla="*/ 1311925 h 1323884"/>
                <a:gd name="connsiteX412" fmla="*/ 2172246 w 2447898"/>
                <a:gd name="connsiteY412" fmla="*/ 1313448 h 1323884"/>
                <a:gd name="connsiteX413" fmla="*/ 2173047 w 2447898"/>
                <a:gd name="connsiteY413" fmla="*/ 1313529 h 1323884"/>
                <a:gd name="connsiteX414" fmla="*/ 2173849 w 2447898"/>
                <a:gd name="connsiteY414" fmla="*/ 1313629 h 1323884"/>
                <a:gd name="connsiteX415" fmla="*/ 2175479 w 2447898"/>
                <a:gd name="connsiteY415" fmla="*/ 1313790 h 1323884"/>
                <a:gd name="connsiteX416" fmla="*/ 2178739 w 2447898"/>
                <a:gd name="connsiteY416" fmla="*/ 1314133 h 1323884"/>
                <a:gd name="connsiteX417" fmla="*/ 2185238 w 2447898"/>
                <a:gd name="connsiteY417" fmla="*/ 1314784 h 1323884"/>
                <a:gd name="connsiteX418" fmla="*/ 2198231 w 2447898"/>
                <a:gd name="connsiteY418" fmla="*/ 1315992 h 1323884"/>
                <a:gd name="connsiteX419" fmla="*/ 2198980 w 2447898"/>
                <a:gd name="connsiteY419" fmla="*/ 1316045 h 1323884"/>
                <a:gd name="connsiteX420" fmla="*/ 2199755 w 2447898"/>
                <a:gd name="connsiteY420" fmla="*/ 1316119 h 1323884"/>
                <a:gd name="connsiteX421" fmla="*/ 2201259 w 2447898"/>
                <a:gd name="connsiteY421" fmla="*/ 1316253 h 1323884"/>
                <a:gd name="connsiteX422" fmla="*/ 2204286 w 2447898"/>
                <a:gd name="connsiteY422" fmla="*/ 1316488 h 1323884"/>
                <a:gd name="connsiteX423" fmla="*/ 2210369 w 2447898"/>
                <a:gd name="connsiteY423" fmla="*/ 1316985 h 1323884"/>
                <a:gd name="connsiteX424" fmla="*/ 2222506 w 2447898"/>
                <a:gd name="connsiteY424" fmla="*/ 1317878 h 1323884"/>
                <a:gd name="connsiteX425" fmla="*/ 2224004 w 2447898"/>
                <a:gd name="connsiteY425" fmla="*/ 1317985 h 1323884"/>
                <a:gd name="connsiteX426" fmla="*/ 2225534 w 2447898"/>
                <a:gd name="connsiteY426" fmla="*/ 1318065 h 1323884"/>
                <a:gd name="connsiteX427" fmla="*/ 2228562 w 2447898"/>
                <a:gd name="connsiteY427" fmla="*/ 1318273 h 1323884"/>
                <a:gd name="connsiteX428" fmla="*/ 2234618 w 2447898"/>
                <a:gd name="connsiteY428" fmla="*/ 1318663 h 1323884"/>
                <a:gd name="connsiteX429" fmla="*/ 2246756 w 2447898"/>
                <a:gd name="connsiteY429" fmla="*/ 1319347 h 1323884"/>
                <a:gd name="connsiteX430" fmla="*/ 2247504 w 2447898"/>
                <a:gd name="connsiteY430" fmla="*/ 1319401 h 1323884"/>
                <a:gd name="connsiteX431" fmla="*/ 2248253 w 2447898"/>
                <a:gd name="connsiteY431" fmla="*/ 1319428 h 1323884"/>
                <a:gd name="connsiteX432" fmla="*/ 2249731 w 2447898"/>
                <a:gd name="connsiteY432" fmla="*/ 1319502 h 1323884"/>
                <a:gd name="connsiteX433" fmla="*/ 2258662 w 2447898"/>
                <a:gd name="connsiteY433" fmla="*/ 1319978 h 1323884"/>
                <a:gd name="connsiteX434" fmla="*/ 2259410 w 2447898"/>
                <a:gd name="connsiteY434" fmla="*/ 1320005 h 1323884"/>
                <a:gd name="connsiteX435" fmla="*/ 2260133 w 2447898"/>
                <a:gd name="connsiteY435" fmla="*/ 1320025 h 1323884"/>
                <a:gd name="connsiteX436" fmla="*/ 2261636 w 2447898"/>
                <a:gd name="connsiteY436" fmla="*/ 1320106 h 1323884"/>
                <a:gd name="connsiteX437" fmla="*/ 2264611 w 2447898"/>
                <a:gd name="connsiteY437" fmla="*/ 1320240 h 1323884"/>
                <a:gd name="connsiteX438" fmla="*/ 2270541 w 2447898"/>
                <a:gd name="connsiteY438" fmla="*/ 1320502 h 1323884"/>
                <a:gd name="connsiteX439" fmla="*/ 2271290 w 2447898"/>
                <a:gd name="connsiteY439" fmla="*/ 1320528 h 1323884"/>
                <a:gd name="connsiteX440" fmla="*/ 2272038 w 2447898"/>
                <a:gd name="connsiteY440" fmla="*/ 1320575 h 1323884"/>
                <a:gd name="connsiteX441" fmla="*/ 2273516 w 2447898"/>
                <a:gd name="connsiteY441" fmla="*/ 1320629 h 1323884"/>
                <a:gd name="connsiteX442" fmla="*/ 2276491 w 2447898"/>
                <a:gd name="connsiteY442" fmla="*/ 1320736 h 1323884"/>
                <a:gd name="connsiteX443" fmla="*/ 2282447 w 2447898"/>
                <a:gd name="connsiteY443" fmla="*/ 1320971 h 1323884"/>
                <a:gd name="connsiteX444" fmla="*/ 2294346 w 2447898"/>
                <a:gd name="connsiteY444" fmla="*/ 1321394 h 1323884"/>
                <a:gd name="connsiteX445" fmla="*/ 2297560 w 2447898"/>
                <a:gd name="connsiteY445" fmla="*/ 1321495 h 1323884"/>
                <a:gd name="connsiteX446" fmla="*/ 2300793 w 2447898"/>
                <a:gd name="connsiteY446" fmla="*/ 1321602 h 1323884"/>
                <a:gd name="connsiteX447" fmla="*/ 2307239 w 2447898"/>
                <a:gd name="connsiteY447" fmla="*/ 1321810 h 1323884"/>
                <a:gd name="connsiteX448" fmla="*/ 2308041 w 2447898"/>
                <a:gd name="connsiteY448" fmla="*/ 1321837 h 1323884"/>
                <a:gd name="connsiteX449" fmla="*/ 2308869 w 2447898"/>
                <a:gd name="connsiteY449" fmla="*/ 1321864 h 1323884"/>
                <a:gd name="connsiteX450" fmla="*/ 2310473 w 2447898"/>
                <a:gd name="connsiteY450" fmla="*/ 1321891 h 1323884"/>
                <a:gd name="connsiteX451" fmla="*/ 2313706 w 2447898"/>
                <a:gd name="connsiteY451" fmla="*/ 1321991 h 1323884"/>
                <a:gd name="connsiteX452" fmla="*/ 2320152 w 2447898"/>
                <a:gd name="connsiteY452" fmla="*/ 1322153 h 1323884"/>
                <a:gd name="connsiteX453" fmla="*/ 2321756 w 2447898"/>
                <a:gd name="connsiteY453" fmla="*/ 1322206 h 1323884"/>
                <a:gd name="connsiteX454" fmla="*/ 2323386 w 2447898"/>
                <a:gd name="connsiteY454" fmla="*/ 1322233 h 1323884"/>
                <a:gd name="connsiteX455" fmla="*/ 2326599 w 2447898"/>
                <a:gd name="connsiteY455" fmla="*/ 1322307 h 1323884"/>
                <a:gd name="connsiteX456" fmla="*/ 2333039 w 2447898"/>
                <a:gd name="connsiteY456" fmla="*/ 1322468 h 1323884"/>
                <a:gd name="connsiteX457" fmla="*/ 2345952 w 2447898"/>
                <a:gd name="connsiteY457" fmla="*/ 1322730 h 1323884"/>
                <a:gd name="connsiteX458" fmla="*/ 2346707 w 2447898"/>
                <a:gd name="connsiteY458" fmla="*/ 1322730 h 1323884"/>
                <a:gd name="connsiteX459" fmla="*/ 2347456 w 2447898"/>
                <a:gd name="connsiteY459" fmla="*/ 1322757 h 1323884"/>
                <a:gd name="connsiteX460" fmla="*/ 2348960 w 2447898"/>
                <a:gd name="connsiteY460" fmla="*/ 1322783 h 1323884"/>
                <a:gd name="connsiteX461" fmla="*/ 2351988 w 2447898"/>
                <a:gd name="connsiteY461" fmla="*/ 1322830 h 1323884"/>
                <a:gd name="connsiteX462" fmla="*/ 2357990 w 2447898"/>
                <a:gd name="connsiteY462" fmla="*/ 1322938 h 1323884"/>
                <a:gd name="connsiteX463" fmla="*/ 2358739 w 2447898"/>
                <a:gd name="connsiteY463" fmla="*/ 1322965 h 1323884"/>
                <a:gd name="connsiteX464" fmla="*/ 2359514 w 2447898"/>
                <a:gd name="connsiteY464" fmla="*/ 1322965 h 1323884"/>
                <a:gd name="connsiteX465" fmla="*/ 2364020 w 2447898"/>
                <a:gd name="connsiteY465" fmla="*/ 1323045 h 1323884"/>
                <a:gd name="connsiteX466" fmla="*/ 2370049 w 2447898"/>
                <a:gd name="connsiteY466" fmla="*/ 1323119 h 1323884"/>
                <a:gd name="connsiteX467" fmla="*/ 2370798 w 2447898"/>
                <a:gd name="connsiteY467" fmla="*/ 1323146 h 1323884"/>
                <a:gd name="connsiteX468" fmla="*/ 2371553 w 2447898"/>
                <a:gd name="connsiteY468" fmla="*/ 1323146 h 1323884"/>
                <a:gd name="connsiteX469" fmla="*/ 2373050 w 2447898"/>
                <a:gd name="connsiteY469" fmla="*/ 1323173 h 1323884"/>
                <a:gd name="connsiteX470" fmla="*/ 2376052 w 2447898"/>
                <a:gd name="connsiteY470" fmla="*/ 1323200 h 1323884"/>
                <a:gd name="connsiteX471" fmla="*/ 2382087 w 2447898"/>
                <a:gd name="connsiteY471" fmla="*/ 1323280 h 1323884"/>
                <a:gd name="connsiteX472" fmla="*/ 2394119 w 2447898"/>
                <a:gd name="connsiteY472" fmla="*/ 1323434 h 1323884"/>
                <a:gd name="connsiteX473" fmla="*/ 2394974 w 2447898"/>
                <a:gd name="connsiteY473" fmla="*/ 1323434 h 1323884"/>
                <a:gd name="connsiteX474" fmla="*/ 2395802 w 2447898"/>
                <a:gd name="connsiteY474" fmla="*/ 1323461 h 1323884"/>
                <a:gd name="connsiteX475" fmla="*/ 2397485 w 2447898"/>
                <a:gd name="connsiteY475" fmla="*/ 1323461 h 1323884"/>
                <a:gd name="connsiteX476" fmla="*/ 2400850 w 2447898"/>
                <a:gd name="connsiteY476" fmla="*/ 1323515 h 1323884"/>
                <a:gd name="connsiteX477" fmla="*/ 2407575 w 2447898"/>
                <a:gd name="connsiteY477" fmla="*/ 1323569 h 1323884"/>
                <a:gd name="connsiteX478" fmla="*/ 2408404 w 2447898"/>
                <a:gd name="connsiteY478" fmla="*/ 1323569 h 1323884"/>
                <a:gd name="connsiteX479" fmla="*/ 2409258 w 2447898"/>
                <a:gd name="connsiteY479" fmla="*/ 1323595 h 1323884"/>
                <a:gd name="connsiteX480" fmla="*/ 2410941 w 2447898"/>
                <a:gd name="connsiteY480" fmla="*/ 1323595 h 1323884"/>
                <a:gd name="connsiteX481" fmla="*/ 2414280 w 2447898"/>
                <a:gd name="connsiteY481" fmla="*/ 1323649 h 1323884"/>
                <a:gd name="connsiteX482" fmla="*/ 2421012 w 2447898"/>
                <a:gd name="connsiteY482" fmla="*/ 1323696 h 1323884"/>
                <a:gd name="connsiteX483" fmla="*/ 2422688 w 2447898"/>
                <a:gd name="connsiteY483" fmla="*/ 1323696 h 1323884"/>
                <a:gd name="connsiteX484" fmla="*/ 2424371 w 2447898"/>
                <a:gd name="connsiteY484" fmla="*/ 1323723 h 1323884"/>
                <a:gd name="connsiteX485" fmla="*/ 2427737 w 2447898"/>
                <a:gd name="connsiteY485" fmla="*/ 1323750 h 1323884"/>
                <a:gd name="connsiteX486" fmla="*/ 2434442 w 2447898"/>
                <a:gd name="connsiteY486" fmla="*/ 1323777 h 1323884"/>
                <a:gd name="connsiteX487" fmla="*/ 2435296 w 2447898"/>
                <a:gd name="connsiteY487" fmla="*/ 1323804 h 1323884"/>
                <a:gd name="connsiteX488" fmla="*/ 2437807 w 2447898"/>
                <a:gd name="connsiteY488" fmla="*/ 1323804 h 1323884"/>
                <a:gd name="connsiteX489" fmla="*/ 2441173 w 2447898"/>
                <a:gd name="connsiteY489" fmla="*/ 1323830 h 1323884"/>
                <a:gd name="connsiteX490" fmla="*/ 2442021 w 2447898"/>
                <a:gd name="connsiteY490" fmla="*/ 1323830 h 1323884"/>
                <a:gd name="connsiteX491" fmla="*/ 2442849 w 2447898"/>
                <a:gd name="connsiteY491" fmla="*/ 1323857 h 1323884"/>
                <a:gd name="connsiteX492" fmla="*/ 2446215 w 2447898"/>
                <a:gd name="connsiteY492" fmla="*/ 1323857 h 1323884"/>
                <a:gd name="connsiteX493" fmla="*/ 2447043 w 2447898"/>
                <a:gd name="connsiteY493" fmla="*/ 1323884 h 1323884"/>
                <a:gd name="connsiteX494" fmla="*/ 2447898 w 2447898"/>
                <a:gd name="connsiteY494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647616 w 2447898"/>
                <a:gd name="connsiteY158" fmla="*/ 1099579 h 1323884"/>
                <a:gd name="connsiteX159" fmla="*/ 564409 w 2447898"/>
                <a:gd name="connsiteY159" fmla="*/ 1296797 h 1323884"/>
                <a:gd name="connsiteX160" fmla="*/ 582519 w 2447898"/>
                <a:gd name="connsiteY160" fmla="*/ 1313737 h 1323884"/>
                <a:gd name="connsiteX161" fmla="*/ 541746 w 2447898"/>
                <a:gd name="connsiteY161" fmla="*/ 1309971 h 1323884"/>
                <a:gd name="connsiteX162" fmla="*/ 546627 w 2447898"/>
                <a:gd name="connsiteY162" fmla="*/ 1314932 h 1323884"/>
                <a:gd name="connsiteX163" fmla="*/ 598087 w 2447898"/>
                <a:gd name="connsiteY163" fmla="*/ 1307213 h 1323884"/>
                <a:gd name="connsiteX164" fmla="*/ 609848 w 2447898"/>
                <a:gd name="connsiteY164" fmla="*/ 1294909 h 1323884"/>
                <a:gd name="connsiteX165" fmla="*/ 708795 w 2447898"/>
                <a:gd name="connsiteY165" fmla="*/ 1303323 h 1323884"/>
                <a:gd name="connsiteX166" fmla="*/ 788365 w 2447898"/>
                <a:gd name="connsiteY166" fmla="*/ 1310134 h 1323884"/>
                <a:gd name="connsiteX167" fmla="*/ 869213 w 2447898"/>
                <a:gd name="connsiteY167" fmla="*/ 1308707 h 1323884"/>
                <a:gd name="connsiteX168" fmla="*/ 898734 w 2447898"/>
                <a:gd name="connsiteY168" fmla="*/ 571454 h 1323884"/>
                <a:gd name="connsiteX169" fmla="*/ 947106 w 2447898"/>
                <a:gd name="connsiteY169" fmla="*/ 444807 h 1323884"/>
                <a:gd name="connsiteX170" fmla="*/ 999514 w 2447898"/>
                <a:gd name="connsiteY170" fmla="*/ 312337 h 1323884"/>
                <a:gd name="connsiteX171" fmla="*/ 1002720 w 2447898"/>
                <a:gd name="connsiteY171" fmla="*/ 304577 h 1323884"/>
                <a:gd name="connsiteX172" fmla="*/ 1005934 w 2447898"/>
                <a:gd name="connsiteY172" fmla="*/ 296843 h 1323884"/>
                <a:gd name="connsiteX173" fmla="*/ 1012374 w 2447898"/>
                <a:gd name="connsiteY173" fmla="*/ 281586 h 1323884"/>
                <a:gd name="connsiteX174" fmla="*/ 1025240 w 2447898"/>
                <a:gd name="connsiteY174" fmla="*/ 251778 h 1323884"/>
                <a:gd name="connsiteX175" fmla="*/ 1050960 w 2447898"/>
                <a:gd name="connsiteY175" fmla="*/ 195597 h 1323884"/>
                <a:gd name="connsiteX176" fmla="*/ 1051716 w 2447898"/>
                <a:gd name="connsiteY176" fmla="*/ 194024 h 1323884"/>
                <a:gd name="connsiteX177" fmla="*/ 1052438 w 2447898"/>
                <a:gd name="connsiteY177" fmla="*/ 192478 h 1323884"/>
                <a:gd name="connsiteX178" fmla="*/ 1053942 w 2447898"/>
                <a:gd name="connsiteY178" fmla="*/ 189384 h 1323884"/>
                <a:gd name="connsiteX179" fmla="*/ 1056943 w 2447898"/>
                <a:gd name="connsiteY179" fmla="*/ 183224 h 1323884"/>
                <a:gd name="connsiteX180" fmla="*/ 1062946 w 2447898"/>
                <a:gd name="connsiteY180" fmla="*/ 171190 h 1323884"/>
                <a:gd name="connsiteX181" fmla="*/ 1074958 w 2447898"/>
                <a:gd name="connsiteY181" fmla="*/ 148042 h 1323884"/>
                <a:gd name="connsiteX182" fmla="*/ 1075706 w 2447898"/>
                <a:gd name="connsiteY182" fmla="*/ 146652 h 1323884"/>
                <a:gd name="connsiteX183" fmla="*/ 1076455 w 2447898"/>
                <a:gd name="connsiteY183" fmla="*/ 145237 h 1323884"/>
                <a:gd name="connsiteX184" fmla="*/ 1080960 w 2447898"/>
                <a:gd name="connsiteY184" fmla="*/ 136978 h 1323884"/>
                <a:gd name="connsiteX185" fmla="*/ 1086937 w 2447898"/>
                <a:gd name="connsiteY185" fmla="*/ 126282 h 1323884"/>
                <a:gd name="connsiteX186" fmla="*/ 1098949 w 2447898"/>
                <a:gd name="connsiteY186" fmla="*/ 106017 h 1323884"/>
                <a:gd name="connsiteX187" fmla="*/ 1099750 w 2447898"/>
                <a:gd name="connsiteY187" fmla="*/ 104680 h 1323884"/>
                <a:gd name="connsiteX188" fmla="*/ 1100578 w 2447898"/>
                <a:gd name="connsiteY188" fmla="*/ 103369 h 1323884"/>
                <a:gd name="connsiteX189" fmla="*/ 1102208 w 2447898"/>
                <a:gd name="connsiteY189" fmla="*/ 100774 h 1323884"/>
                <a:gd name="connsiteX190" fmla="*/ 1105441 w 2447898"/>
                <a:gd name="connsiteY190" fmla="*/ 95662 h 1323884"/>
                <a:gd name="connsiteX191" fmla="*/ 1111961 w 2447898"/>
                <a:gd name="connsiteY191" fmla="*/ 85778 h 1323884"/>
                <a:gd name="connsiteX192" fmla="*/ 1112769 w 2447898"/>
                <a:gd name="connsiteY192" fmla="*/ 84572 h 1323884"/>
                <a:gd name="connsiteX193" fmla="*/ 1113597 w 2447898"/>
                <a:gd name="connsiteY193" fmla="*/ 83393 h 1323884"/>
                <a:gd name="connsiteX194" fmla="*/ 1115201 w 2447898"/>
                <a:gd name="connsiteY194" fmla="*/ 81034 h 1323884"/>
                <a:gd name="connsiteX195" fmla="*/ 1118460 w 2447898"/>
                <a:gd name="connsiteY195" fmla="*/ 76393 h 1323884"/>
                <a:gd name="connsiteX196" fmla="*/ 1124953 w 2447898"/>
                <a:gd name="connsiteY196" fmla="*/ 67506 h 1323884"/>
                <a:gd name="connsiteX197" fmla="*/ 1125782 w 2447898"/>
                <a:gd name="connsiteY197" fmla="*/ 66431 h 1323884"/>
                <a:gd name="connsiteX198" fmla="*/ 1126590 w 2447898"/>
                <a:gd name="connsiteY198" fmla="*/ 65356 h 1323884"/>
                <a:gd name="connsiteX199" fmla="*/ 1128220 w 2447898"/>
                <a:gd name="connsiteY199" fmla="*/ 63233 h 1323884"/>
                <a:gd name="connsiteX200" fmla="*/ 1131479 w 2447898"/>
                <a:gd name="connsiteY200" fmla="*/ 59117 h 1323884"/>
                <a:gd name="connsiteX201" fmla="*/ 1137972 w 2447898"/>
                <a:gd name="connsiteY201" fmla="*/ 51252 h 1323884"/>
                <a:gd name="connsiteX202" fmla="*/ 1150991 w 2447898"/>
                <a:gd name="connsiteY202" fmla="*/ 37122 h 1323884"/>
                <a:gd name="connsiteX203" fmla="*/ 1152495 w 2447898"/>
                <a:gd name="connsiteY203" fmla="*/ 35601 h 1323884"/>
                <a:gd name="connsiteX204" fmla="*/ 1154019 w 2447898"/>
                <a:gd name="connsiteY204" fmla="*/ 34133 h 1323884"/>
                <a:gd name="connsiteX205" fmla="*/ 1157047 w 2447898"/>
                <a:gd name="connsiteY205" fmla="*/ 31249 h 1323884"/>
                <a:gd name="connsiteX206" fmla="*/ 1163129 w 2447898"/>
                <a:gd name="connsiteY206" fmla="*/ 25901 h 1323884"/>
                <a:gd name="connsiteX207" fmla="*/ 1163878 w 2447898"/>
                <a:gd name="connsiteY207" fmla="*/ 25246 h 1323884"/>
                <a:gd name="connsiteX208" fmla="*/ 1164660 w 2447898"/>
                <a:gd name="connsiteY208" fmla="*/ 24616 h 1323884"/>
                <a:gd name="connsiteX209" fmla="*/ 1166157 w 2447898"/>
                <a:gd name="connsiteY209" fmla="*/ 23384 h 1323884"/>
                <a:gd name="connsiteX210" fmla="*/ 1169211 w 2447898"/>
                <a:gd name="connsiteY210" fmla="*/ 21025 h 1323884"/>
                <a:gd name="connsiteX211" fmla="*/ 1175267 w 2447898"/>
                <a:gd name="connsiteY211" fmla="*/ 16647 h 1323884"/>
                <a:gd name="connsiteX212" fmla="*/ 1176042 w 2447898"/>
                <a:gd name="connsiteY212" fmla="*/ 16123 h 1323884"/>
                <a:gd name="connsiteX213" fmla="*/ 1176798 w 2447898"/>
                <a:gd name="connsiteY213" fmla="*/ 15625 h 1323884"/>
                <a:gd name="connsiteX214" fmla="*/ 1178321 w 2447898"/>
                <a:gd name="connsiteY214" fmla="*/ 14629 h 1323884"/>
                <a:gd name="connsiteX215" fmla="*/ 1181349 w 2447898"/>
                <a:gd name="connsiteY215" fmla="*/ 12767 h 1323884"/>
                <a:gd name="connsiteX216" fmla="*/ 1182098 w 2447898"/>
                <a:gd name="connsiteY216" fmla="*/ 12321 h 1323884"/>
                <a:gd name="connsiteX217" fmla="*/ 1182880 w 2447898"/>
                <a:gd name="connsiteY217" fmla="*/ 11876 h 1323884"/>
                <a:gd name="connsiteX218" fmla="*/ 1184377 w 2447898"/>
                <a:gd name="connsiteY218" fmla="*/ 11011 h 1323884"/>
                <a:gd name="connsiteX219" fmla="*/ 1187431 w 2447898"/>
                <a:gd name="connsiteY219" fmla="*/ 9385 h 1323884"/>
                <a:gd name="connsiteX220" fmla="*/ 1188180 w 2447898"/>
                <a:gd name="connsiteY220" fmla="*/ 9018 h 1323884"/>
                <a:gd name="connsiteX221" fmla="*/ 1188935 w 2447898"/>
                <a:gd name="connsiteY221" fmla="*/ 8625 h 1323884"/>
                <a:gd name="connsiteX222" fmla="*/ 1190459 w 2447898"/>
                <a:gd name="connsiteY222" fmla="*/ 7891 h 1323884"/>
                <a:gd name="connsiteX223" fmla="*/ 1193487 w 2447898"/>
                <a:gd name="connsiteY223" fmla="*/ 6527 h 1323884"/>
                <a:gd name="connsiteX224" fmla="*/ 1194262 w 2447898"/>
                <a:gd name="connsiteY224" fmla="*/ 6213 h 1323884"/>
                <a:gd name="connsiteX225" fmla="*/ 1195018 w 2447898"/>
                <a:gd name="connsiteY225" fmla="*/ 5899 h 1323884"/>
                <a:gd name="connsiteX226" fmla="*/ 1196541 w 2447898"/>
                <a:gd name="connsiteY226" fmla="*/ 5295 h 1323884"/>
                <a:gd name="connsiteX227" fmla="*/ 1199569 w 2447898"/>
                <a:gd name="connsiteY227" fmla="*/ 4195 h 1323884"/>
                <a:gd name="connsiteX228" fmla="*/ 1200318 w 2447898"/>
                <a:gd name="connsiteY228" fmla="*/ 3932 h 1323884"/>
                <a:gd name="connsiteX229" fmla="*/ 1201073 w 2447898"/>
                <a:gd name="connsiteY229" fmla="*/ 3697 h 1323884"/>
                <a:gd name="connsiteX230" fmla="*/ 1202544 w 2447898"/>
                <a:gd name="connsiteY230" fmla="*/ 3224 h 1323884"/>
                <a:gd name="connsiteX231" fmla="*/ 1204048 w 2447898"/>
                <a:gd name="connsiteY231" fmla="*/ 2805 h 1323884"/>
                <a:gd name="connsiteX232" fmla="*/ 1205526 w 2447898"/>
                <a:gd name="connsiteY232" fmla="*/ 2385 h 1323884"/>
                <a:gd name="connsiteX233" fmla="*/ 1207023 w 2447898"/>
                <a:gd name="connsiteY233" fmla="*/ 2019 h 1323884"/>
                <a:gd name="connsiteX234" fmla="*/ 1208500 w 2447898"/>
                <a:gd name="connsiteY234" fmla="*/ 1678 h 1323884"/>
                <a:gd name="connsiteX235" fmla="*/ 1209998 w 2447898"/>
                <a:gd name="connsiteY235" fmla="*/ 1363 h 1323884"/>
                <a:gd name="connsiteX236" fmla="*/ 1211475 w 2447898"/>
                <a:gd name="connsiteY236" fmla="*/ 1101 h 1323884"/>
                <a:gd name="connsiteX237" fmla="*/ 1212979 w 2447898"/>
                <a:gd name="connsiteY237" fmla="*/ 839 h 1323884"/>
                <a:gd name="connsiteX238" fmla="*/ 1213701 w 2447898"/>
                <a:gd name="connsiteY238" fmla="*/ 734 h 1323884"/>
                <a:gd name="connsiteX239" fmla="*/ 1214450 w 2447898"/>
                <a:gd name="connsiteY239" fmla="*/ 629 h 1323884"/>
                <a:gd name="connsiteX240" fmla="*/ 1215199 w 2447898"/>
                <a:gd name="connsiteY240" fmla="*/ 550 h 1323884"/>
                <a:gd name="connsiteX241" fmla="*/ 1215954 w 2447898"/>
                <a:gd name="connsiteY241" fmla="*/ 446 h 1323884"/>
                <a:gd name="connsiteX242" fmla="*/ 1216676 w 2447898"/>
                <a:gd name="connsiteY242" fmla="*/ 367 h 1323884"/>
                <a:gd name="connsiteX243" fmla="*/ 1217425 w 2447898"/>
                <a:gd name="connsiteY243" fmla="*/ 288 h 1323884"/>
                <a:gd name="connsiteX244" fmla="*/ 1218929 w 2447898"/>
                <a:gd name="connsiteY244" fmla="*/ 183 h 1323884"/>
                <a:gd name="connsiteX245" fmla="*/ 1219651 w 2447898"/>
                <a:gd name="connsiteY245" fmla="*/ 131 h 1323884"/>
                <a:gd name="connsiteX246" fmla="*/ 1220406 w 2447898"/>
                <a:gd name="connsiteY246" fmla="*/ 79 h 1323884"/>
                <a:gd name="connsiteX247" fmla="*/ 1221904 w 2447898"/>
                <a:gd name="connsiteY247" fmla="*/ 26 h 1323884"/>
                <a:gd name="connsiteX248" fmla="*/ 1222633 w 2447898"/>
                <a:gd name="connsiteY248" fmla="*/ 0 h 1323884"/>
                <a:gd name="connsiteX249" fmla="*/ 1224878 w 2447898"/>
                <a:gd name="connsiteY249" fmla="*/ 0 h 1323884"/>
                <a:gd name="connsiteX250" fmla="*/ 1225607 w 2447898"/>
                <a:gd name="connsiteY250" fmla="*/ 26 h 1323884"/>
                <a:gd name="connsiteX251" fmla="*/ 1227860 w 2447898"/>
                <a:gd name="connsiteY251" fmla="*/ 105 h 1323884"/>
                <a:gd name="connsiteX252" fmla="*/ 1228609 w 2447898"/>
                <a:gd name="connsiteY252" fmla="*/ 157 h 1323884"/>
                <a:gd name="connsiteX253" fmla="*/ 1229331 w 2447898"/>
                <a:gd name="connsiteY253" fmla="*/ 209 h 1323884"/>
                <a:gd name="connsiteX254" fmla="*/ 1230086 w 2447898"/>
                <a:gd name="connsiteY254" fmla="*/ 262 h 1323884"/>
                <a:gd name="connsiteX255" fmla="*/ 1231583 w 2447898"/>
                <a:gd name="connsiteY255" fmla="*/ 419 h 1323884"/>
                <a:gd name="connsiteX256" fmla="*/ 1232312 w 2447898"/>
                <a:gd name="connsiteY256" fmla="*/ 498 h 1323884"/>
                <a:gd name="connsiteX257" fmla="*/ 1233061 w 2447898"/>
                <a:gd name="connsiteY257" fmla="*/ 577 h 1323884"/>
                <a:gd name="connsiteX258" fmla="*/ 1233810 w 2447898"/>
                <a:gd name="connsiteY258" fmla="*/ 681 h 1323884"/>
                <a:gd name="connsiteX259" fmla="*/ 1235287 w 2447898"/>
                <a:gd name="connsiteY259" fmla="*/ 917 h 1323884"/>
                <a:gd name="connsiteX260" fmla="*/ 1236036 w 2447898"/>
                <a:gd name="connsiteY260" fmla="*/ 1022 h 1323884"/>
                <a:gd name="connsiteX261" fmla="*/ 1236785 w 2447898"/>
                <a:gd name="connsiteY261" fmla="*/ 1153 h 1323884"/>
                <a:gd name="connsiteX262" fmla="*/ 1238262 w 2447898"/>
                <a:gd name="connsiteY262" fmla="*/ 1442 h 1323884"/>
                <a:gd name="connsiteX263" fmla="*/ 1239766 w 2447898"/>
                <a:gd name="connsiteY263" fmla="*/ 1756 h 1323884"/>
                <a:gd name="connsiteX264" fmla="*/ 1241237 w 2447898"/>
                <a:gd name="connsiteY264" fmla="*/ 2123 h 1323884"/>
                <a:gd name="connsiteX265" fmla="*/ 1242741 w 2447898"/>
                <a:gd name="connsiteY265" fmla="*/ 2491 h 1323884"/>
                <a:gd name="connsiteX266" fmla="*/ 1244212 w 2447898"/>
                <a:gd name="connsiteY266" fmla="*/ 2910 h 1323884"/>
                <a:gd name="connsiteX267" fmla="*/ 1247193 w 2447898"/>
                <a:gd name="connsiteY267" fmla="*/ 3827 h 1323884"/>
                <a:gd name="connsiteX268" fmla="*/ 1248021 w 2447898"/>
                <a:gd name="connsiteY268" fmla="*/ 4089 h 1323884"/>
                <a:gd name="connsiteX269" fmla="*/ 1250426 w 2447898"/>
                <a:gd name="connsiteY269" fmla="*/ 4954 h 1323884"/>
                <a:gd name="connsiteX270" fmla="*/ 1253660 w 2447898"/>
                <a:gd name="connsiteY270" fmla="*/ 6239 h 1323884"/>
                <a:gd name="connsiteX271" fmla="*/ 1255263 w 2447898"/>
                <a:gd name="connsiteY271" fmla="*/ 6921 h 1323884"/>
                <a:gd name="connsiteX272" fmla="*/ 1256893 w 2447898"/>
                <a:gd name="connsiteY272" fmla="*/ 7655 h 1323884"/>
                <a:gd name="connsiteX273" fmla="*/ 1260133 w 2447898"/>
                <a:gd name="connsiteY273" fmla="*/ 9228 h 1323884"/>
                <a:gd name="connsiteX274" fmla="*/ 1261736 w 2447898"/>
                <a:gd name="connsiteY274" fmla="*/ 10067 h 1323884"/>
                <a:gd name="connsiteX275" fmla="*/ 1263339 w 2447898"/>
                <a:gd name="connsiteY275" fmla="*/ 10932 h 1323884"/>
                <a:gd name="connsiteX276" fmla="*/ 1266572 w 2447898"/>
                <a:gd name="connsiteY276" fmla="*/ 12793 h 1323884"/>
                <a:gd name="connsiteX277" fmla="*/ 1273046 w 2447898"/>
                <a:gd name="connsiteY277" fmla="*/ 16935 h 1323884"/>
                <a:gd name="connsiteX278" fmla="*/ 1273847 w 2447898"/>
                <a:gd name="connsiteY278" fmla="*/ 17486 h 1323884"/>
                <a:gd name="connsiteX279" fmla="*/ 1274649 w 2447898"/>
                <a:gd name="connsiteY279" fmla="*/ 18063 h 1323884"/>
                <a:gd name="connsiteX280" fmla="*/ 1276279 w 2447898"/>
                <a:gd name="connsiteY280" fmla="*/ 19216 h 1323884"/>
                <a:gd name="connsiteX281" fmla="*/ 1279492 w 2447898"/>
                <a:gd name="connsiteY281" fmla="*/ 21654 h 1323884"/>
                <a:gd name="connsiteX282" fmla="*/ 1285959 w 2447898"/>
                <a:gd name="connsiteY282" fmla="*/ 26924 h 1323884"/>
                <a:gd name="connsiteX283" fmla="*/ 1286760 w 2447898"/>
                <a:gd name="connsiteY283" fmla="*/ 27605 h 1323884"/>
                <a:gd name="connsiteX284" fmla="*/ 1287562 w 2447898"/>
                <a:gd name="connsiteY284" fmla="*/ 28313 h 1323884"/>
                <a:gd name="connsiteX285" fmla="*/ 1289192 w 2447898"/>
                <a:gd name="connsiteY285" fmla="*/ 29755 h 1323884"/>
                <a:gd name="connsiteX286" fmla="*/ 1292405 w 2447898"/>
                <a:gd name="connsiteY286" fmla="*/ 32744 h 1323884"/>
                <a:gd name="connsiteX287" fmla="*/ 1298872 w 2447898"/>
                <a:gd name="connsiteY287" fmla="*/ 39114 h 1323884"/>
                <a:gd name="connsiteX288" fmla="*/ 1300376 w 2447898"/>
                <a:gd name="connsiteY288" fmla="*/ 40687 h 1323884"/>
                <a:gd name="connsiteX289" fmla="*/ 1301880 w 2447898"/>
                <a:gd name="connsiteY289" fmla="*/ 42287 h 1323884"/>
                <a:gd name="connsiteX290" fmla="*/ 1304907 w 2447898"/>
                <a:gd name="connsiteY290" fmla="*/ 45563 h 1323884"/>
                <a:gd name="connsiteX291" fmla="*/ 1310937 w 2447898"/>
                <a:gd name="connsiteY291" fmla="*/ 52458 h 1323884"/>
                <a:gd name="connsiteX292" fmla="*/ 1322995 w 2447898"/>
                <a:gd name="connsiteY292" fmla="*/ 67585 h 1323884"/>
                <a:gd name="connsiteX293" fmla="*/ 1323744 w 2447898"/>
                <a:gd name="connsiteY293" fmla="*/ 68581 h 1323884"/>
                <a:gd name="connsiteX294" fmla="*/ 1325996 w 2447898"/>
                <a:gd name="connsiteY294" fmla="*/ 71648 h 1323884"/>
                <a:gd name="connsiteX295" fmla="*/ 1329024 w 2447898"/>
                <a:gd name="connsiteY295" fmla="*/ 75816 h 1323884"/>
                <a:gd name="connsiteX296" fmla="*/ 1335027 w 2447898"/>
                <a:gd name="connsiteY296" fmla="*/ 84468 h 1323884"/>
                <a:gd name="connsiteX297" fmla="*/ 1347092 w 2447898"/>
                <a:gd name="connsiteY297" fmla="*/ 103029 h 1323884"/>
                <a:gd name="connsiteX298" fmla="*/ 1347920 w 2447898"/>
                <a:gd name="connsiteY298" fmla="*/ 104339 h 1323884"/>
                <a:gd name="connsiteX299" fmla="*/ 1348722 w 2447898"/>
                <a:gd name="connsiteY299" fmla="*/ 105677 h 1323884"/>
                <a:gd name="connsiteX300" fmla="*/ 1350351 w 2447898"/>
                <a:gd name="connsiteY300" fmla="*/ 108351 h 1323884"/>
                <a:gd name="connsiteX301" fmla="*/ 1353638 w 2447898"/>
                <a:gd name="connsiteY301" fmla="*/ 113751 h 1323884"/>
                <a:gd name="connsiteX302" fmla="*/ 1360157 w 2447898"/>
                <a:gd name="connsiteY302" fmla="*/ 124946 h 1323884"/>
                <a:gd name="connsiteX303" fmla="*/ 1373229 w 2447898"/>
                <a:gd name="connsiteY303" fmla="*/ 148592 h 1323884"/>
                <a:gd name="connsiteX304" fmla="*/ 1399367 w 2447898"/>
                <a:gd name="connsiteY304" fmla="*/ 200683 h 1323884"/>
                <a:gd name="connsiteX305" fmla="*/ 1400168 w 2447898"/>
                <a:gd name="connsiteY305" fmla="*/ 202361 h 1323884"/>
                <a:gd name="connsiteX306" fmla="*/ 1402580 w 2447898"/>
                <a:gd name="connsiteY306" fmla="*/ 207473 h 1323884"/>
                <a:gd name="connsiteX307" fmla="*/ 1405760 w 2447898"/>
                <a:gd name="connsiteY307" fmla="*/ 214342 h 1323884"/>
                <a:gd name="connsiteX308" fmla="*/ 1412180 w 2447898"/>
                <a:gd name="connsiteY308" fmla="*/ 228315 h 1323884"/>
                <a:gd name="connsiteX309" fmla="*/ 1425014 w 2447898"/>
                <a:gd name="connsiteY309" fmla="*/ 257153 h 1323884"/>
                <a:gd name="connsiteX310" fmla="*/ 1450667 w 2447898"/>
                <a:gd name="connsiteY310" fmla="*/ 317922 h 1323884"/>
                <a:gd name="connsiteX311" fmla="*/ 1498516 w 2447898"/>
                <a:gd name="connsiteY311" fmla="*/ 438934 h 1323884"/>
                <a:gd name="connsiteX312" fmla="*/ 1550434 w 2447898"/>
                <a:gd name="connsiteY312" fmla="*/ 574789 h 1323884"/>
                <a:gd name="connsiteX313" fmla="*/ 1598859 w 2447898"/>
                <a:gd name="connsiteY313" fmla="*/ 699183 h 1323884"/>
                <a:gd name="connsiteX314" fmla="*/ 1646377 w 2447898"/>
                <a:gd name="connsiteY314" fmla="*/ 813637 h 1323884"/>
                <a:gd name="connsiteX315" fmla="*/ 1697903 w 2447898"/>
                <a:gd name="connsiteY315" fmla="*/ 925267 h 1323884"/>
                <a:gd name="connsiteX316" fmla="*/ 1699407 w 2447898"/>
                <a:gd name="connsiteY316" fmla="*/ 928307 h 1323884"/>
                <a:gd name="connsiteX317" fmla="*/ 1700904 w 2447898"/>
                <a:gd name="connsiteY317" fmla="*/ 931320 h 1323884"/>
                <a:gd name="connsiteX318" fmla="*/ 1703906 w 2447898"/>
                <a:gd name="connsiteY318" fmla="*/ 937300 h 1323884"/>
                <a:gd name="connsiteX319" fmla="*/ 1709908 w 2447898"/>
                <a:gd name="connsiteY319" fmla="*/ 949125 h 1323884"/>
                <a:gd name="connsiteX320" fmla="*/ 1721947 w 2447898"/>
                <a:gd name="connsiteY320" fmla="*/ 972091 h 1323884"/>
                <a:gd name="connsiteX321" fmla="*/ 1745990 w 2447898"/>
                <a:gd name="connsiteY321" fmla="*/ 1015319 h 1323884"/>
                <a:gd name="connsiteX322" fmla="*/ 1746792 w 2447898"/>
                <a:gd name="connsiteY322" fmla="*/ 1016735 h 1323884"/>
                <a:gd name="connsiteX323" fmla="*/ 1747594 w 2447898"/>
                <a:gd name="connsiteY323" fmla="*/ 1018124 h 1323884"/>
                <a:gd name="connsiteX324" fmla="*/ 1749224 w 2447898"/>
                <a:gd name="connsiteY324" fmla="*/ 1020903 h 1323884"/>
                <a:gd name="connsiteX325" fmla="*/ 1752483 w 2447898"/>
                <a:gd name="connsiteY325" fmla="*/ 1026406 h 1323884"/>
                <a:gd name="connsiteX326" fmla="*/ 1759009 w 2447898"/>
                <a:gd name="connsiteY326" fmla="*/ 1037238 h 1323884"/>
                <a:gd name="connsiteX327" fmla="*/ 1772048 w 2447898"/>
                <a:gd name="connsiteY327" fmla="*/ 1058076 h 1323884"/>
                <a:gd name="connsiteX328" fmla="*/ 1798113 w 2447898"/>
                <a:gd name="connsiteY328" fmla="*/ 1096593 h 1323884"/>
                <a:gd name="connsiteX329" fmla="*/ 1799617 w 2447898"/>
                <a:gd name="connsiteY329" fmla="*/ 1098686 h 1323884"/>
                <a:gd name="connsiteX330" fmla="*/ 1801141 w 2447898"/>
                <a:gd name="connsiteY330" fmla="*/ 1100807 h 1323884"/>
                <a:gd name="connsiteX331" fmla="*/ 1804195 w 2447898"/>
                <a:gd name="connsiteY331" fmla="*/ 1104955 h 1323884"/>
                <a:gd name="connsiteX332" fmla="*/ 1810277 w 2447898"/>
                <a:gd name="connsiteY332" fmla="*/ 1113129 h 1323884"/>
                <a:gd name="connsiteX333" fmla="*/ 1822442 w 2447898"/>
                <a:gd name="connsiteY333" fmla="*/ 1128780 h 1323884"/>
                <a:gd name="connsiteX334" fmla="*/ 1823190 w 2447898"/>
                <a:gd name="connsiteY334" fmla="*/ 1129726 h 1323884"/>
                <a:gd name="connsiteX335" fmla="*/ 1823966 w 2447898"/>
                <a:gd name="connsiteY335" fmla="*/ 1130673 h 1323884"/>
                <a:gd name="connsiteX336" fmla="*/ 1825469 w 2447898"/>
                <a:gd name="connsiteY336" fmla="*/ 1132558 h 1323884"/>
                <a:gd name="connsiteX337" fmla="*/ 1828524 w 2447898"/>
                <a:gd name="connsiteY337" fmla="*/ 1136256 h 1323884"/>
                <a:gd name="connsiteX338" fmla="*/ 1834606 w 2447898"/>
                <a:gd name="connsiteY338" fmla="*/ 1143545 h 1323884"/>
                <a:gd name="connsiteX339" fmla="*/ 1846770 w 2447898"/>
                <a:gd name="connsiteY339" fmla="*/ 1157464 h 1323884"/>
                <a:gd name="connsiteX340" fmla="*/ 1847519 w 2447898"/>
                <a:gd name="connsiteY340" fmla="*/ 1158303 h 1323884"/>
                <a:gd name="connsiteX341" fmla="*/ 1848268 w 2447898"/>
                <a:gd name="connsiteY341" fmla="*/ 1159115 h 1323884"/>
                <a:gd name="connsiteX342" fmla="*/ 1849745 w 2447898"/>
                <a:gd name="connsiteY342" fmla="*/ 1160766 h 1323884"/>
                <a:gd name="connsiteX343" fmla="*/ 1852746 w 2447898"/>
                <a:gd name="connsiteY343" fmla="*/ 1163987 h 1323884"/>
                <a:gd name="connsiteX344" fmla="*/ 1858703 w 2447898"/>
                <a:gd name="connsiteY344" fmla="*/ 1170309 h 1323884"/>
                <a:gd name="connsiteX345" fmla="*/ 1870629 w 2447898"/>
                <a:gd name="connsiteY345" fmla="*/ 1182397 h 1323884"/>
                <a:gd name="connsiteX346" fmla="*/ 1871384 w 2447898"/>
                <a:gd name="connsiteY346" fmla="*/ 1183128 h 1323884"/>
                <a:gd name="connsiteX347" fmla="*/ 1872132 w 2447898"/>
                <a:gd name="connsiteY347" fmla="*/ 1183839 h 1323884"/>
                <a:gd name="connsiteX348" fmla="*/ 1873610 w 2447898"/>
                <a:gd name="connsiteY348" fmla="*/ 1185276 h 1323884"/>
                <a:gd name="connsiteX349" fmla="*/ 1876611 w 2447898"/>
                <a:gd name="connsiteY349" fmla="*/ 1188135 h 1323884"/>
                <a:gd name="connsiteX350" fmla="*/ 1882561 w 2447898"/>
                <a:gd name="connsiteY350" fmla="*/ 1193718 h 1323884"/>
                <a:gd name="connsiteX351" fmla="*/ 1894493 w 2447898"/>
                <a:gd name="connsiteY351" fmla="*/ 1204309 h 1323884"/>
                <a:gd name="connsiteX352" fmla="*/ 1895295 w 2447898"/>
                <a:gd name="connsiteY352" fmla="*/ 1205020 h 1323884"/>
                <a:gd name="connsiteX353" fmla="*/ 1896097 w 2447898"/>
                <a:gd name="connsiteY353" fmla="*/ 1205698 h 1323884"/>
                <a:gd name="connsiteX354" fmla="*/ 1897727 w 2447898"/>
                <a:gd name="connsiteY354" fmla="*/ 1207060 h 1323884"/>
                <a:gd name="connsiteX355" fmla="*/ 1900960 w 2447898"/>
                <a:gd name="connsiteY355" fmla="*/ 1209765 h 1323884"/>
                <a:gd name="connsiteX356" fmla="*/ 1907433 w 2447898"/>
                <a:gd name="connsiteY356" fmla="*/ 1215034 h 1323884"/>
                <a:gd name="connsiteX357" fmla="*/ 1920372 w 2447898"/>
                <a:gd name="connsiteY357" fmla="*/ 1224966 h 1323884"/>
                <a:gd name="connsiteX358" fmla="*/ 1921976 w 2447898"/>
                <a:gd name="connsiteY358" fmla="*/ 1226174 h 1323884"/>
                <a:gd name="connsiteX359" fmla="*/ 1923606 w 2447898"/>
                <a:gd name="connsiteY359" fmla="*/ 1227355 h 1323884"/>
                <a:gd name="connsiteX360" fmla="*/ 1926845 w 2447898"/>
                <a:gd name="connsiteY360" fmla="*/ 1229664 h 1323884"/>
                <a:gd name="connsiteX361" fmla="*/ 1933312 w 2447898"/>
                <a:gd name="connsiteY361" fmla="*/ 1234174 h 1323884"/>
                <a:gd name="connsiteX362" fmla="*/ 1946252 w 2447898"/>
                <a:gd name="connsiteY362" fmla="*/ 1242664 h 1323884"/>
                <a:gd name="connsiteX363" fmla="*/ 1949253 w 2447898"/>
                <a:gd name="connsiteY363" fmla="*/ 1244550 h 1323884"/>
                <a:gd name="connsiteX364" fmla="*/ 1952281 w 2447898"/>
                <a:gd name="connsiteY364" fmla="*/ 1246389 h 1323884"/>
                <a:gd name="connsiteX365" fmla="*/ 1958316 w 2447898"/>
                <a:gd name="connsiteY365" fmla="*/ 1249979 h 1323884"/>
                <a:gd name="connsiteX366" fmla="*/ 1970401 w 2447898"/>
                <a:gd name="connsiteY366" fmla="*/ 1256744 h 1323884"/>
                <a:gd name="connsiteX367" fmla="*/ 1971150 w 2447898"/>
                <a:gd name="connsiteY367" fmla="*/ 1257160 h 1323884"/>
                <a:gd name="connsiteX368" fmla="*/ 1971899 w 2447898"/>
                <a:gd name="connsiteY368" fmla="*/ 1257556 h 1323884"/>
                <a:gd name="connsiteX369" fmla="*/ 1973429 w 2447898"/>
                <a:gd name="connsiteY369" fmla="*/ 1258368 h 1323884"/>
                <a:gd name="connsiteX370" fmla="*/ 1976430 w 2447898"/>
                <a:gd name="connsiteY370" fmla="*/ 1259939 h 1323884"/>
                <a:gd name="connsiteX371" fmla="*/ 1982486 w 2447898"/>
                <a:gd name="connsiteY371" fmla="*/ 1263006 h 1323884"/>
                <a:gd name="connsiteX372" fmla="*/ 1994544 w 2447898"/>
                <a:gd name="connsiteY372" fmla="*/ 1268778 h 1323884"/>
                <a:gd name="connsiteX373" fmla="*/ 1996201 w 2447898"/>
                <a:gd name="connsiteY373" fmla="*/ 1269509 h 1323884"/>
                <a:gd name="connsiteX374" fmla="*/ 1997837 w 2447898"/>
                <a:gd name="connsiteY374" fmla="*/ 1270241 h 1323884"/>
                <a:gd name="connsiteX375" fmla="*/ 2001097 w 2447898"/>
                <a:gd name="connsiteY375" fmla="*/ 1271684 h 1323884"/>
                <a:gd name="connsiteX376" fmla="*/ 2007643 w 2447898"/>
                <a:gd name="connsiteY376" fmla="*/ 1274489 h 1323884"/>
                <a:gd name="connsiteX377" fmla="*/ 2020741 w 2447898"/>
                <a:gd name="connsiteY377" fmla="*/ 1279683 h 1323884"/>
                <a:gd name="connsiteX378" fmla="*/ 2021543 w 2447898"/>
                <a:gd name="connsiteY378" fmla="*/ 1279999 h 1323884"/>
                <a:gd name="connsiteX379" fmla="*/ 2022371 w 2447898"/>
                <a:gd name="connsiteY379" fmla="*/ 1280308 h 1323884"/>
                <a:gd name="connsiteX380" fmla="*/ 2024001 w 2447898"/>
                <a:gd name="connsiteY380" fmla="*/ 1280912 h 1323884"/>
                <a:gd name="connsiteX381" fmla="*/ 2027287 w 2447898"/>
                <a:gd name="connsiteY381" fmla="*/ 1282120 h 1323884"/>
                <a:gd name="connsiteX382" fmla="*/ 2033807 w 2447898"/>
                <a:gd name="connsiteY382" fmla="*/ 1284428 h 1323884"/>
                <a:gd name="connsiteX383" fmla="*/ 2046905 w 2447898"/>
                <a:gd name="connsiteY383" fmla="*/ 1288724 h 1323884"/>
                <a:gd name="connsiteX384" fmla="*/ 2047707 w 2447898"/>
                <a:gd name="connsiteY384" fmla="*/ 1288985 h 1323884"/>
                <a:gd name="connsiteX385" fmla="*/ 2048509 w 2447898"/>
                <a:gd name="connsiteY385" fmla="*/ 1289227 h 1323884"/>
                <a:gd name="connsiteX386" fmla="*/ 2050112 w 2447898"/>
                <a:gd name="connsiteY386" fmla="*/ 1289724 h 1323884"/>
                <a:gd name="connsiteX387" fmla="*/ 2053319 w 2447898"/>
                <a:gd name="connsiteY387" fmla="*/ 1290690 h 1323884"/>
                <a:gd name="connsiteX388" fmla="*/ 2059765 w 2447898"/>
                <a:gd name="connsiteY388" fmla="*/ 1292556 h 1323884"/>
                <a:gd name="connsiteX389" fmla="*/ 2072605 w 2447898"/>
                <a:gd name="connsiteY389" fmla="*/ 1296039 h 1323884"/>
                <a:gd name="connsiteX390" fmla="*/ 2073407 w 2447898"/>
                <a:gd name="connsiteY390" fmla="*/ 1296227 h 1323884"/>
                <a:gd name="connsiteX391" fmla="*/ 2075812 w 2447898"/>
                <a:gd name="connsiteY391" fmla="*/ 1296851 h 1323884"/>
                <a:gd name="connsiteX392" fmla="*/ 2079019 w 2447898"/>
                <a:gd name="connsiteY392" fmla="*/ 1297643 h 1323884"/>
                <a:gd name="connsiteX393" fmla="*/ 2085439 w 2447898"/>
                <a:gd name="connsiteY393" fmla="*/ 1299160 h 1323884"/>
                <a:gd name="connsiteX394" fmla="*/ 2098306 w 2447898"/>
                <a:gd name="connsiteY394" fmla="*/ 1301992 h 1323884"/>
                <a:gd name="connsiteX395" fmla="*/ 2099803 w 2447898"/>
                <a:gd name="connsiteY395" fmla="*/ 1302307 h 1323884"/>
                <a:gd name="connsiteX396" fmla="*/ 2101307 w 2447898"/>
                <a:gd name="connsiteY396" fmla="*/ 1302596 h 1323884"/>
                <a:gd name="connsiteX397" fmla="*/ 2104282 w 2447898"/>
                <a:gd name="connsiteY397" fmla="*/ 1303200 h 1323884"/>
                <a:gd name="connsiteX398" fmla="*/ 2110285 w 2447898"/>
                <a:gd name="connsiteY398" fmla="*/ 1304374 h 1323884"/>
                <a:gd name="connsiteX399" fmla="*/ 2122270 w 2447898"/>
                <a:gd name="connsiteY399" fmla="*/ 1306529 h 1323884"/>
                <a:gd name="connsiteX400" fmla="*/ 2123019 w 2447898"/>
                <a:gd name="connsiteY400" fmla="*/ 1306656 h 1323884"/>
                <a:gd name="connsiteX401" fmla="*/ 2123767 w 2447898"/>
                <a:gd name="connsiteY401" fmla="*/ 1306764 h 1323884"/>
                <a:gd name="connsiteX402" fmla="*/ 2125271 w 2447898"/>
                <a:gd name="connsiteY402" fmla="*/ 1307025 h 1323884"/>
                <a:gd name="connsiteX403" fmla="*/ 2128273 w 2447898"/>
                <a:gd name="connsiteY403" fmla="*/ 1307522 h 1323884"/>
                <a:gd name="connsiteX404" fmla="*/ 2134249 w 2447898"/>
                <a:gd name="connsiteY404" fmla="*/ 1308468 h 1323884"/>
                <a:gd name="connsiteX405" fmla="*/ 2146234 w 2447898"/>
                <a:gd name="connsiteY405" fmla="*/ 1310227 h 1323884"/>
                <a:gd name="connsiteX406" fmla="*/ 2147062 w 2447898"/>
                <a:gd name="connsiteY406" fmla="*/ 1310327 h 1323884"/>
                <a:gd name="connsiteX407" fmla="*/ 2147864 w 2447898"/>
                <a:gd name="connsiteY407" fmla="*/ 1310435 h 1323884"/>
                <a:gd name="connsiteX408" fmla="*/ 2149494 w 2447898"/>
                <a:gd name="connsiteY408" fmla="*/ 1310670 h 1323884"/>
                <a:gd name="connsiteX409" fmla="*/ 2152727 w 2447898"/>
                <a:gd name="connsiteY409" fmla="*/ 1311086 h 1323884"/>
                <a:gd name="connsiteX410" fmla="*/ 2159253 w 2447898"/>
                <a:gd name="connsiteY410" fmla="*/ 1311925 h 1323884"/>
                <a:gd name="connsiteX411" fmla="*/ 2172246 w 2447898"/>
                <a:gd name="connsiteY411" fmla="*/ 1313448 h 1323884"/>
                <a:gd name="connsiteX412" fmla="*/ 2173047 w 2447898"/>
                <a:gd name="connsiteY412" fmla="*/ 1313529 h 1323884"/>
                <a:gd name="connsiteX413" fmla="*/ 2173849 w 2447898"/>
                <a:gd name="connsiteY413" fmla="*/ 1313629 h 1323884"/>
                <a:gd name="connsiteX414" fmla="*/ 2175479 w 2447898"/>
                <a:gd name="connsiteY414" fmla="*/ 1313790 h 1323884"/>
                <a:gd name="connsiteX415" fmla="*/ 2178739 w 2447898"/>
                <a:gd name="connsiteY415" fmla="*/ 1314133 h 1323884"/>
                <a:gd name="connsiteX416" fmla="*/ 2185238 w 2447898"/>
                <a:gd name="connsiteY416" fmla="*/ 1314784 h 1323884"/>
                <a:gd name="connsiteX417" fmla="*/ 2198231 w 2447898"/>
                <a:gd name="connsiteY417" fmla="*/ 1315992 h 1323884"/>
                <a:gd name="connsiteX418" fmla="*/ 2198980 w 2447898"/>
                <a:gd name="connsiteY418" fmla="*/ 1316045 h 1323884"/>
                <a:gd name="connsiteX419" fmla="*/ 2199755 w 2447898"/>
                <a:gd name="connsiteY419" fmla="*/ 1316119 h 1323884"/>
                <a:gd name="connsiteX420" fmla="*/ 2201259 w 2447898"/>
                <a:gd name="connsiteY420" fmla="*/ 1316253 h 1323884"/>
                <a:gd name="connsiteX421" fmla="*/ 2204286 w 2447898"/>
                <a:gd name="connsiteY421" fmla="*/ 1316488 h 1323884"/>
                <a:gd name="connsiteX422" fmla="*/ 2210369 w 2447898"/>
                <a:gd name="connsiteY422" fmla="*/ 1316985 h 1323884"/>
                <a:gd name="connsiteX423" fmla="*/ 2222506 w 2447898"/>
                <a:gd name="connsiteY423" fmla="*/ 1317878 h 1323884"/>
                <a:gd name="connsiteX424" fmla="*/ 2224004 w 2447898"/>
                <a:gd name="connsiteY424" fmla="*/ 1317985 h 1323884"/>
                <a:gd name="connsiteX425" fmla="*/ 2225534 w 2447898"/>
                <a:gd name="connsiteY425" fmla="*/ 1318065 h 1323884"/>
                <a:gd name="connsiteX426" fmla="*/ 2228562 w 2447898"/>
                <a:gd name="connsiteY426" fmla="*/ 1318273 h 1323884"/>
                <a:gd name="connsiteX427" fmla="*/ 2234618 w 2447898"/>
                <a:gd name="connsiteY427" fmla="*/ 1318663 h 1323884"/>
                <a:gd name="connsiteX428" fmla="*/ 2246756 w 2447898"/>
                <a:gd name="connsiteY428" fmla="*/ 1319347 h 1323884"/>
                <a:gd name="connsiteX429" fmla="*/ 2247504 w 2447898"/>
                <a:gd name="connsiteY429" fmla="*/ 1319401 h 1323884"/>
                <a:gd name="connsiteX430" fmla="*/ 2248253 w 2447898"/>
                <a:gd name="connsiteY430" fmla="*/ 1319428 h 1323884"/>
                <a:gd name="connsiteX431" fmla="*/ 2249731 w 2447898"/>
                <a:gd name="connsiteY431" fmla="*/ 1319502 h 1323884"/>
                <a:gd name="connsiteX432" fmla="*/ 2258662 w 2447898"/>
                <a:gd name="connsiteY432" fmla="*/ 1319978 h 1323884"/>
                <a:gd name="connsiteX433" fmla="*/ 2259410 w 2447898"/>
                <a:gd name="connsiteY433" fmla="*/ 1320005 h 1323884"/>
                <a:gd name="connsiteX434" fmla="*/ 2260133 w 2447898"/>
                <a:gd name="connsiteY434" fmla="*/ 1320025 h 1323884"/>
                <a:gd name="connsiteX435" fmla="*/ 2261636 w 2447898"/>
                <a:gd name="connsiteY435" fmla="*/ 1320106 h 1323884"/>
                <a:gd name="connsiteX436" fmla="*/ 2264611 w 2447898"/>
                <a:gd name="connsiteY436" fmla="*/ 1320240 h 1323884"/>
                <a:gd name="connsiteX437" fmla="*/ 2270541 w 2447898"/>
                <a:gd name="connsiteY437" fmla="*/ 1320502 h 1323884"/>
                <a:gd name="connsiteX438" fmla="*/ 2271290 w 2447898"/>
                <a:gd name="connsiteY438" fmla="*/ 1320528 h 1323884"/>
                <a:gd name="connsiteX439" fmla="*/ 2272038 w 2447898"/>
                <a:gd name="connsiteY439" fmla="*/ 1320575 h 1323884"/>
                <a:gd name="connsiteX440" fmla="*/ 2273516 w 2447898"/>
                <a:gd name="connsiteY440" fmla="*/ 1320629 h 1323884"/>
                <a:gd name="connsiteX441" fmla="*/ 2276491 w 2447898"/>
                <a:gd name="connsiteY441" fmla="*/ 1320736 h 1323884"/>
                <a:gd name="connsiteX442" fmla="*/ 2282447 w 2447898"/>
                <a:gd name="connsiteY442" fmla="*/ 1320971 h 1323884"/>
                <a:gd name="connsiteX443" fmla="*/ 2294346 w 2447898"/>
                <a:gd name="connsiteY443" fmla="*/ 1321394 h 1323884"/>
                <a:gd name="connsiteX444" fmla="*/ 2297560 w 2447898"/>
                <a:gd name="connsiteY444" fmla="*/ 1321495 h 1323884"/>
                <a:gd name="connsiteX445" fmla="*/ 2300793 w 2447898"/>
                <a:gd name="connsiteY445" fmla="*/ 1321602 h 1323884"/>
                <a:gd name="connsiteX446" fmla="*/ 2307239 w 2447898"/>
                <a:gd name="connsiteY446" fmla="*/ 1321810 h 1323884"/>
                <a:gd name="connsiteX447" fmla="*/ 2308041 w 2447898"/>
                <a:gd name="connsiteY447" fmla="*/ 1321837 h 1323884"/>
                <a:gd name="connsiteX448" fmla="*/ 2308869 w 2447898"/>
                <a:gd name="connsiteY448" fmla="*/ 1321864 h 1323884"/>
                <a:gd name="connsiteX449" fmla="*/ 2310473 w 2447898"/>
                <a:gd name="connsiteY449" fmla="*/ 1321891 h 1323884"/>
                <a:gd name="connsiteX450" fmla="*/ 2313706 w 2447898"/>
                <a:gd name="connsiteY450" fmla="*/ 1321991 h 1323884"/>
                <a:gd name="connsiteX451" fmla="*/ 2320152 w 2447898"/>
                <a:gd name="connsiteY451" fmla="*/ 1322153 h 1323884"/>
                <a:gd name="connsiteX452" fmla="*/ 2321756 w 2447898"/>
                <a:gd name="connsiteY452" fmla="*/ 1322206 h 1323884"/>
                <a:gd name="connsiteX453" fmla="*/ 2323386 w 2447898"/>
                <a:gd name="connsiteY453" fmla="*/ 1322233 h 1323884"/>
                <a:gd name="connsiteX454" fmla="*/ 2326599 w 2447898"/>
                <a:gd name="connsiteY454" fmla="*/ 1322307 h 1323884"/>
                <a:gd name="connsiteX455" fmla="*/ 2333039 w 2447898"/>
                <a:gd name="connsiteY455" fmla="*/ 1322468 h 1323884"/>
                <a:gd name="connsiteX456" fmla="*/ 2345952 w 2447898"/>
                <a:gd name="connsiteY456" fmla="*/ 1322730 h 1323884"/>
                <a:gd name="connsiteX457" fmla="*/ 2346707 w 2447898"/>
                <a:gd name="connsiteY457" fmla="*/ 1322730 h 1323884"/>
                <a:gd name="connsiteX458" fmla="*/ 2347456 w 2447898"/>
                <a:gd name="connsiteY458" fmla="*/ 1322757 h 1323884"/>
                <a:gd name="connsiteX459" fmla="*/ 2348960 w 2447898"/>
                <a:gd name="connsiteY459" fmla="*/ 1322783 h 1323884"/>
                <a:gd name="connsiteX460" fmla="*/ 2351988 w 2447898"/>
                <a:gd name="connsiteY460" fmla="*/ 1322830 h 1323884"/>
                <a:gd name="connsiteX461" fmla="*/ 2357990 w 2447898"/>
                <a:gd name="connsiteY461" fmla="*/ 1322938 h 1323884"/>
                <a:gd name="connsiteX462" fmla="*/ 2358739 w 2447898"/>
                <a:gd name="connsiteY462" fmla="*/ 1322965 h 1323884"/>
                <a:gd name="connsiteX463" fmla="*/ 2359514 w 2447898"/>
                <a:gd name="connsiteY463" fmla="*/ 1322965 h 1323884"/>
                <a:gd name="connsiteX464" fmla="*/ 2364020 w 2447898"/>
                <a:gd name="connsiteY464" fmla="*/ 1323045 h 1323884"/>
                <a:gd name="connsiteX465" fmla="*/ 2370049 w 2447898"/>
                <a:gd name="connsiteY465" fmla="*/ 1323119 h 1323884"/>
                <a:gd name="connsiteX466" fmla="*/ 2370798 w 2447898"/>
                <a:gd name="connsiteY466" fmla="*/ 1323146 h 1323884"/>
                <a:gd name="connsiteX467" fmla="*/ 2371553 w 2447898"/>
                <a:gd name="connsiteY467" fmla="*/ 1323146 h 1323884"/>
                <a:gd name="connsiteX468" fmla="*/ 2373050 w 2447898"/>
                <a:gd name="connsiteY468" fmla="*/ 1323173 h 1323884"/>
                <a:gd name="connsiteX469" fmla="*/ 2376052 w 2447898"/>
                <a:gd name="connsiteY469" fmla="*/ 1323200 h 1323884"/>
                <a:gd name="connsiteX470" fmla="*/ 2382087 w 2447898"/>
                <a:gd name="connsiteY470" fmla="*/ 1323280 h 1323884"/>
                <a:gd name="connsiteX471" fmla="*/ 2394119 w 2447898"/>
                <a:gd name="connsiteY471" fmla="*/ 1323434 h 1323884"/>
                <a:gd name="connsiteX472" fmla="*/ 2394974 w 2447898"/>
                <a:gd name="connsiteY472" fmla="*/ 1323434 h 1323884"/>
                <a:gd name="connsiteX473" fmla="*/ 2395802 w 2447898"/>
                <a:gd name="connsiteY473" fmla="*/ 1323461 h 1323884"/>
                <a:gd name="connsiteX474" fmla="*/ 2397485 w 2447898"/>
                <a:gd name="connsiteY474" fmla="*/ 1323461 h 1323884"/>
                <a:gd name="connsiteX475" fmla="*/ 2400850 w 2447898"/>
                <a:gd name="connsiteY475" fmla="*/ 1323515 h 1323884"/>
                <a:gd name="connsiteX476" fmla="*/ 2407575 w 2447898"/>
                <a:gd name="connsiteY476" fmla="*/ 1323569 h 1323884"/>
                <a:gd name="connsiteX477" fmla="*/ 2408404 w 2447898"/>
                <a:gd name="connsiteY477" fmla="*/ 1323569 h 1323884"/>
                <a:gd name="connsiteX478" fmla="*/ 2409258 w 2447898"/>
                <a:gd name="connsiteY478" fmla="*/ 1323595 h 1323884"/>
                <a:gd name="connsiteX479" fmla="*/ 2410941 w 2447898"/>
                <a:gd name="connsiteY479" fmla="*/ 1323595 h 1323884"/>
                <a:gd name="connsiteX480" fmla="*/ 2414280 w 2447898"/>
                <a:gd name="connsiteY480" fmla="*/ 1323649 h 1323884"/>
                <a:gd name="connsiteX481" fmla="*/ 2421012 w 2447898"/>
                <a:gd name="connsiteY481" fmla="*/ 1323696 h 1323884"/>
                <a:gd name="connsiteX482" fmla="*/ 2422688 w 2447898"/>
                <a:gd name="connsiteY482" fmla="*/ 1323696 h 1323884"/>
                <a:gd name="connsiteX483" fmla="*/ 2424371 w 2447898"/>
                <a:gd name="connsiteY483" fmla="*/ 1323723 h 1323884"/>
                <a:gd name="connsiteX484" fmla="*/ 2427737 w 2447898"/>
                <a:gd name="connsiteY484" fmla="*/ 1323750 h 1323884"/>
                <a:gd name="connsiteX485" fmla="*/ 2434442 w 2447898"/>
                <a:gd name="connsiteY485" fmla="*/ 1323777 h 1323884"/>
                <a:gd name="connsiteX486" fmla="*/ 2435296 w 2447898"/>
                <a:gd name="connsiteY486" fmla="*/ 1323804 h 1323884"/>
                <a:gd name="connsiteX487" fmla="*/ 2437807 w 2447898"/>
                <a:gd name="connsiteY487" fmla="*/ 1323804 h 1323884"/>
                <a:gd name="connsiteX488" fmla="*/ 2441173 w 2447898"/>
                <a:gd name="connsiteY488" fmla="*/ 1323830 h 1323884"/>
                <a:gd name="connsiteX489" fmla="*/ 2442021 w 2447898"/>
                <a:gd name="connsiteY489" fmla="*/ 1323830 h 1323884"/>
                <a:gd name="connsiteX490" fmla="*/ 2442849 w 2447898"/>
                <a:gd name="connsiteY490" fmla="*/ 1323857 h 1323884"/>
                <a:gd name="connsiteX491" fmla="*/ 2446215 w 2447898"/>
                <a:gd name="connsiteY491" fmla="*/ 1323857 h 1323884"/>
                <a:gd name="connsiteX492" fmla="*/ 2447043 w 2447898"/>
                <a:gd name="connsiteY492" fmla="*/ 1323884 h 1323884"/>
                <a:gd name="connsiteX493" fmla="*/ 2447898 w 2447898"/>
                <a:gd name="connsiteY493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564409 w 2447898"/>
                <a:gd name="connsiteY158" fmla="*/ 1296797 h 1323884"/>
                <a:gd name="connsiteX159" fmla="*/ 582519 w 2447898"/>
                <a:gd name="connsiteY159" fmla="*/ 1313737 h 1323884"/>
                <a:gd name="connsiteX160" fmla="*/ 541746 w 2447898"/>
                <a:gd name="connsiteY160" fmla="*/ 1309971 h 1323884"/>
                <a:gd name="connsiteX161" fmla="*/ 546627 w 2447898"/>
                <a:gd name="connsiteY161" fmla="*/ 1314932 h 1323884"/>
                <a:gd name="connsiteX162" fmla="*/ 598087 w 2447898"/>
                <a:gd name="connsiteY162" fmla="*/ 1307213 h 1323884"/>
                <a:gd name="connsiteX163" fmla="*/ 609848 w 2447898"/>
                <a:gd name="connsiteY163" fmla="*/ 1294909 h 1323884"/>
                <a:gd name="connsiteX164" fmla="*/ 708795 w 2447898"/>
                <a:gd name="connsiteY164" fmla="*/ 1303323 h 1323884"/>
                <a:gd name="connsiteX165" fmla="*/ 788365 w 2447898"/>
                <a:gd name="connsiteY165" fmla="*/ 1310134 h 1323884"/>
                <a:gd name="connsiteX166" fmla="*/ 869213 w 2447898"/>
                <a:gd name="connsiteY166" fmla="*/ 1308707 h 1323884"/>
                <a:gd name="connsiteX167" fmla="*/ 898734 w 2447898"/>
                <a:gd name="connsiteY167" fmla="*/ 571454 h 1323884"/>
                <a:gd name="connsiteX168" fmla="*/ 947106 w 2447898"/>
                <a:gd name="connsiteY168" fmla="*/ 444807 h 1323884"/>
                <a:gd name="connsiteX169" fmla="*/ 999514 w 2447898"/>
                <a:gd name="connsiteY169" fmla="*/ 312337 h 1323884"/>
                <a:gd name="connsiteX170" fmla="*/ 1002720 w 2447898"/>
                <a:gd name="connsiteY170" fmla="*/ 304577 h 1323884"/>
                <a:gd name="connsiteX171" fmla="*/ 1005934 w 2447898"/>
                <a:gd name="connsiteY171" fmla="*/ 296843 h 1323884"/>
                <a:gd name="connsiteX172" fmla="*/ 1012374 w 2447898"/>
                <a:gd name="connsiteY172" fmla="*/ 281586 h 1323884"/>
                <a:gd name="connsiteX173" fmla="*/ 1025240 w 2447898"/>
                <a:gd name="connsiteY173" fmla="*/ 251778 h 1323884"/>
                <a:gd name="connsiteX174" fmla="*/ 1050960 w 2447898"/>
                <a:gd name="connsiteY174" fmla="*/ 195597 h 1323884"/>
                <a:gd name="connsiteX175" fmla="*/ 1051716 w 2447898"/>
                <a:gd name="connsiteY175" fmla="*/ 194024 h 1323884"/>
                <a:gd name="connsiteX176" fmla="*/ 1052438 w 2447898"/>
                <a:gd name="connsiteY176" fmla="*/ 192478 h 1323884"/>
                <a:gd name="connsiteX177" fmla="*/ 1053942 w 2447898"/>
                <a:gd name="connsiteY177" fmla="*/ 189384 h 1323884"/>
                <a:gd name="connsiteX178" fmla="*/ 1056943 w 2447898"/>
                <a:gd name="connsiteY178" fmla="*/ 183224 h 1323884"/>
                <a:gd name="connsiteX179" fmla="*/ 1062946 w 2447898"/>
                <a:gd name="connsiteY179" fmla="*/ 171190 h 1323884"/>
                <a:gd name="connsiteX180" fmla="*/ 1074958 w 2447898"/>
                <a:gd name="connsiteY180" fmla="*/ 148042 h 1323884"/>
                <a:gd name="connsiteX181" fmla="*/ 1075706 w 2447898"/>
                <a:gd name="connsiteY181" fmla="*/ 146652 h 1323884"/>
                <a:gd name="connsiteX182" fmla="*/ 1076455 w 2447898"/>
                <a:gd name="connsiteY182" fmla="*/ 145237 h 1323884"/>
                <a:gd name="connsiteX183" fmla="*/ 1080960 w 2447898"/>
                <a:gd name="connsiteY183" fmla="*/ 136978 h 1323884"/>
                <a:gd name="connsiteX184" fmla="*/ 1086937 w 2447898"/>
                <a:gd name="connsiteY184" fmla="*/ 126282 h 1323884"/>
                <a:gd name="connsiteX185" fmla="*/ 1098949 w 2447898"/>
                <a:gd name="connsiteY185" fmla="*/ 106017 h 1323884"/>
                <a:gd name="connsiteX186" fmla="*/ 1099750 w 2447898"/>
                <a:gd name="connsiteY186" fmla="*/ 104680 h 1323884"/>
                <a:gd name="connsiteX187" fmla="*/ 1100578 w 2447898"/>
                <a:gd name="connsiteY187" fmla="*/ 103369 h 1323884"/>
                <a:gd name="connsiteX188" fmla="*/ 1102208 w 2447898"/>
                <a:gd name="connsiteY188" fmla="*/ 100774 h 1323884"/>
                <a:gd name="connsiteX189" fmla="*/ 1105441 w 2447898"/>
                <a:gd name="connsiteY189" fmla="*/ 95662 h 1323884"/>
                <a:gd name="connsiteX190" fmla="*/ 1111961 w 2447898"/>
                <a:gd name="connsiteY190" fmla="*/ 85778 h 1323884"/>
                <a:gd name="connsiteX191" fmla="*/ 1112769 w 2447898"/>
                <a:gd name="connsiteY191" fmla="*/ 84572 h 1323884"/>
                <a:gd name="connsiteX192" fmla="*/ 1113597 w 2447898"/>
                <a:gd name="connsiteY192" fmla="*/ 83393 h 1323884"/>
                <a:gd name="connsiteX193" fmla="*/ 1115201 w 2447898"/>
                <a:gd name="connsiteY193" fmla="*/ 81034 h 1323884"/>
                <a:gd name="connsiteX194" fmla="*/ 1118460 w 2447898"/>
                <a:gd name="connsiteY194" fmla="*/ 76393 h 1323884"/>
                <a:gd name="connsiteX195" fmla="*/ 1124953 w 2447898"/>
                <a:gd name="connsiteY195" fmla="*/ 67506 h 1323884"/>
                <a:gd name="connsiteX196" fmla="*/ 1125782 w 2447898"/>
                <a:gd name="connsiteY196" fmla="*/ 66431 h 1323884"/>
                <a:gd name="connsiteX197" fmla="*/ 1126590 w 2447898"/>
                <a:gd name="connsiteY197" fmla="*/ 65356 h 1323884"/>
                <a:gd name="connsiteX198" fmla="*/ 1128220 w 2447898"/>
                <a:gd name="connsiteY198" fmla="*/ 63233 h 1323884"/>
                <a:gd name="connsiteX199" fmla="*/ 1131479 w 2447898"/>
                <a:gd name="connsiteY199" fmla="*/ 59117 h 1323884"/>
                <a:gd name="connsiteX200" fmla="*/ 1137972 w 2447898"/>
                <a:gd name="connsiteY200" fmla="*/ 51252 h 1323884"/>
                <a:gd name="connsiteX201" fmla="*/ 1150991 w 2447898"/>
                <a:gd name="connsiteY201" fmla="*/ 37122 h 1323884"/>
                <a:gd name="connsiteX202" fmla="*/ 1152495 w 2447898"/>
                <a:gd name="connsiteY202" fmla="*/ 35601 h 1323884"/>
                <a:gd name="connsiteX203" fmla="*/ 1154019 w 2447898"/>
                <a:gd name="connsiteY203" fmla="*/ 34133 h 1323884"/>
                <a:gd name="connsiteX204" fmla="*/ 1157047 w 2447898"/>
                <a:gd name="connsiteY204" fmla="*/ 31249 h 1323884"/>
                <a:gd name="connsiteX205" fmla="*/ 1163129 w 2447898"/>
                <a:gd name="connsiteY205" fmla="*/ 25901 h 1323884"/>
                <a:gd name="connsiteX206" fmla="*/ 1163878 w 2447898"/>
                <a:gd name="connsiteY206" fmla="*/ 25246 h 1323884"/>
                <a:gd name="connsiteX207" fmla="*/ 1164660 w 2447898"/>
                <a:gd name="connsiteY207" fmla="*/ 24616 h 1323884"/>
                <a:gd name="connsiteX208" fmla="*/ 1166157 w 2447898"/>
                <a:gd name="connsiteY208" fmla="*/ 23384 h 1323884"/>
                <a:gd name="connsiteX209" fmla="*/ 1169211 w 2447898"/>
                <a:gd name="connsiteY209" fmla="*/ 21025 h 1323884"/>
                <a:gd name="connsiteX210" fmla="*/ 1175267 w 2447898"/>
                <a:gd name="connsiteY210" fmla="*/ 16647 h 1323884"/>
                <a:gd name="connsiteX211" fmla="*/ 1176042 w 2447898"/>
                <a:gd name="connsiteY211" fmla="*/ 16123 h 1323884"/>
                <a:gd name="connsiteX212" fmla="*/ 1176798 w 2447898"/>
                <a:gd name="connsiteY212" fmla="*/ 15625 h 1323884"/>
                <a:gd name="connsiteX213" fmla="*/ 1178321 w 2447898"/>
                <a:gd name="connsiteY213" fmla="*/ 14629 h 1323884"/>
                <a:gd name="connsiteX214" fmla="*/ 1181349 w 2447898"/>
                <a:gd name="connsiteY214" fmla="*/ 12767 h 1323884"/>
                <a:gd name="connsiteX215" fmla="*/ 1182098 w 2447898"/>
                <a:gd name="connsiteY215" fmla="*/ 12321 h 1323884"/>
                <a:gd name="connsiteX216" fmla="*/ 1182880 w 2447898"/>
                <a:gd name="connsiteY216" fmla="*/ 11876 h 1323884"/>
                <a:gd name="connsiteX217" fmla="*/ 1184377 w 2447898"/>
                <a:gd name="connsiteY217" fmla="*/ 11011 h 1323884"/>
                <a:gd name="connsiteX218" fmla="*/ 1187431 w 2447898"/>
                <a:gd name="connsiteY218" fmla="*/ 9385 h 1323884"/>
                <a:gd name="connsiteX219" fmla="*/ 1188180 w 2447898"/>
                <a:gd name="connsiteY219" fmla="*/ 9018 h 1323884"/>
                <a:gd name="connsiteX220" fmla="*/ 1188935 w 2447898"/>
                <a:gd name="connsiteY220" fmla="*/ 8625 h 1323884"/>
                <a:gd name="connsiteX221" fmla="*/ 1190459 w 2447898"/>
                <a:gd name="connsiteY221" fmla="*/ 7891 h 1323884"/>
                <a:gd name="connsiteX222" fmla="*/ 1193487 w 2447898"/>
                <a:gd name="connsiteY222" fmla="*/ 6527 h 1323884"/>
                <a:gd name="connsiteX223" fmla="*/ 1194262 w 2447898"/>
                <a:gd name="connsiteY223" fmla="*/ 6213 h 1323884"/>
                <a:gd name="connsiteX224" fmla="*/ 1195018 w 2447898"/>
                <a:gd name="connsiteY224" fmla="*/ 5899 h 1323884"/>
                <a:gd name="connsiteX225" fmla="*/ 1196541 w 2447898"/>
                <a:gd name="connsiteY225" fmla="*/ 5295 h 1323884"/>
                <a:gd name="connsiteX226" fmla="*/ 1199569 w 2447898"/>
                <a:gd name="connsiteY226" fmla="*/ 4195 h 1323884"/>
                <a:gd name="connsiteX227" fmla="*/ 1200318 w 2447898"/>
                <a:gd name="connsiteY227" fmla="*/ 3932 h 1323884"/>
                <a:gd name="connsiteX228" fmla="*/ 1201073 w 2447898"/>
                <a:gd name="connsiteY228" fmla="*/ 3697 h 1323884"/>
                <a:gd name="connsiteX229" fmla="*/ 1202544 w 2447898"/>
                <a:gd name="connsiteY229" fmla="*/ 3224 h 1323884"/>
                <a:gd name="connsiteX230" fmla="*/ 1204048 w 2447898"/>
                <a:gd name="connsiteY230" fmla="*/ 2805 h 1323884"/>
                <a:gd name="connsiteX231" fmla="*/ 1205526 w 2447898"/>
                <a:gd name="connsiteY231" fmla="*/ 2385 h 1323884"/>
                <a:gd name="connsiteX232" fmla="*/ 1207023 w 2447898"/>
                <a:gd name="connsiteY232" fmla="*/ 2019 h 1323884"/>
                <a:gd name="connsiteX233" fmla="*/ 1208500 w 2447898"/>
                <a:gd name="connsiteY233" fmla="*/ 1678 h 1323884"/>
                <a:gd name="connsiteX234" fmla="*/ 1209998 w 2447898"/>
                <a:gd name="connsiteY234" fmla="*/ 1363 h 1323884"/>
                <a:gd name="connsiteX235" fmla="*/ 1211475 w 2447898"/>
                <a:gd name="connsiteY235" fmla="*/ 1101 h 1323884"/>
                <a:gd name="connsiteX236" fmla="*/ 1212979 w 2447898"/>
                <a:gd name="connsiteY236" fmla="*/ 839 h 1323884"/>
                <a:gd name="connsiteX237" fmla="*/ 1213701 w 2447898"/>
                <a:gd name="connsiteY237" fmla="*/ 734 h 1323884"/>
                <a:gd name="connsiteX238" fmla="*/ 1214450 w 2447898"/>
                <a:gd name="connsiteY238" fmla="*/ 629 h 1323884"/>
                <a:gd name="connsiteX239" fmla="*/ 1215199 w 2447898"/>
                <a:gd name="connsiteY239" fmla="*/ 550 h 1323884"/>
                <a:gd name="connsiteX240" fmla="*/ 1215954 w 2447898"/>
                <a:gd name="connsiteY240" fmla="*/ 446 h 1323884"/>
                <a:gd name="connsiteX241" fmla="*/ 1216676 w 2447898"/>
                <a:gd name="connsiteY241" fmla="*/ 367 h 1323884"/>
                <a:gd name="connsiteX242" fmla="*/ 1217425 w 2447898"/>
                <a:gd name="connsiteY242" fmla="*/ 288 h 1323884"/>
                <a:gd name="connsiteX243" fmla="*/ 1218929 w 2447898"/>
                <a:gd name="connsiteY243" fmla="*/ 183 h 1323884"/>
                <a:gd name="connsiteX244" fmla="*/ 1219651 w 2447898"/>
                <a:gd name="connsiteY244" fmla="*/ 131 h 1323884"/>
                <a:gd name="connsiteX245" fmla="*/ 1220406 w 2447898"/>
                <a:gd name="connsiteY245" fmla="*/ 79 h 1323884"/>
                <a:gd name="connsiteX246" fmla="*/ 1221904 w 2447898"/>
                <a:gd name="connsiteY246" fmla="*/ 26 h 1323884"/>
                <a:gd name="connsiteX247" fmla="*/ 1222633 w 2447898"/>
                <a:gd name="connsiteY247" fmla="*/ 0 h 1323884"/>
                <a:gd name="connsiteX248" fmla="*/ 1224878 w 2447898"/>
                <a:gd name="connsiteY248" fmla="*/ 0 h 1323884"/>
                <a:gd name="connsiteX249" fmla="*/ 1225607 w 2447898"/>
                <a:gd name="connsiteY249" fmla="*/ 26 h 1323884"/>
                <a:gd name="connsiteX250" fmla="*/ 1227860 w 2447898"/>
                <a:gd name="connsiteY250" fmla="*/ 105 h 1323884"/>
                <a:gd name="connsiteX251" fmla="*/ 1228609 w 2447898"/>
                <a:gd name="connsiteY251" fmla="*/ 157 h 1323884"/>
                <a:gd name="connsiteX252" fmla="*/ 1229331 w 2447898"/>
                <a:gd name="connsiteY252" fmla="*/ 209 h 1323884"/>
                <a:gd name="connsiteX253" fmla="*/ 1230086 w 2447898"/>
                <a:gd name="connsiteY253" fmla="*/ 262 h 1323884"/>
                <a:gd name="connsiteX254" fmla="*/ 1231583 w 2447898"/>
                <a:gd name="connsiteY254" fmla="*/ 419 h 1323884"/>
                <a:gd name="connsiteX255" fmla="*/ 1232312 w 2447898"/>
                <a:gd name="connsiteY255" fmla="*/ 498 h 1323884"/>
                <a:gd name="connsiteX256" fmla="*/ 1233061 w 2447898"/>
                <a:gd name="connsiteY256" fmla="*/ 577 h 1323884"/>
                <a:gd name="connsiteX257" fmla="*/ 1233810 w 2447898"/>
                <a:gd name="connsiteY257" fmla="*/ 681 h 1323884"/>
                <a:gd name="connsiteX258" fmla="*/ 1235287 w 2447898"/>
                <a:gd name="connsiteY258" fmla="*/ 917 h 1323884"/>
                <a:gd name="connsiteX259" fmla="*/ 1236036 w 2447898"/>
                <a:gd name="connsiteY259" fmla="*/ 1022 h 1323884"/>
                <a:gd name="connsiteX260" fmla="*/ 1236785 w 2447898"/>
                <a:gd name="connsiteY260" fmla="*/ 1153 h 1323884"/>
                <a:gd name="connsiteX261" fmla="*/ 1238262 w 2447898"/>
                <a:gd name="connsiteY261" fmla="*/ 1442 h 1323884"/>
                <a:gd name="connsiteX262" fmla="*/ 1239766 w 2447898"/>
                <a:gd name="connsiteY262" fmla="*/ 1756 h 1323884"/>
                <a:gd name="connsiteX263" fmla="*/ 1241237 w 2447898"/>
                <a:gd name="connsiteY263" fmla="*/ 2123 h 1323884"/>
                <a:gd name="connsiteX264" fmla="*/ 1242741 w 2447898"/>
                <a:gd name="connsiteY264" fmla="*/ 2491 h 1323884"/>
                <a:gd name="connsiteX265" fmla="*/ 1244212 w 2447898"/>
                <a:gd name="connsiteY265" fmla="*/ 2910 h 1323884"/>
                <a:gd name="connsiteX266" fmla="*/ 1247193 w 2447898"/>
                <a:gd name="connsiteY266" fmla="*/ 3827 h 1323884"/>
                <a:gd name="connsiteX267" fmla="*/ 1248021 w 2447898"/>
                <a:gd name="connsiteY267" fmla="*/ 4089 h 1323884"/>
                <a:gd name="connsiteX268" fmla="*/ 1250426 w 2447898"/>
                <a:gd name="connsiteY268" fmla="*/ 4954 h 1323884"/>
                <a:gd name="connsiteX269" fmla="*/ 1253660 w 2447898"/>
                <a:gd name="connsiteY269" fmla="*/ 6239 h 1323884"/>
                <a:gd name="connsiteX270" fmla="*/ 1255263 w 2447898"/>
                <a:gd name="connsiteY270" fmla="*/ 6921 h 1323884"/>
                <a:gd name="connsiteX271" fmla="*/ 1256893 w 2447898"/>
                <a:gd name="connsiteY271" fmla="*/ 7655 h 1323884"/>
                <a:gd name="connsiteX272" fmla="*/ 1260133 w 2447898"/>
                <a:gd name="connsiteY272" fmla="*/ 9228 h 1323884"/>
                <a:gd name="connsiteX273" fmla="*/ 1261736 w 2447898"/>
                <a:gd name="connsiteY273" fmla="*/ 10067 h 1323884"/>
                <a:gd name="connsiteX274" fmla="*/ 1263339 w 2447898"/>
                <a:gd name="connsiteY274" fmla="*/ 10932 h 1323884"/>
                <a:gd name="connsiteX275" fmla="*/ 1266572 w 2447898"/>
                <a:gd name="connsiteY275" fmla="*/ 12793 h 1323884"/>
                <a:gd name="connsiteX276" fmla="*/ 1273046 w 2447898"/>
                <a:gd name="connsiteY276" fmla="*/ 16935 h 1323884"/>
                <a:gd name="connsiteX277" fmla="*/ 1273847 w 2447898"/>
                <a:gd name="connsiteY277" fmla="*/ 17486 h 1323884"/>
                <a:gd name="connsiteX278" fmla="*/ 1274649 w 2447898"/>
                <a:gd name="connsiteY278" fmla="*/ 18063 h 1323884"/>
                <a:gd name="connsiteX279" fmla="*/ 1276279 w 2447898"/>
                <a:gd name="connsiteY279" fmla="*/ 19216 h 1323884"/>
                <a:gd name="connsiteX280" fmla="*/ 1279492 w 2447898"/>
                <a:gd name="connsiteY280" fmla="*/ 21654 h 1323884"/>
                <a:gd name="connsiteX281" fmla="*/ 1285959 w 2447898"/>
                <a:gd name="connsiteY281" fmla="*/ 26924 h 1323884"/>
                <a:gd name="connsiteX282" fmla="*/ 1286760 w 2447898"/>
                <a:gd name="connsiteY282" fmla="*/ 27605 h 1323884"/>
                <a:gd name="connsiteX283" fmla="*/ 1287562 w 2447898"/>
                <a:gd name="connsiteY283" fmla="*/ 28313 h 1323884"/>
                <a:gd name="connsiteX284" fmla="*/ 1289192 w 2447898"/>
                <a:gd name="connsiteY284" fmla="*/ 29755 h 1323884"/>
                <a:gd name="connsiteX285" fmla="*/ 1292405 w 2447898"/>
                <a:gd name="connsiteY285" fmla="*/ 32744 h 1323884"/>
                <a:gd name="connsiteX286" fmla="*/ 1298872 w 2447898"/>
                <a:gd name="connsiteY286" fmla="*/ 39114 h 1323884"/>
                <a:gd name="connsiteX287" fmla="*/ 1300376 w 2447898"/>
                <a:gd name="connsiteY287" fmla="*/ 40687 h 1323884"/>
                <a:gd name="connsiteX288" fmla="*/ 1301880 w 2447898"/>
                <a:gd name="connsiteY288" fmla="*/ 42287 h 1323884"/>
                <a:gd name="connsiteX289" fmla="*/ 1304907 w 2447898"/>
                <a:gd name="connsiteY289" fmla="*/ 45563 h 1323884"/>
                <a:gd name="connsiteX290" fmla="*/ 1310937 w 2447898"/>
                <a:gd name="connsiteY290" fmla="*/ 52458 h 1323884"/>
                <a:gd name="connsiteX291" fmla="*/ 1322995 w 2447898"/>
                <a:gd name="connsiteY291" fmla="*/ 67585 h 1323884"/>
                <a:gd name="connsiteX292" fmla="*/ 1323744 w 2447898"/>
                <a:gd name="connsiteY292" fmla="*/ 68581 h 1323884"/>
                <a:gd name="connsiteX293" fmla="*/ 1325996 w 2447898"/>
                <a:gd name="connsiteY293" fmla="*/ 71648 h 1323884"/>
                <a:gd name="connsiteX294" fmla="*/ 1329024 w 2447898"/>
                <a:gd name="connsiteY294" fmla="*/ 75816 h 1323884"/>
                <a:gd name="connsiteX295" fmla="*/ 1335027 w 2447898"/>
                <a:gd name="connsiteY295" fmla="*/ 84468 h 1323884"/>
                <a:gd name="connsiteX296" fmla="*/ 1347092 w 2447898"/>
                <a:gd name="connsiteY296" fmla="*/ 103029 h 1323884"/>
                <a:gd name="connsiteX297" fmla="*/ 1347920 w 2447898"/>
                <a:gd name="connsiteY297" fmla="*/ 104339 h 1323884"/>
                <a:gd name="connsiteX298" fmla="*/ 1348722 w 2447898"/>
                <a:gd name="connsiteY298" fmla="*/ 105677 h 1323884"/>
                <a:gd name="connsiteX299" fmla="*/ 1350351 w 2447898"/>
                <a:gd name="connsiteY299" fmla="*/ 108351 h 1323884"/>
                <a:gd name="connsiteX300" fmla="*/ 1353638 w 2447898"/>
                <a:gd name="connsiteY300" fmla="*/ 113751 h 1323884"/>
                <a:gd name="connsiteX301" fmla="*/ 1360157 w 2447898"/>
                <a:gd name="connsiteY301" fmla="*/ 124946 h 1323884"/>
                <a:gd name="connsiteX302" fmla="*/ 1373229 w 2447898"/>
                <a:gd name="connsiteY302" fmla="*/ 148592 h 1323884"/>
                <a:gd name="connsiteX303" fmla="*/ 1399367 w 2447898"/>
                <a:gd name="connsiteY303" fmla="*/ 200683 h 1323884"/>
                <a:gd name="connsiteX304" fmla="*/ 1400168 w 2447898"/>
                <a:gd name="connsiteY304" fmla="*/ 202361 h 1323884"/>
                <a:gd name="connsiteX305" fmla="*/ 1402580 w 2447898"/>
                <a:gd name="connsiteY305" fmla="*/ 207473 h 1323884"/>
                <a:gd name="connsiteX306" fmla="*/ 1405760 w 2447898"/>
                <a:gd name="connsiteY306" fmla="*/ 214342 h 1323884"/>
                <a:gd name="connsiteX307" fmla="*/ 1412180 w 2447898"/>
                <a:gd name="connsiteY307" fmla="*/ 228315 h 1323884"/>
                <a:gd name="connsiteX308" fmla="*/ 1425014 w 2447898"/>
                <a:gd name="connsiteY308" fmla="*/ 257153 h 1323884"/>
                <a:gd name="connsiteX309" fmla="*/ 1450667 w 2447898"/>
                <a:gd name="connsiteY309" fmla="*/ 317922 h 1323884"/>
                <a:gd name="connsiteX310" fmla="*/ 1498516 w 2447898"/>
                <a:gd name="connsiteY310" fmla="*/ 438934 h 1323884"/>
                <a:gd name="connsiteX311" fmla="*/ 1550434 w 2447898"/>
                <a:gd name="connsiteY311" fmla="*/ 574789 h 1323884"/>
                <a:gd name="connsiteX312" fmla="*/ 1598859 w 2447898"/>
                <a:gd name="connsiteY312" fmla="*/ 699183 h 1323884"/>
                <a:gd name="connsiteX313" fmla="*/ 1646377 w 2447898"/>
                <a:gd name="connsiteY313" fmla="*/ 813637 h 1323884"/>
                <a:gd name="connsiteX314" fmla="*/ 1697903 w 2447898"/>
                <a:gd name="connsiteY314" fmla="*/ 925267 h 1323884"/>
                <a:gd name="connsiteX315" fmla="*/ 1699407 w 2447898"/>
                <a:gd name="connsiteY315" fmla="*/ 928307 h 1323884"/>
                <a:gd name="connsiteX316" fmla="*/ 1700904 w 2447898"/>
                <a:gd name="connsiteY316" fmla="*/ 931320 h 1323884"/>
                <a:gd name="connsiteX317" fmla="*/ 1703906 w 2447898"/>
                <a:gd name="connsiteY317" fmla="*/ 937300 h 1323884"/>
                <a:gd name="connsiteX318" fmla="*/ 1709908 w 2447898"/>
                <a:gd name="connsiteY318" fmla="*/ 949125 h 1323884"/>
                <a:gd name="connsiteX319" fmla="*/ 1721947 w 2447898"/>
                <a:gd name="connsiteY319" fmla="*/ 972091 h 1323884"/>
                <a:gd name="connsiteX320" fmla="*/ 1745990 w 2447898"/>
                <a:gd name="connsiteY320" fmla="*/ 1015319 h 1323884"/>
                <a:gd name="connsiteX321" fmla="*/ 1746792 w 2447898"/>
                <a:gd name="connsiteY321" fmla="*/ 1016735 h 1323884"/>
                <a:gd name="connsiteX322" fmla="*/ 1747594 w 2447898"/>
                <a:gd name="connsiteY322" fmla="*/ 1018124 h 1323884"/>
                <a:gd name="connsiteX323" fmla="*/ 1749224 w 2447898"/>
                <a:gd name="connsiteY323" fmla="*/ 1020903 h 1323884"/>
                <a:gd name="connsiteX324" fmla="*/ 1752483 w 2447898"/>
                <a:gd name="connsiteY324" fmla="*/ 1026406 h 1323884"/>
                <a:gd name="connsiteX325" fmla="*/ 1759009 w 2447898"/>
                <a:gd name="connsiteY325" fmla="*/ 1037238 h 1323884"/>
                <a:gd name="connsiteX326" fmla="*/ 1772048 w 2447898"/>
                <a:gd name="connsiteY326" fmla="*/ 1058076 h 1323884"/>
                <a:gd name="connsiteX327" fmla="*/ 1798113 w 2447898"/>
                <a:gd name="connsiteY327" fmla="*/ 1096593 h 1323884"/>
                <a:gd name="connsiteX328" fmla="*/ 1799617 w 2447898"/>
                <a:gd name="connsiteY328" fmla="*/ 1098686 h 1323884"/>
                <a:gd name="connsiteX329" fmla="*/ 1801141 w 2447898"/>
                <a:gd name="connsiteY329" fmla="*/ 1100807 h 1323884"/>
                <a:gd name="connsiteX330" fmla="*/ 1804195 w 2447898"/>
                <a:gd name="connsiteY330" fmla="*/ 1104955 h 1323884"/>
                <a:gd name="connsiteX331" fmla="*/ 1810277 w 2447898"/>
                <a:gd name="connsiteY331" fmla="*/ 1113129 h 1323884"/>
                <a:gd name="connsiteX332" fmla="*/ 1822442 w 2447898"/>
                <a:gd name="connsiteY332" fmla="*/ 1128780 h 1323884"/>
                <a:gd name="connsiteX333" fmla="*/ 1823190 w 2447898"/>
                <a:gd name="connsiteY333" fmla="*/ 1129726 h 1323884"/>
                <a:gd name="connsiteX334" fmla="*/ 1823966 w 2447898"/>
                <a:gd name="connsiteY334" fmla="*/ 1130673 h 1323884"/>
                <a:gd name="connsiteX335" fmla="*/ 1825469 w 2447898"/>
                <a:gd name="connsiteY335" fmla="*/ 1132558 h 1323884"/>
                <a:gd name="connsiteX336" fmla="*/ 1828524 w 2447898"/>
                <a:gd name="connsiteY336" fmla="*/ 1136256 h 1323884"/>
                <a:gd name="connsiteX337" fmla="*/ 1834606 w 2447898"/>
                <a:gd name="connsiteY337" fmla="*/ 1143545 h 1323884"/>
                <a:gd name="connsiteX338" fmla="*/ 1846770 w 2447898"/>
                <a:gd name="connsiteY338" fmla="*/ 1157464 h 1323884"/>
                <a:gd name="connsiteX339" fmla="*/ 1847519 w 2447898"/>
                <a:gd name="connsiteY339" fmla="*/ 1158303 h 1323884"/>
                <a:gd name="connsiteX340" fmla="*/ 1848268 w 2447898"/>
                <a:gd name="connsiteY340" fmla="*/ 1159115 h 1323884"/>
                <a:gd name="connsiteX341" fmla="*/ 1849745 w 2447898"/>
                <a:gd name="connsiteY341" fmla="*/ 1160766 h 1323884"/>
                <a:gd name="connsiteX342" fmla="*/ 1852746 w 2447898"/>
                <a:gd name="connsiteY342" fmla="*/ 1163987 h 1323884"/>
                <a:gd name="connsiteX343" fmla="*/ 1858703 w 2447898"/>
                <a:gd name="connsiteY343" fmla="*/ 1170309 h 1323884"/>
                <a:gd name="connsiteX344" fmla="*/ 1870629 w 2447898"/>
                <a:gd name="connsiteY344" fmla="*/ 1182397 h 1323884"/>
                <a:gd name="connsiteX345" fmla="*/ 1871384 w 2447898"/>
                <a:gd name="connsiteY345" fmla="*/ 1183128 h 1323884"/>
                <a:gd name="connsiteX346" fmla="*/ 1872132 w 2447898"/>
                <a:gd name="connsiteY346" fmla="*/ 1183839 h 1323884"/>
                <a:gd name="connsiteX347" fmla="*/ 1873610 w 2447898"/>
                <a:gd name="connsiteY347" fmla="*/ 1185276 h 1323884"/>
                <a:gd name="connsiteX348" fmla="*/ 1876611 w 2447898"/>
                <a:gd name="connsiteY348" fmla="*/ 1188135 h 1323884"/>
                <a:gd name="connsiteX349" fmla="*/ 1882561 w 2447898"/>
                <a:gd name="connsiteY349" fmla="*/ 1193718 h 1323884"/>
                <a:gd name="connsiteX350" fmla="*/ 1894493 w 2447898"/>
                <a:gd name="connsiteY350" fmla="*/ 1204309 h 1323884"/>
                <a:gd name="connsiteX351" fmla="*/ 1895295 w 2447898"/>
                <a:gd name="connsiteY351" fmla="*/ 1205020 h 1323884"/>
                <a:gd name="connsiteX352" fmla="*/ 1896097 w 2447898"/>
                <a:gd name="connsiteY352" fmla="*/ 1205698 h 1323884"/>
                <a:gd name="connsiteX353" fmla="*/ 1897727 w 2447898"/>
                <a:gd name="connsiteY353" fmla="*/ 1207060 h 1323884"/>
                <a:gd name="connsiteX354" fmla="*/ 1900960 w 2447898"/>
                <a:gd name="connsiteY354" fmla="*/ 1209765 h 1323884"/>
                <a:gd name="connsiteX355" fmla="*/ 1907433 w 2447898"/>
                <a:gd name="connsiteY355" fmla="*/ 1215034 h 1323884"/>
                <a:gd name="connsiteX356" fmla="*/ 1920372 w 2447898"/>
                <a:gd name="connsiteY356" fmla="*/ 1224966 h 1323884"/>
                <a:gd name="connsiteX357" fmla="*/ 1921976 w 2447898"/>
                <a:gd name="connsiteY357" fmla="*/ 1226174 h 1323884"/>
                <a:gd name="connsiteX358" fmla="*/ 1923606 w 2447898"/>
                <a:gd name="connsiteY358" fmla="*/ 1227355 h 1323884"/>
                <a:gd name="connsiteX359" fmla="*/ 1926845 w 2447898"/>
                <a:gd name="connsiteY359" fmla="*/ 1229664 h 1323884"/>
                <a:gd name="connsiteX360" fmla="*/ 1933312 w 2447898"/>
                <a:gd name="connsiteY360" fmla="*/ 1234174 h 1323884"/>
                <a:gd name="connsiteX361" fmla="*/ 1946252 w 2447898"/>
                <a:gd name="connsiteY361" fmla="*/ 1242664 h 1323884"/>
                <a:gd name="connsiteX362" fmla="*/ 1949253 w 2447898"/>
                <a:gd name="connsiteY362" fmla="*/ 1244550 h 1323884"/>
                <a:gd name="connsiteX363" fmla="*/ 1952281 w 2447898"/>
                <a:gd name="connsiteY363" fmla="*/ 1246389 h 1323884"/>
                <a:gd name="connsiteX364" fmla="*/ 1958316 w 2447898"/>
                <a:gd name="connsiteY364" fmla="*/ 1249979 h 1323884"/>
                <a:gd name="connsiteX365" fmla="*/ 1970401 w 2447898"/>
                <a:gd name="connsiteY365" fmla="*/ 1256744 h 1323884"/>
                <a:gd name="connsiteX366" fmla="*/ 1971150 w 2447898"/>
                <a:gd name="connsiteY366" fmla="*/ 1257160 h 1323884"/>
                <a:gd name="connsiteX367" fmla="*/ 1971899 w 2447898"/>
                <a:gd name="connsiteY367" fmla="*/ 1257556 h 1323884"/>
                <a:gd name="connsiteX368" fmla="*/ 1973429 w 2447898"/>
                <a:gd name="connsiteY368" fmla="*/ 1258368 h 1323884"/>
                <a:gd name="connsiteX369" fmla="*/ 1976430 w 2447898"/>
                <a:gd name="connsiteY369" fmla="*/ 1259939 h 1323884"/>
                <a:gd name="connsiteX370" fmla="*/ 1982486 w 2447898"/>
                <a:gd name="connsiteY370" fmla="*/ 1263006 h 1323884"/>
                <a:gd name="connsiteX371" fmla="*/ 1994544 w 2447898"/>
                <a:gd name="connsiteY371" fmla="*/ 1268778 h 1323884"/>
                <a:gd name="connsiteX372" fmla="*/ 1996201 w 2447898"/>
                <a:gd name="connsiteY372" fmla="*/ 1269509 h 1323884"/>
                <a:gd name="connsiteX373" fmla="*/ 1997837 w 2447898"/>
                <a:gd name="connsiteY373" fmla="*/ 1270241 h 1323884"/>
                <a:gd name="connsiteX374" fmla="*/ 2001097 w 2447898"/>
                <a:gd name="connsiteY374" fmla="*/ 1271684 h 1323884"/>
                <a:gd name="connsiteX375" fmla="*/ 2007643 w 2447898"/>
                <a:gd name="connsiteY375" fmla="*/ 1274489 h 1323884"/>
                <a:gd name="connsiteX376" fmla="*/ 2020741 w 2447898"/>
                <a:gd name="connsiteY376" fmla="*/ 1279683 h 1323884"/>
                <a:gd name="connsiteX377" fmla="*/ 2021543 w 2447898"/>
                <a:gd name="connsiteY377" fmla="*/ 1279999 h 1323884"/>
                <a:gd name="connsiteX378" fmla="*/ 2022371 w 2447898"/>
                <a:gd name="connsiteY378" fmla="*/ 1280308 h 1323884"/>
                <a:gd name="connsiteX379" fmla="*/ 2024001 w 2447898"/>
                <a:gd name="connsiteY379" fmla="*/ 1280912 h 1323884"/>
                <a:gd name="connsiteX380" fmla="*/ 2027287 w 2447898"/>
                <a:gd name="connsiteY380" fmla="*/ 1282120 h 1323884"/>
                <a:gd name="connsiteX381" fmla="*/ 2033807 w 2447898"/>
                <a:gd name="connsiteY381" fmla="*/ 1284428 h 1323884"/>
                <a:gd name="connsiteX382" fmla="*/ 2046905 w 2447898"/>
                <a:gd name="connsiteY382" fmla="*/ 1288724 h 1323884"/>
                <a:gd name="connsiteX383" fmla="*/ 2047707 w 2447898"/>
                <a:gd name="connsiteY383" fmla="*/ 1288985 h 1323884"/>
                <a:gd name="connsiteX384" fmla="*/ 2048509 w 2447898"/>
                <a:gd name="connsiteY384" fmla="*/ 1289227 h 1323884"/>
                <a:gd name="connsiteX385" fmla="*/ 2050112 w 2447898"/>
                <a:gd name="connsiteY385" fmla="*/ 1289724 h 1323884"/>
                <a:gd name="connsiteX386" fmla="*/ 2053319 w 2447898"/>
                <a:gd name="connsiteY386" fmla="*/ 1290690 h 1323884"/>
                <a:gd name="connsiteX387" fmla="*/ 2059765 w 2447898"/>
                <a:gd name="connsiteY387" fmla="*/ 1292556 h 1323884"/>
                <a:gd name="connsiteX388" fmla="*/ 2072605 w 2447898"/>
                <a:gd name="connsiteY388" fmla="*/ 1296039 h 1323884"/>
                <a:gd name="connsiteX389" fmla="*/ 2073407 w 2447898"/>
                <a:gd name="connsiteY389" fmla="*/ 1296227 h 1323884"/>
                <a:gd name="connsiteX390" fmla="*/ 2075812 w 2447898"/>
                <a:gd name="connsiteY390" fmla="*/ 1296851 h 1323884"/>
                <a:gd name="connsiteX391" fmla="*/ 2079019 w 2447898"/>
                <a:gd name="connsiteY391" fmla="*/ 1297643 h 1323884"/>
                <a:gd name="connsiteX392" fmla="*/ 2085439 w 2447898"/>
                <a:gd name="connsiteY392" fmla="*/ 1299160 h 1323884"/>
                <a:gd name="connsiteX393" fmla="*/ 2098306 w 2447898"/>
                <a:gd name="connsiteY393" fmla="*/ 1301992 h 1323884"/>
                <a:gd name="connsiteX394" fmla="*/ 2099803 w 2447898"/>
                <a:gd name="connsiteY394" fmla="*/ 1302307 h 1323884"/>
                <a:gd name="connsiteX395" fmla="*/ 2101307 w 2447898"/>
                <a:gd name="connsiteY395" fmla="*/ 1302596 h 1323884"/>
                <a:gd name="connsiteX396" fmla="*/ 2104282 w 2447898"/>
                <a:gd name="connsiteY396" fmla="*/ 1303200 h 1323884"/>
                <a:gd name="connsiteX397" fmla="*/ 2110285 w 2447898"/>
                <a:gd name="connsiteY397" fmla="*/ 1304374 h 1323884"/>
                <a:gd name="connsiteX398" fmla="*/ 2122270 w 2447898"/>
                <a:gd name="connsiteY398" fmla="*/ 1306529 h 1323884"/>
                <a:gd name="connsiteX399" fmla="*/ 2123019 w 2447898"/>
                <a:gd name="connsiteY399" fmla="*/ 1306656 h 1323884"/>
                <a:gd name="connsiteX400" fmla="*/ 2123767 w 2447898"/>
                <a:gd name="connsiteY400" fmla="*/ 1306764 h 1323884"/>
                <a:gd name="connsiteX401" fmla="*/ 2125271 w 2447898"/>
                <a:gd name="connsiteY401" fmla="*/ 1307025 h 1323884"/>
                <a:gd name="connsiteX402" fmla="*/ 2128273 w 2447898"/>
                <a:gd name="connsiteY402" fmla="*/ 1307522 h 1323884"/>
                <a:gd name="connsiteX403" fmla="*/ 2134249 w 2447898"/>
                <a:gd name="connsiteY403" fmla="*/ 1308468 h 1323884"/>
                <a:gd name="connsiteX404" fmla="*/ 2146234 w 2447898"/>
                <a:gd name="connsiteY404" fmla="*/ 1310227 h 1323884"/>
                <a:gd name="connsiteX405" fmla="*/ 2147062 w 2447898"/>
                <a:gd name="connsiteY405" fmla="*/ 1310327 h 1323884"/>
                <a:gd name="connsiteX406" fmla="*/ 2147864 w 2447898"/>
                <a:gd name="connsiteY406" fmla="*/ 1310435 h 1323884"/>
                <a:gd name="connsiteX407" fmla="*/ 2149494 w 2447898"/>
                <a:gd name="connsiteY407" fmla="*/ 1310670 h 1323884"/>
                <a:gd name="connsiteX408" fmla="*/ 2152727 w 2447898"/>
                <a:gd name="connsiteY408" fmla="*/ 1311086 h 1323884"/>
                <a:gd name="connsiteX409" fmla="*/ 2159253 w 2447898"/>
                <a:gd name="connsiteY409" fmla="*/ 1311925 h 1323884"/>
                <a:gd name="connsiteX410" fmla="*/ 2172246 w 2447898"/>
                <a:gd name="connsiteY410" fmla="*/ 1313448 h 1323884"/>
                <a:gd name="connsiteX411" fmla="*/ 2173047 w 2447898"/>
                <a:gd name="connsiteY411" fmla="*/ 1313529 h 1323884"/>
                <a:gd name="connsiteX412" fmla="*/ 2173849 w 2447898"/>
                <a:gd name="connsiteY412" fmla="*/ 1313629 h 1323884"/>
                <a:gd name="connsiteX413" fmla="*/ 2175479 w 2447898"/>
                <a:gd name="connsiteY413" fmla="*/ 1313790 h 1323884"/>
                <a:gd name="connsiteX414" fmla="*/ 2178739 w 2447898"/>
                <a:gd name="connsiteY414" fmla="*/ 1314133 h 1323884"/>
                <a:gd name="connsiteX415" fmla="*/ 2185238 w 2447898"/>
                <a:gd name="connsiteY415" fmla="*/ 1314784 h 1323884"/>
                <a:gd name="connsiteX416" fmla="*/ 2198231 w 2447898"/>
                <a:gd name="connsiteY416" fmla="*/ 1315992 h 1323884"/>
                <a:gd name="connsiteX417" fmla="*/ 2198980 w 2447898"/>
                <a:gd name="connsiteY417" fmla="*/ 1316045 h 1323884"/>
                <a:gd name="connsiteX418" fmla="*/ 2199755 w 2447898"/>
                <a:gd name="connsiteY418" fmla="*/ 1316119 h 1323884"/>
                <a:gd name="connsiteX419" fmla="*/ 2201259 w 2447898"/>
                <a:gd name="connsiteY419" fmla="*/ 1316253 h 1323884"/>
                <a:gd name="connsiteX420" fmla="*/ 2204286 w 2447898"/>
                <a:gd name="connsiteY420" fmla="*/ 1316488 h 1323884"/>
                <a:gd name="connsiteX421" fmla="*/ 2210369 w 2447898"/>
                <a:gd name="connsiteY421" fmla="*/ 1316985 h 1323884"/>
                <a:gd name="connsiteX422" fmla="*/ 2222506 w 2447898"/>
                <a:gd name="connsiteY422" fmla="*/ 1317878 h 1323884"/>
                <a:gd name="connsiteX423" fmla="*/ 2224004 w 2447898"/>
                <a:gd name="connsiteY423" fmla="*/ 1317985 h 1323884"/>
                <a:gd name="connsiteX424" fmla="*/ 2225534 w 2447898"/>
                <a:gd name="connsiteY424" fmla="*/ 1318065 h 1323884"/>
                <a:gd name="connsiteX425" fmla="*/ 2228562 w 2447898"/>
                <a:gd name="connsiteY425" fmla="*/ 1318273 h 1323884"/>
                <a:gd name="connsiteX426" fmla="*/ 2234618 w 2447898"/>
                <a:gd name="connsiteY426" fmla="*/ 1318663 h 1323884"/>
                <a:gd name="connsiteX427" fmla="*/ 2246756 w 2447898"/>
                <a:gd name="connsiteY427" fmla="*/ 1319347 h 1323884"/>
                <a:gd name="connsiteX428" fmla="*/ 2247504 w 2447898"/>
                <a:gd name="connsiteY428" fmla="*/ 1319401 h 1323884"/>
                <a:gd name="connsiteX429" fmla="*/ 2248253 w 2447898"/>
                <a:gd name="connsiteY429" fmla="*/ 1319428 h 1323884"/>
                <a:gd name="connsiteX430" fmla="*/ 2249731 w 2447898"/>
                <a:gd name="connsiteY430" fmla="*/ 1319502 h 1323884"/>
                <a:gd name="connsiteX431" fmla="*/ 2258662 w 2447898"/>
                <a:gd name="connsiteY431" fmla="*/ 1319978 h 1323884"/>
                <a:gd name="connsiteX432" fmla="*/ 2259410 w 2447898"/>
                <a:gd name="connsiteY432" fmla="*/ 1320005 h 1323884"/>
                <a:gd name="connsiteX433" fmla="*/ 2260133 w 2447898"/>
                <a:gd name="connsiteY433" fmla="*/ 1320025 h 1323884"/>
                <a:gd name="connsiteX434" fmla="*/ 2261636 w 2447898"/>
                <a:gd name="connsiteY434" fmla="*/ 1320106 h 1323884"/>
                <a:gd name="connsiteX435" fmla="*/ 2264611 w 2447898"/>
                <a:gd name="connsiteY435" fmla="*/ 1320240 h 1323884"/>
                <a:gd name="connsiteX436" fmla="*/ 2270541 w 2447898"/>
                <a:gd name="connsiteY436" fmla="*/ 1320502 h 1323884"/>
                <a:gd name="connsiteX437" fmla="*/ 2271290 w 2447898"/>
                <a:gd name="connsiteY437" fmla="*/ 1320528 h 1323884"/>
                <a:gd name="connsiteX438" fmla="*/ 2272038 w 2447898"/>
                <a:gd name="connsiteY438" fmla="*/ 1320575 h 1323884"/>
                <a:gd name="connsiteX439" fmla="*/ 2273516 w 2447898"/>
                <a:gd name="connsiteY439" fmla="*/ 1320629 h 1323884"/>
                <a:gd name="connsiteX440" fmla="*/ 2276491 w 2447898"/>
                <a:gd name="connsiteY440" fmla="*/ 1320736 h 1323884"/>
                <a:gd name="connsiteX441" fmla="*/ 2282447 w 2447898"/>
                <a:gd name="connsiteY441" fmla="*/ 1320971 h 1323884"/>
                <a:gd name="connsiteX442" fmla="*/ 2294346 w 2447898"/>
                <a:gd name="connsiteY442" fmla="*/ 1321394 h 1323884"/>
                <a:gd name="connsiteX443" fmla="*/ 2297560 w 2447898"/>
                <a:gd name="connsiteY443" fmla="*/ 1321495 h 1323884"/>
                <a:gd name="connsiteX444" fmla="*/ 2300793 w 2447898"/>
                <a:gd name="connsiteY444" fmla="*/ 1321602 h 1323884"/>
                <a:gd name="connsiteX445" fmla="*/ 2307239 w 2447898"/>
                <a:gd name="connsiteY445" fmla="*/ 1321810 h 1323884"/>
                <a:gd name="connsiteX446" fmla="*/ 2308041 w 2447898"/>
                <a:gd name="connsiteY446" fmla="*/ 1321837 h 1323884"/>
                <a:gd name="connsiteX447" fmla="*/ 2308869 w 2447898"/>
                <a:gd name="connsiteY447" fmla="*/ 1321864 h 1323884"/>
                <a:gd name="connsiteX448" fmla="*/ 2310473 w 2447898"/>
                <a:gd name="connsiteY448" fmla="*/ 1321891 h 1323884"/>
                <a:gd name="connsiteX449" fmla="*/ 2313706 w 2447898"/>
                <a:gd name="connsiteY449" fmla="*/ 1321991 h 1323884"/>
                <a:gd name="connsiteX450" fmla="*/ 2320152 w 2447898"/>
                <a:gd name="connsiteY450" fmla="*/ 1322153 h 1323884"/>
                <a:gd name="connsiteX451" fmla="*/ 2321756 w 2447898"/>
                <a:gd name="connsiteY451" fmla="*/ 1322206 h 1323884"/>
                <a:gd name="connsiteX452" fmla="*/ 2323386 w 2447898"/>
                <a:gd name="connsiteY452" fmla="*/ 1322233 h 1323884"/>
                <a:gd name="connsiteX453" fmla="*/ 2326599 w 2447898"/>
                <a:gd name="connsiteY453" fmla="*/ 1322307 h 1323884"/>
                <a:gd name="connsiteX454" fmla="*/ 2333039 w 2447898"/>
                <a:gd name="connsiteY454" fmla="*/ 1322468 h 1323884"/>
                <a:gd name="connsiteX455" fmla="*/ 2345952 w 2447898"/>
                <a:gd name="connsiteY455" fmla="*/ 1322730 h 1323884"/>
                <a:gd name="connsiteX456" fmla="*/ 2346707 w 2447898"/>
                <a:gd name="connsiteY456" fmla="*/ 1322730 h 1323884"/>
                <a:gd name="connsiteX457" fmla="*/ 2347456 w 2447898"/>
                <a:gd name="connsiteY457" fmla="*/ 1322757 h 1323884"/>
                <a:gd name="connsiteX458" fmla="*/ 2348960 w 2447898"/>
                <a:gd name="connsiteY458" fmla="*/ 1322783 h 1323884"/>
                <a:gd name="connsiteX459" fmla="*/ 2351988 w 2447898"/>
                <a:gd name="connsiteY459" fmla="*/ 1322830 h 1323884"/>
                <a:gd name="connsiteX460" fmla="*/ 2357990 w 2447898"/>
                <a:gd name="connsiteY460" fmla="*/ 1322938 h 1323884"/>
                <a:gd name="connsiteX461" fmla="*/ 2358739 w 2447898"/>
                <a:gd name="connsiteY461" fmla="*/ 1322965 h 1323884"/>
                <a:gd name="connsiteX462" fmla="*/ 2359514 w 2447898"/>
                <a:gd name="connsiteY462" fmla="*/ 1322965 h 1323884"/>
                <a:gd name="connsiteX463" fmla="*/ 2364020 w 2447898"/>
                <a:gd name="connsiteY463" fmla="*/ 1323045 h 1323884"/>
                <a:gd name="connsiteX464" fmla="*/ 2370049 w 2447898"/>
                <a:gd name="connsiteY464" fmla="*/ 1323119 h 1323884"/>
                <a:gd name="connsiteX465" fmla="*/ 2370798 w 2447898"/>
                <a:gd name="connsiteY465" fmla="*/ 1323146 h 1323884"/>
                <a:gd name="connsiteX466" fmla="*/ 2371553 w 2447898"/>
                <a:gd name="connsiteY466" fmla="*/ 1323146 h 1323884"/>
                <a:gd name="connsiteX467" fmla="*/ 2373050 w 2447898"/>
                <a:gd name="connsiteY467" fmla="*/ 1323173 h 1323884"/>
                <a:gd name="connsiteX468" fmla="*/ 2376052 w 2447898"/>
                <a:gd name="connsiteY468" fmla="*/ 1323200 h 1323884"/>
                <a:gd name="connsiteX469" fmla="*/ 2382087 w 2447898"/>
                <a:gd name="connsiteY469" fmla="*/ 1323280 h 1323884"/>
                <a:gd name="connsiteX470" fmla="*/ 2394119 w 2447898"/>
                <a:gd name="connsiteY470" fmla="*/ 1323434 h 1323884"/>
                <a:gd name="connsiteX471" fmla="*/ 2394974 w 2447898"/>
                <a:gd name="connsiteY471" fmla="*/ 1323434 h 1323884"/>
                <a:gd name="connsiteX472" fmla="*/ 2395802 w 2447898"/>
                <a:gd name="connsiteY472" fmla="*/ 1323461 h 1323884"/>
                <a:gd name="connsiteX473" fmla="*/ 2397485 w 2447898"/>
                <a:gd name="connsiteY473" fmla="*/ 1323461 h 1323884"/>
                <a:gd name="connsiteX474" fmla="*/ 2400850 w 2447898"/>
                <a:gd name="connsiteY474" fmla="*/ 1323515 h 1323884"/>
                <a:gd name="connsiteX475" fmla="*/ 2407575 w 2447898"/>
                <a:gd name="connsiteY475" fmla="*/ 1323569 h 1323884"/>
                <a:gd name="connsiteX476" fmla="*/ 2408404 w 2447898"/>
                <a:gd name="connsiteY476" fmla="*/ 1323569 h 1323884"/>
                <a:gd name="connsiteX477" fmla="*/ 2409258 w 2447898"/>
                <a:gd name="connsiteY477" fmla="*/ 1323595 h 1323884"/>
                <a:gd name="connsiteX478" fmla="*/ 2410941 w 2447898"/>
                <a:gd name="connsiteY478" fmla="*/ 1323595 h 1323884"/>
                <a:gd name="connsiteX479" fmla="*/ 2414280 w 2447898"/>
                <a:gd name="connsiteY479" fmla="*/ 1323649 h 1323884"/>
                <a:gd name="connsiteX480" fmla="*/ 2421012 w 2447898"/>
                <a:gd name="connsiteY480" fmla="*/ 1323696 h 1323884"/>
                <a:gd name="connsiteX481" fmla="*/ 2422688 w 2447898"/>
                <a:gd name="connsiteY481" fmla="*/ 1323696 h 1323884"/>
                <a:gd name="connsiteX482" fmla="*/ 2424371 w 2447898"/>
                <a:gd name="connsiteY482" fmla="*/ 1323723 h 1323884"/>
                <a:gd name="connsiteX483" fmla="*/ 2427737 w 2447898"/>
                <a:gd name="connsiteY483" fmla="*/ 1323750 h 1323884"/>
                <a:gd name="connsiteX484" fmla="*/ 2434442 w 2447898"/>
                <a:gd name="connsiteY484" fmla="*/ 1323777 h 1323884"/>
                <a:gd name="connsiteX485" fmla="*/ 2435296 w 2447898"/>
                <a:gd name="connsiteY485" fmla="*/ 1323804 h 1323884"/>
                <a:gd name="connsiteX486" fmla="*/ 2437807 w 2447898"/>
                <a:gd name="connsiteY486" fmla="*/ 1323804 h 1323884"/>
                <a:gd name="connsiteX487" fmla="*/ 2441173 w 2447898"/>
                <a:gd name="connsiteY487" fmla="*/ 1323830 h 1323884"/>
                <a:gd name="connsiteX488" fmla="*/ 2442021 w 2447898"/>
                <a:gd name="connsiteY488" fmla="*/ 1323830 h 1323884"/>
                <a:gd name="connsiteX489" fmla="*/ 2442849 w 2447898"/>
                <a:gd name="connsiteY489" fmla="*/ 1323857 h 1323884"/>
                <a:gd name="connsiteX490" fmla="*/ 2446215 w 2447898"/>
                <a:gd name="connsiteY490" fmla="*/ 1323857 h 1323884"/>
                <a:gd name="connsiteX491" fmla="*/ 2447043 w 2447898"/>
                <a:gd name="connsiteY491" fmla="*/ 1323884 h 1323884"/>
                <a:gd name="connsiteX492" fmla="*/ 2447898 w 2447898"/>
                <a:gd name="connsiteY492" fmla="*/ 1323884 h 1323884"/>
                <a:gd name="connsiteX0" fmla="*/ 0 w 2447898"/>
                <a:gd name="connsiteY0" fmla="*/ 1323884 h 1323884"/>
                <a:gd name="connsiteX1" fmla="*/ 751 w 2447898"/>
                <a:gd name="connsiteY1" fmla="*/ 1323884 h 1323884"/>
                <a:gd name="connsiteX2" fmla="*/ 1501 w 2447898"/>
                <a:gd name="connsiteY2" fmla="*/ 1323857 h 1323884"/>
                <a:gd name="connsiteX3" fmla="*/ 3003 w 2447898"/>
                <a:gd name="connsiteY3" fmla="*/ 1323857 h 1323884"/>
                <a:gd name="connsiteX4" fmla="*/ 6005 w 2447898"/>
                <a:gd name="connsiteY4" fmla="*/ 1323830 h 1323884"/>
                <a:gd name="connsiteX5" fmla="*/ 12009 w 2447898"/>
                <a:gd name="connsiteY5" fmla="*/ 1323804 h 1323884"/>
                <a:gd name="connsiteX6" fmla="*/ 12759 w 2447898"/>
                <a:gd name="connsiteY6" fmla="*/ 1323804 h 1323884"/>
                <a:gd name="connsiteX7" fmla="*/ 13510 w 2447898"/>
                <a:gd name="connsiteY7" fmla="*/ 1323777 h 1323884"/>
                <a:gd name="connsiteX8" fmla="*/ 15011 w 2447898"/>
                <a:gd name="connsiteY8" fmla="*/ 1323777 h 1323884"/>
                <a:gd name="connsiteX9" fmla="*/ 18013 w 2447898"/>
                <a:gd name="connsiteY9" fmla="*/ 1323750 h 1323884"/>
                <a:gd name="connsiteX10" fmla="*/ 24017 w 2447898"/>
                <a:gd name="connsiteY10" fmla="*/ 1323723 h 1323884"/>
                <a:gd name="connsiteX11" fmla="*/ 24768 w 2447898"/>
                <a:gd name="connsiteY11" fmla="*/ 1323696 h 1323884"/>
                <a:gd name="connsiteX12" fmla="*/ 27020 w 2447898"/>
                <a:gd name="connsiteY12" fmla="*/ 1323696 h 1323884"/>
                <a:gd name="connsiteX13" fmla="*/ 36026 w 2447898"/>
                <a:gd name="connsiteY13" fmla="*/ 1323622 h 1323884"/>
                <a:gd name="connsiteX14" fmla="*/ 48035 w 2447898"/>
                <a:gd name="connsiteY14" fmla="*/ 1323488 h 1323884"/>
                <a:gd name="connsiteX15" fmla="*/ 49665 w 2447898"/>
                <a:gd name="connsiteY15" fmla="*/ 1323488 h 1323884"/>
                <a:gd name="connsiteX16" fmla="*/ 51296 w 2447898"/>
                <a:gd name="connsiteY16" fmla="*/ 1323461 h 1323884"/>
                <a:gd name="connsiteX17" fmla="*/ 54557 w 2447898"/>
                <a:gd name="connsiteY17" fmla="*/ 1323434 h 1323884"/>
                <a:gd name="connsiteX18" fmla="*/ 61053 w 2447898"/>
                <a:gd name="connsiteY18" fmla="*/ 1323361 h 1323884"/>
                <a:gd name="connsiteX19" fmla="*/ 61881 w 2447898"/>
                <a:gd name="connsiteY19" fmla="*/ 1323334 h 1323884"/>
                <a:gd name="connsiteX20" fmla="*/ 62683 w 2447898"/>
                <a:gd name="connsiteY20" fmla="*/ 1323334 h 1323884"/>
                <a:gd name="connsiteX21" fmla="*/ 64314 w 2447898"/>
                <a:gd name="connsiteY21" fmla="*/ 1323307 h 1323884"/>
                <a:gd name="connsiteX22" fmla="*/ 67575 w 2447898"/>
                <a:gd name="connsiteY22" fmla="*/ 1323280 h 1323884"/>
                <a:gd name="connsiteX23" fmla="*/ 74071 w 2447898"/>
                <a:gd name="connsiteY23" fmla="*/ 1323173 h 1323884"/>
                <a:gd name="connsiteX24" fmla="*/ 74899 w 2447898"/>
                <a:gd name="connsiteY24" fmla="*/ 1323173 h 1323884"/>
                <a:gd name="connsiteX25" fmla="*/ 75701 w 2447898"/>
                <a:gd name="connsiteY25" fmla="*/ 1323146 h 1323884"/>
                <a:gd name="connsiteX26" fmla="*/ 77332 w 2447898"/>
                <a:gd name="connsiteY26" fmla="*/ 1323146 h 1323884"/>
                <a:gd name="connsiteX27" fmla="*/ 87115 w 2447898"/>
                <a:gd name="connsiteY27" fmla="*/ 1322991 h 1323884"/>
                <a:gd name="connsiteX28" fmla="*/ 100133 w 2447898"/>
                <a:gd name="connsiteY28" fmla="*/ 1322757 h 1323884"/>
                <a:gd name="connsiteX29" fmla="*/ 100883 w 2447898"/>
                <a:gd name="connsiteY29" fmla="*/ 1322757 h 1323884"/>
                <a:gd name="connsiteX30" fmla="*/ 101660 w 2447898"/>
                <a:gd name="connsiteY30" fmla="*/ 1322730 h 1323884"/>
                <a:gd name="connsiteX31" fmla="*/ 103161 w 2447898"/>
                <a:gd name="connsiteY31" fmla="*/ 1322703 h 1323884"/>
                <a:gd name="connsiteX32" fmla="*/ 106215 w 2447898"/>
                <a:gd name="connsiteY32" fmla="*/ 1322649 h 1323884"/>
                <a:gd name="connsiteX33" fmla="*/ 112297 w 2447898"/>
                <a:gd name="connsiteY33" fmla="*/ 1322522 h 1323884"/>
                <a:gd name="connsiteX34" fmla="*/ 113047 w 2447898"/>
                <a:gd name="connsiteY34" fmla="*/ 1322495 h 1323884"/>
                <a:gd name="connsiteX35" fmla="*/ 113798 w 2447898"/>
                <a:gd name="connsiteY35" fmla="*/ 1322495 h 1323884"/>
                <a:gd name="connsiteX36" fmla="*/ 115325 w 2447898"/>
                <a:gd name="connsiteY36" fmla="*/ 1322441 h 1323884"/>
                <a:gd name="connsiteX37" fmla="*/ 118378 w 2447898"/>
                <a:gd name="connsiteY37" fmla="*/ 1322387 h 1323884"/>
                <a:gd name="connsiteX38" fmla="*/ 124435 w 2447898"/>
                <a:gd name="connsiteY38" fmla="*/ 1322233 h 1323884"/>
                <a:gd name="connsiteX39" fmla="*/ 125211 w 2447898"/>
                <a:gd name="connsiteY39" fmla="*/ 1322233 h 1323884"/>
                <a:gd name="connsiteX40" fmla="*/ 125962 w 2447898"/>
                <a:gd name="connsiteY40" fmla="*/ 1322206 h 1323884"/>
                <a:gd name="connsiteX41" fmla="*/ 127488 w 2447898"/>
                <a:gd name="connsiteY41" fmla="*/ 1322153 h 1323884"/>
                <a:gd name="connsiteX42" fmla="*/ 130517 w 2447898"/>
                <a:gd name="connsiteY42" fmla="*/ 1322072 h 1323884"/>
                <a:gd name="connsiteX43" fmla="*/ 136598 w 2447898"/>
                <a:gd name="connsiteY43" fmla="*/ 1321918 h 1323884"/>
                <a:gd name="connsiteX44" fmla="*/ 148763 w 2447898"/>
                <a:gd name="connsiteY44" fmla="*/ 1321549 h 1323884"/>
                <a:gd name="connsiteX45" fmla="*/ 149513 w 2447898"/>
                <a:gd name="connsiteY45" fmla="*/ 1321522 h 1323884"/>
                <a:gd name="connsiteX46" fmla="*/ 150263 w 2447898"/>
                <a:gd name="connsiteY46" fmla="*/ 1321522 h 1323884"/>
                <a:gd name="connsiteX47" fmla="*/ 151739 w 2447898"/>
                <a:gd name="connsiteY47" fmla="*/ 1321468 h 1323884"/>
                <a:gd name="connsiteX48" fmla="*/ 154715 w 2447898"/>
                <a:gd name="connsiteY48" fmla="*/ 1321367 h 1323884"/>
                <a:gd name="connsiteX49" fmla="*/ 160693 w 2447898"/>
                <a:gd name="connsiteY49" fmla="*/ 1321153 h 1323884"/>
                <a:gd name="connsiteX50" fmla="*/ 161444 w 2447898"/>
                <a:gd name="connsiteY50" fmla="*/ 1321132 h 1323884"/>
                <a:gd name="connsiteX51" fmla="*/ 162169 w 2447898"/>
                <a:gd name="connsiteY51" fmla="*/ 1321106 h 1323884"/>
                <a:gd name="connsiteX52" fmla="*/ 163670 w 2447898"/>
                <a:gd name="connsiteY52" fmla="*/ 1321052 h 1323884"/>
                <a:gd name="connsiteX53" fmla="*/ 166646 w 2447898"/>
                <a:gd name="connsiteY53" fmla="*/ 1320945 h 1323884"/>
                <a:gd name="connsiteX54" fmla="*/ 172598 w 2447898"/>
                <a:gd name="connsiteY54" fmla="*/ 1320710 h 1323884"/>
                <a:gd name="connsiteX55" fmla="*/ 173349 w 2447898"/>
                <a:gd name="connsiteY55" fmla="*/ 1320656 h 1323884"/>
                <a:gd name="connsiteX56" fmla="*/ 175600 w 2447898"/>
                <a:gd name="connsiteY56" fmla="*/ 1320575 h 1323884"/>
                <a:gd name="connsiteX57" fmla="*/ 184530 w 2447898"/>
                <a:gd name="connsiteY57" fmla="*/ 1320186 h 1323884"/>
                <a:gd name="connsiteX58" fmla="*/ 196461 w 2447898"/>
                <a:gd name="connsiteY58" fmla="*/ 1319609 h 1323884"/>
                <a:gd name="connsiteX59" fmla="*/ 197263 w 2447898"/>
                <a:gd name="connsiteY59" fmla="*/ 1319555 h 1323884"/>
                <a:gd name="connsiteX60" fmla="*/ 198065 w 2447898"/>
                <a:gd name="connsiteY60" fmla="*/ 1319528 h 1323884"/>
                <a:gd name="connsiteX61" fmla="*/ 199696 w 2447898"/>
                <a:gd name="connsiteY61" fmla="*/ 1319428 h 1323884"/>
                <a:gd name="connsiteX62" fmla="*/ 202905 w 2447898"/>
                <a:gd name="connsiteY62" fmla="*/ 1319267 h 1323884"/>
                <a:gd name="connsiteX63" fmla="*/ 209375 w 2447898"/>
                <a:gd name="connsiteY63" fmla="*/ 1318898 h 1323884"/>
                <a:gd name="connsiteX64" fmla="*/ 210203 w 2447898"/>
                <a:gd name="connsiteY64" fmla="*/ 1318851 h 1323884"/>
                <a:gd name="connsiteX65" fmla="*/ 212610 w 2447898"/>
                <a:gd name="connsiteY65" fmla="*/ 1318690 h 1323884"/>
                <a:gd name="connsiteX66" fmla="*/ 215845 w 2447898"/>
                <a:gd name="connsiteY66" fmla="*/ 1318508 h 1323884"/>
                <a:gd name="connsiteX67" fmla="*/ 222315 w 2447898"/>
                <a:gd name="connsiteY67" fmla="*/ 1318085 h 1323884"/>
                <a:gd name="connsiteX68" fmla="*/ 223118 w 2447898"/>
                <a:gd name="connsiteY68" fmla="*/ 1318039 h 1323884"/>
                <a:gd name="connsiteX69" fmla="*/ 223920 w 2447898"/>
                <a:gd name="connsiteY69" fmla="*/ 1317958 h 1323884"/>
                <a:gd name="connsiteX70" fmla="*/ 225550 w 2447898"/>
                <a:gd name="connsiteY70" fmla="*/ 1317851 h 1323884"/>
                <a:gd name="connsiteX71" fmla="*/ 228786 w 2447898"/>
                <a:gd name="connsiteY71" fmla="*/ 1317643 h 1323884"/>
                <a:gd name="connsiteX72" fmla="*/ 235255 w 2447898"/>
                <a:gd name="connsiteY72" fmla="*/ 1317173 h 1323884"/>
                <a:gd name="connsiteX73" fmla="*/ 248170 w 2447898"/>
                <a:gd name="connsiteY73" fmla="*/ 1316119 h 1323884"/>
                <a:gd name="connsiteX74" fmla="*/ 248921 w 2447898"/>
                <a:gd name="connsiteY74" fmla="*/ 1316045 h 1323884"/>
                <a:gd name="connsiteX75" fmla="*/ 249697 w 2447898"/>
                <a:gd name="connsiteY75" fmla="*/ 1315992 h 1323884"/>
                <a:gd name="connsiteX76" fmla="*/ 254200 w 2447898"/>
                <a:gd name="connsiteY76" fmla="*/ 1315596 h 1323884"/>
                <a:gd name="connsiteX77" fmla="*/ 260257 w 2447898"/>
                <a:gd name="connsiteY77" fmla="*/ 1315018 h 1323884"/>
                <a:gd name="connsiteX78" fmla="*/ 272317 w 2447898"/>
                <a:gd name="connsiteY78" fmla="*/ 1313817 h 1323884"/>
                <a:gd name="connsiteX79" fmla="*/ 273067 w 2447898"/>
                <a:gd name="connsiteY79" fmla="*/ 1313737 h 1323884"/>
                <a:gd name="connsiteX80" fmla="*/ 273818 w 2447898"/>
                <a:gd name="connsiteY80" fmla="*/ 1313629 h 1323884"/>
                <a:gd name="connsiteX81" fmla="*/ 275319 w 2447898"/>
                <a:gd name="connsiteY81" fmla="*/ 1313475 h 1323884"/>
                <a:gd name="connsiteX82" fmla="*/ 278347 w 2447898"/>
                <a:gd name="connsiteY82" fmla="*/ 1313133 h 1323884"/>
                <a:gd name="connsiteX83" fmla="*/ 284377 w 2447898"/>
                <a:gd name="connsiteY83" fmla="*/ 1312455 h 1323884"/>
                <a:gd name="connsiteX84" fmla="*/ 296467 w 2447898"/>
                <a:gd name="connsiteY84" fmla="*/ 1310931 h 1323884"/>
                <a:gd name="connsiteX85" fmla="*/ 297268 w 2447898"/>
                <a:gd name="connsiteY85" fmla="*/ 1310824 h 1323884"/>
                <a:gd name="connsiteX86" fmla="*/ 298096 w 2447898"/>
                <a:gd name="connsiteY86" fmla="*/ 1310696 h 1323884"/>
                <a:gd name="connsiteX87" fmla="*/ 299726 w 2447898"/>
                <a:gd name="connsiteY87" fmla="*/ 1310488 h 1323884"/>
                <a:gd name="connsiteX88" fmla="*/ 302986 w 2447898"/>
                <a:gd name="connsiteY88" fmla="*/ 1310039 h 1323884"/>
                <a:gd name="connsiteX89" fmla="*/ 309532 w 2447898"/>
                <a:gd name="connsiteY89" fmla="*/ 1309099 h 1323884"/>
                <a:gd name="connsiteX90" fmla="*/ 322604 w 2447898"/>
                <a:gd name="connsiteY90" fmla="*/ 1307025 h 1323884"/>
                <a:gd name="connsiteX91" fmla="*/ 323432 w 2447898"/>
                <a:gd name="connsiteY91" fmla="*/ 1306891 h 1323884"/>
                <a:gd name="connsiteX92" fmla="*/ 324234 w 2447898"/>
                <a:gd name="connsiteY92" fmla="*/ 1306764 h 1323884"/>
                <a:gd name="connsiteX93" fmla="*/ 325890 w 2447898"/>
                <a:gd name="connsiteY93" fmla="*/ 1306475 h 1323884"/>
                <a:gd name="connsiteX94" fmla="*/ 329150 w 2447898"/>
                <a:gd name="connsiteY94" fmla="*/ 1305898 h 1323884"/>
                <a:gd name="connsiteX95" fmla="*/ 335696 w 2447898"/>
                <a:gd name="connsiteY95" fmla="*/ 1304717 h 1323884"/>
                <a:gd name="connsiteX96" fmla="*/ 348768 w 2447898"/>
                <a:gd name="connsiteY96" fmla="*/ 1302146 h 1323884"/>
                <a:gd name="connsiteX97" fmla="*/ 349570 w 2447898"/>
                <a:gd name="connsiteY97" fmla="*/ 1301992 h 1323884"/>
                <a:gd name="connsiteX98" fmla="*/ 350371 w 2447898"/>
                <a:gd name="connsiteY98" fmla="*/ 1301811 h 1323884"/>
                <a:gd name="connsiteX99" fmla="*/ 351975 w 2447898"/>
                <a:gd name="connsiteY99" fmla="*/ 1301495 h 1323884"/>
                <a:gd name="connsiteX100" fmla="*/ 355188 w 2447898"/>
                <a:gd name="connsiteY100" fmla="*/ 1300784 h 1323884"/>
                <a:gd name="connsiteX101" fmla="*/ 361608 w 2447898"/>
                <a:gd name="connsiteY101" fmla="*/ 1299341 h 1323884"/>
                <a:gd name="connsiteX102" fmla="*/ 374442 w 2447898"/>
                <a:gd name="connsiteY102" fmla="*/ 1296254 h 1323884"/>
                <a:gd name="connsiteX103" fmla="*/ 380862 w 2447898"/>
                <a:gd name="connsiteY103" fmla="*/ 1294576 h 1323884"/>
                <a:gd name="connsiteX104" fmla="*/ 387282 w 2447898"/>
                <a:gd name="connsiteY104" fmla="*/ 1292791 h 1323884"/>
                <a:gd name="connsiteX105" fmla="*/ 400142 w 2447898"/>
                <a:gd name="connsiteY105" fmla="*/ 1288985 h 1323884"/>
                <a:gd name="connsiteX106" fmla="*/ 400864 w 2447898"/>
                <a:gd name="connsiteY106" fmla="*/ 1288777 h 1323884"/>
                <a:gd name="connsiteX107" fmla="*/ 403117 w 2447898"/>
                <a:gd name="connsiteY107" fmla="*/ 1288073 h 1323884"/>
                <a:gd name="connsiteX108" fmla="*/ 406118 w 2447898"/>
                <a:gd name="connsiteY108" fmla="*/ 1287100 h 1323884"/>
                <a:gd name="connsiteX109" fmla="*/ 412101 w 2447898"/>
                <a:gd name="connsiteY109" fmla="*/ 1285106 h 1323884"/>
                <a:gd name="connsiteX110" fmla="*/ 424080 w 2447898"/>
                <a:gd name="connsiteY110" fmla="*/ 1280838 h 1323884"/>
                <a:gd name="connsiteX111" fmla="*/ 424835 w 2447898"/>
                <a:gd name="connsiteY111" fmla="*/ 1280576 h 1323884"/>
                <a:gd name="connsiteX112" fmla="*/ 425584 w 2447898"/>
                <a:gd name="connsiteY112" fmla="*/ 1280288 h 1323884"/>
                <a:gd name="connsiteX113" fmla="*/ 427081 w 2447898"/>
                <a:gd name="connsiteY113" fmla="*/ 1279737 h 1323884"/>
                <a:gd name="connsiteX114" fmla="*/ 430082 w 2447898"/>
                <a:gd name="connsiteY114" fmla="*/ 1278583 h 1323884"/>
                <a:gd name="connsiteX115" fmla="*/ 436065 w 2447898"/>
                <a:gd name="connsiteY115" fmla="*/ 1276194 h 1323884"/>
                <a:gd name="connsiteX116" fmla="*/ 448044 w 2447898"/>
                <a:gd name="connsiteY116" fmla="*/ 1271133 h 1323884"/>
                <a:gd name="connsiteX117" fmla="*/ 448852 w 2447898"/>
                <a:gd name="connsiteY117" fmla="*/ 1270771 h 1323884"/>
                <a:gd name="connsiteX118" fmla="*/ 449654 w 2447898"/>
                <a:gd name="connsiteY118" fmla="*/ 1270429 h 1323884"/>
                <a:gd name="connsiteX119" fmla="*/ 451284 w 2447898"/>
                <a:gd name="connsiteY119" fmla="*/ 1269690 h 1323884"/>
                <a:gd name="connsiteX120" fmla="*/ 454543 w 2447898"/>
                <a:gd name="connsiteY120" fmla="*/ 1268200 h 1323884"/>
                <a:gd name="connsiteX121" fmla="*/ 461036 w 2447898"/>
                <a:gd name="connsiteY121" fmla="*/ 1265160 h 1323884"/>
                <a:gd name="connsiteX122" fmla="*/ 474002 w 2447898"/>
                <a:gd name="connsiteY122" fmla="*/ 1258603 h 1323884"/>
                <a:gd name="connsiteX123" fmla="*/ 474830 w 2447898"/>
                <a:gd name="connsiteY123" fmla="*/ 1258187 h 1323884"/>
                <a:gd name="connsiteX124" fmla="*/ 475639 w 2447898"/>
                <a:gd name="connsiteY124" fmla="*/ 1257738 h 1323884"/>
                <a:gd name="connsiteX125" fmla="*/ 477269 w 2447898"/>
                <a:gd name="connsiteY125" fmla="*/ 1256872 h 1323884"/>
                <a:gd name="connsiteX126" fmla="*/ 480502 w 2447898"/>
                <a:gd name="connsiteY126" fmla="*/ 1255120 h 1323884"/>
                <a:gd name="connsiteX127" fmla="*/ 486995 w 2447898"/>
                <a:gd name="connsiteY127" fmla="*/ 1251476 h 1323884"/>
                <a:gd name="connsiteX128" fmla="*/ 499987 w 2447898"/>
                <a:gd name="connsiteY128" fmla="*/ 1243684 h 1323884"/>
                <a:gd name="connsiteX129" fmla="*/ 500743 w 2447898"/>
                <a:gd name="connsiteY129" fmla="*/ 1243214 h 1323884"/>
                <a:gd name="connsiteX130" fmla="*/ 501518 w 2447898"/>
                <a:gd name="connsiteY130" fmla="*/ 1242744 h 1323884"/>
                <a:gd name="connsiteX131" fmla="*/ 503015 w 2447898"/>
                <a:gd name="connsiteY131" fmla="*/ 1241771 h 1323884"/>
                <a:gd name="connsiteX132" fmla="*/ 506043 w 2447898"/>
                <a:gd name="connsiteY132" fmla="*/ 1239832 h 1323884"/>
                <a:gd name="connsiteX133" fmla="*/ 512125 w 2447898"/>
                <a:gd name="connsiteY133" fmla="*/ 1235852 h 1323884"/>
                <a:gd name="connsiteX134" fmla="*/ 524237 w 2447898"/>
                <a:gd name="connsiteY134" fmla="*/ 1227382 h 1323884"/>
                <a:gd name="connsiteX135" fmla="*/ 524992 w 2447898"/>
                <a:gd name="connsiteY135" fmla="*/ 1226832 h 1323884"/>
                <a:gd name="connsiteX136" fmla="*/ 525767 w 2447898"/>
                <a:gd name="connsiteY136" fmla="*/ 1226282 h 1323884"/>
                <a:gd name="connsiteX137" fmla="*/ 527264 w 2447898"/>
                <a:gd name="connsiteY137" fmla="*/ 1225154 h 1323884"/>
                <a:gd name="connsiteX138" fmla="*/ 530299 w 2447898"/>
                <a:gd name="connsiteY138" fmla="*/ 1222899 h 1323884"/>
                <a:gd name="connsiteX139" fmla="*/ 536374 w 2447898"/>
                <a:gd name="connsiteY139" fmla="*/ 1218255 h 1323884"/>
                <a:gd name="connsiteX140" fmla="*/ 548492 w 2447898"/>
                <a:gd name="connsiteY140" fmla="*/ 1208477 h 1323884"/>
                <a:gd name="connsiteX141" fmla="*/ 549241 w 2447898"/>
                <a:gd name="connsiteY141" fmla="*/ 1207853 h 1323884"/>
                <a:gd name="connsiteX142" fmla="*/ 549963 w 2447898"/>
                <a:gd name="connsiteY142" fmla="*/ 1207222 h 1323884"/>
                <a:gd name="connsiteX143" fmla="*/ 551467 w 2447898"/>
                <a:gd name="connsiteY143" fmla="*/ 1205960 h 1323884"/>
                <a:gd name="connsiteX144" fmla="*/ 554442 w 2447898"/>
                <a:gd name="connsiteY144" fmla="*/ 1203416 h 1323884"/>
                <a:gd name="connsiteX145" fmla="*/ 560372 w 2447898"/>
                <a:gd name="connsiteY145" fmla="*/ 1198202 h 1323884"/>
                <a:gd name="connsiteX146" fmla="*/ 572271 w 2447898"/>
                <a:gd name="connsiteY146" fmla="*/ 1187215 h 1323884"/>
                <a:gd name="connsiteX147" fmla="*/ 573000 w 2447898"/>
                <a:gd name="connsiteY147" fmla="*/ 1186511 h 1323884"/>
                <a:gd name="connsiteX148" fmla="*/ 573749 w 2447898"/>
                <a:gd name="connsiteY148" fmla="*/ 1185799 h 1323884"/>
                <a:gd name="connsiteX149" fmla="*/ 575226 w 2447898"/>
                <a:gd name="connsiteY149" fmla="*/ 1184363 h 1323884"/>
                <a:gd name="connsiteX150" fmla="*/ 578201 w 2447898"/>
                <a:gd name="connsiteY150" fmla="*/ 1181450 h 1323884"/>
                <a:gd name="connsiteX151" fmla="*/ 584151 w 2447898"/>
                <a:gd name="connsiteY151" fmla="*/ 1175497 h 1323884"/>
                <a:gd name="connsiteX152" fmla="*/ 596030 w 2447898"/>
                <a:gd name="connsiteY152" fmla="*/ 1163021 h 1323884"/>
                <a:gd name="connsiteX153" fmla="*/ 597640 w 2447898"/>
                <a:gd name="connsiteY153" fmla="*/ 1161289 h 1323884"/>
                <a:gd name="connsiteX154" fmla="*/ 599270 w 2447898"/>
                <a:gd name="connsiteY154" fmla="*/ 1159504 h 1323884"/>
                <a:gd name="connsiteX155" fmla="*/ 602477 w 2447898"/>
                <a:gd name="connsiteY155" fmla="*/ 1155941 h 1323884"/>
                <a:gd name="connsiteX156" fmla="*/ 608923 w 2447898"/>
                <a:gd name="connsiteY156" fmla="*/ 1148625 h 1323884"/>
                <a:gd name="connsiteX157" fmla="*/ 621836 w 2447898"/>
                <a:gd name="connsiteY157" fmla="*/ 1133263 h 1323884"/>
                <a:gd name="connsiteX158" fmla="*/ 564409 w 2447898"/>
                <a:gd name="connsiteY158" fmla="*/ 1296797 h 1323884"/>
                <a:gd name="connsiteX159" fmla="*/ 582519 w 2447898"/>
                <a:gd name="connsiteY159" fmla="*/ 1313737 h 1323884"/>
                <a:gd name="connsiteX160" fmla="*/ 541746 w 2447898"/>
                <a:gd name="connsiteY160" fmla="*/ 1309971 h 1323884"/>
                <a:gd name="connsiteX161" fmla="*/ 546627 w 2447898"/>
                <a:gd name="connsiteY161" fmla="*/ 1314932 h 1323884"/>
                <a:gd name="connsiteX162" fmla="*/ 598087 w 2447898"/>
                <a:gd name="connsiteY162" fmla="*/ 1307213 h 1323884"/>
                <a:gd name="connsiteX163" fmla="*/ 609848 w 2447898"/>
                <a:gd name="connsiteY163" fmla="*/ 1294909 h 1323884"/>
                <a:gd name="connsiteX164" fmla="*/ 708795 w 2447898"/>
                <a:gd name="connsiteY164" fmla="*/ 1303323 h 1323884"/>
                <a:gd name="connsiteX165" fmla="*/ 788365 w 2447898"/>
                <a:gd name="connsiteY165" fmla="*/ 1310134 h 1323884"/>
                <a:gd name="connsiteX166" fmla="*/ 869213 w 2447898"/>
                <a:gd name="connsiteY166" fmla="*/ 1308707 h 1323884"/>
                <a:gd name="connsiteX167" fmla="*/ 898734 w 2447898"/>
                <a:gd name="connsiteY167" fmla="*/ 571454 h 1323884"/>
                <a:gd name="connsiteX168" fmla="*/ 947106 w 2447898"/>
                <a:gd name="connsiteY168" fmla="*/ 444807 h 1323884"/>
                <a:gd name="connsiteX169" fmla="*/ 999514 w 2447898"/>
                <a:gd name="connsiteY169" fmla="*/ 312337 h 1323884"/>
                <a:gd name="connsiteX170" fmla="*/ 1002720 w 2447898"/>
                <a:gd name="connsiteY170" fmla="*/ 304577 h 1323884"/>
                <a:gd name="connsiteX171" fmla="*/ 1005934 w 2447898"/>
                <a:gd name="connsiteY171" fmla="*/ 296843 h 1323884"/>
                <a:gd name="connsiteX172" fmla="*/ 1012374 w 2447898"/>
                <a:gd name="connsiteY172" fmla="*/ 281586 h 1323884"/>
                <a:gd name="connsiteX173" fmla="*/ 1025240 w 2447898"/>
                <a:gd name="connsiteY173" fmla="*/ 251778 h 1323884"/>
                <a:gd name="connsiteX174" fmla="*/ 1050960 w 2447898"/>
                <a:gd name="connsiteY174" fmla="*/ 195597 h 1323884"/>
                <a:gd name="connsiteX175" fmla="*/ 1051716 w 2447898"/>
                <a:gd name="connsiteY175" fmla="*/ 194024 h 1323884"/>
                <a:gd name="connsiteX176" fmla="*/ 1052438 w 2447898"/>
                <a:gd name="connsiteY176" fmla="*/ 192478 h 1323884"/>
                <a:gd name="connsiteX177" fmla="*/ 1053942 w 2447898"/>
                <a:gd name="connsiteY177" fmla="*/ 189384 h 1323884"/>
                <a:gd name="connsiteX178" fmla="*/ 1056943 w 2447898"/>
                <a:gd name="connsiteY178" fmla="*/ 183224 h 1323884"/>
                <a:gd name="connsiteX179" fmla="*/ 1062946 w 2447898"/>
                <a:gd name="connsiteY179" fmla="*/ 171190 h 1323884"/>
                <a:gd name="connsiteX180" fmla="*/ 1074958 w 2447898"/>
                <a:gd name="connsiteY180" fmla="*/ 148042 h 1323884"/>
                <a:gd name="connsiteX181" fmla="*/ 1075706 w 2447898"/>
                <a:gd name="connsiteY181" fmla="*/ 146652 h 1323884"/>
                <a:gd name="connsiteX182" fmla="*/ 1076455 w 2447898"/>
                <a:gd name="connsiteY182" fmla="*/ 145237 h 1323884"/>
                <a:gd name="connsiteX183" fmla="*/ 1080960 w 2447898"/>
                <a:gd name="connsiteY183" fmla="*/ 136978 h 1323884"/>
                <a:gd name="connsiteX184" fmla="*/ 1086937 w 2447898"/>
                <a:gd name="connsiteY184" fmla="*/ 126282 h 1323884"/>
                <a:gd name="connsiteX185" fmla="*/ 1098949 w 2447898"/>
                <a:gd name="connsiteY185" fmla="*/ 106017 h 1323884"/>
                <a:gd name="connsiteX186" fmla="*/ 1099750 w 2447898"/>
                <a:gd name="connsiteY186" fmla="*/ 104680 h 1323884"/>
                <a:gd name="connsiteX187" fmla="*/ 1100578 w 2447898"/>
                <a:gd name="connsiteY187" fmla="*/ 103369 h 1323884"/>
                <a:gd name="connsiteX188" fmla="*/ 1102208 w 2447898"/>
                <a:gd name="connsiteY188" fmla="*/ 100774 h 1323884"/>
                <a:gd name="connsiteX189" fmla="*/ 1105441 w 2447898"/>
                <a:gd name="connsiteY189" fmla="*/ 95662 h 1323884"/>
                <a:gd name="connsiteX190" fmla="*/ 1111961 w 2447898"/>
                <a:gd name="connsiteY190" fmla="*/ 85778 h 1323884"/>
                <a:gd name="connsiteX191" fmla="*/ 1112769 w 2447898"/>
                <a:gd name="connsiteY191" fmla="*/ 84572 h 1323884"/>
                <a:gd name="connsiteX192" fmla="*/ 1113597 w 2447898"/>
                <a:gd name="connsiteY192" fmla="*/ 83393 h 1323884"/>
                <a:gd name="connsiteX193" fmla="*/ 1115201 w 2447898"/>
                <a:gd name="connsiteY193" fmla="*/ 81034 h 1323884"/>
                <a:gd name="connsiteX194" fmla="*/ 1118460 w 2447898"/>
                <a:gd name="connsiteY194" fmla="*/ 76393 h 1323884"/>
                <a:gd name="connsiteX195" fmla="*/ 1124953 w 2447898"/>
                <a:gd name="connsiteY195" fmla="*/ 67506 h 1323884"/>
                <a:gd name="connsiteX196" fmla="*/ 1125782 w 2447898"/>
                <a:gd name="connsiteY196" fmla="*/ 66431 h 1323884"/>
                <a:gd name="connsiteX197" fmla="*/ 1126590 w 2447898"/>
                <a:gd name="connsiteY197" fmla="*/ 65356 h 1323884"/>
                <a:gd name="connsiteX198" fmla="*/ 1128220 w 2447898"/>
                <a:gd name="connsiteY198" fmla="*/ 63233 h 1323884"/>
                <a:gd name="connsiteX199" fmla="*/ 1131479 w 2447898"/>
                <a:gd name="connsiteY199" fmla="*/ 59117 h 1323884"/>
                <a:gd name="connsiteX200" fmla="*/ 1137972 w 2447898"/>
                <a:gd name="connsiteY200" fmla="*/ 51252 h 1323884"/>
                <a:gd name="connsiteX201" fmla="*/ 1150991 w 2447898"/>
                <a:gd name="connsiteY201" fmla="*/ 37122 h 1323884"/>
                <a:gd name="connsiteX202" fmla="*/ 1152495 w 2447898"/>
                <a:gd name="connsiteY202" fmla="*/ 35601 h 1323884"/>
                <a:gd name="connsiteX203" fmla="*/ 1154019 w 2447898"/>
                <a:gd name="connsiteY203" fmla="*/ 34133 h 1323884"/>
                <a:gd name="connsiteX204" fmla="*/ 1157047 w 2447898"/>
                <a:gd name="connsiteY204" fmla="*/ 31249 h 1323884"/>
                <a:gd name="connsiteX205" fmla="*/ 1163129 w 2447898"/>
                <a:gd name="connsiteY205" fmla="*/ 25901 h 1323884"/>
                <a:gd name="connsiteX206" fmla="*/ 1163878 w 2447898"/>
                <a:gd name="connsiteY206" fmla="*/ 25246 h 1323884"/>
                <a:gd name="connsiteX207" fmla="*/ 1164660 w 2447898"/>
                <a:gd name="connsiteY207" fmla="*/ 24616 h 1323884"/>
                <a:gd name="connsiteX208" fmla="*/ 1166157 w 2447898"/>
                <a:gd name="connsiteY208" fmla="*/ 23384 h 1323884"/>
                <a:gd name="connsiteX209" fmla="*/ 1169211 w 2447898"/>
                <a:gd name="connsiteY209" fmla="*/ 21025 h 1323884"/>
                <a:gd name="connsiteX210" fmla="*/ 1175267 w 2447898"/>
                <a:gd name="connsiteY210" fmla="*/ 16647 h 1323884"/>
                <a:gd name="connsiteX211" fmla="*/ 1176042 w 2447898"/>
                <a:gd name="connsiteY211" fmla="*/ 16123 h 1323884"/>
                <a:gd name="connsiteX212" fmla="*/ 1176798 w 2447898"/>
                <a:gd name="connsiteY212" fmla="*/ 15625 h 1323884"/>
                <a:gd name="connsiteX213" fmla="*/ 1178321 w 2447898"/>
                <a:gd name="connsiteY213" fmla="*/ 14629 h 1323884"/>
                <a:gd name="connsiteX214" fmla="*/ 1181349 w 2447898"/>
                <a:gd name="connsiteY214" fmla="*/ 12767 h 1323884"/>
                <a:gd name="connsiteX215" fmla="*/ 1182098 w 2447898"/>
                <a:gd name="connsiteY215" fmla="*/ 12321 h 1323884"/>
                <a:gd name="connsiteX216" fmla="*/ 1182880 w 2447898"/>
                <a:gd name="connsiteY216" fmla="*/ 11876 h 1323884"/>
                <a:gd name="connsiteX217" fmla="*/ 1184377 w 2447898"/>
                <a:gd name="connsiteY217" fmla="*/ 11011 h 1323884"/>
                <a:gd name="connsiteX218" fmla="*/ 1187431 w 2447898"/>
                <a:gd name="connsiteY218" fmla="*/ 9385 h 1323884"/>
                <a:gd name="connsiteX219" fmla="*/ 1188180 w 2447898"/>
                <a:gd name="connsiteY219" fmla="*/ 9018 h 1323884"/>
                <a:gd name="connsiteX220" fmla="*/ 1188935 w 2447898"/>
                <a:gd name="connsiteY220" fmla="*/ 8625 h 1323884"/>
                <a:gd name="connsiteX221" fmla="*/ 1190459 w 2447898"/>
                <a:gd name="connsiteY221" fmla="*/ 7891 h 1323884"/>
                <a:gd name="connsiteX222" fmla="*/ 1193487 w 2447898"/>
                <a:gd name="connsiteY222" fmla="*/ 6527 h 1323884"/>
                <a:gd name="connsiteX223" fmla="*/ 1194262 w 2447898"/>
                <a:gd name="connsiteY223" fmla="*/ 6213 h 1323884"/>
                <a:gd name="connsiteX224" fmla="*/ 1195018 w 2447898"/>
                <a:gd name="connsiteY224" fmla="*/ 5899 h 1323884"/>
                <a:gd name="connsiteX225" fmla="*/ 1196541 w 2447898"/>
                <a:gd name="connsiteY225" fmla="*/ 5295 h 1323884"/>
                <a:gd name="connsiteX226" fmla="*/ 1199569 w 2447898"/>
                <a:gd name="connsiteY226" fmla="*/ 4195 h 1323884"/>
                <a:gd name="connsiteX227" fmla="*/ 1200318 w 2447898"/>
                <a:gd name="connsiteY227" fmla="*/ 3932 h 1323884"/>
                <a:gd name="connsiteX228" fmla="*/ 1201073 w 2447898"/>
                <a:gd name="connsiteY228" fmla="*/ 3697 h 1323884"/>
                <a:gd name="connsiteX229" fmla="*/ 1202544 w 2447898"/>
                <a:gd name="connsiteY229" fmla="*/ 3224 h 1323884"/>
                <a:gd name="connsiteX230" fmla="*/ 1204048 w 2447898"/>
                <a:gd name="connsiteY230" fmla="*/ 2805 h 1323884"/>
                <a:gd name="connsiteX231" fmla="*/ 1205526 w 2447898"/>
                <a:gd name="connsiteY231" fmla="*/ 2385 h 1323884"/>
                <a:gd name="connsiteX232" fmla="*/ 1207023 w 2447898"/>
                <a:gd name="connsiteY232" fmla="*/ 2019 h 1323884"/>
                <a:gd name="connsiteX233" fmla="*/ 1208500 w 2447898"/>
                <a:gd name="connsiteY233" fmla="*/ 1678 h 1323884"/>
                <a:gd name="connsiteX234" fmla="*/ 1209998 w 2447898"/>
                <a:gd name="connsiteY234" fmla="*/ 1363 h 1323884"/>
                <a:gd name="connsiteX235" fmla="*/ 1211475 w 2447898"/>
                <a:gd name="connsiteY235" fmla="*/ 1101 h 1323884"/>
                <a:gd name="connsiteX236" fmla="*/ 1212979 w 2447898"/>
                <a:gd name="connsiteY236" fmla="*/ 839 h 1323884"/>
                <a:gd name="connsiteX237" fmla="*/ 1213701 w 2447898"/>
                <a:gd name="connsiteY237" fmla="*/ 734 h 1323884"/>
                <a:gd name="connsiteX238" fmla="*/ 1214450 w 2447898"/>
                <a:gd name="connsiteY238" fmla="*/ 629 h 1323884"/>
                <a:gd name="connsiteX239" fmla="*/ 1215199 w 2447898"/>
                <a:gd name="connsiteY239" fmla="*/ 550 h 1323884"/>
                <a:gd name="connsiteX240" fmla="*/ 1215954 w 2447898"/>
                <a:gd name="connsiteY240" fmla="*/ 446 h 1323884"/>
                <a:gd name="connsiteX241" fmla="*/ 1216676 w 2447898"/>
                <a:gd name="connsiteY241" fmla="*/ 367 h 1323884"/>
                <a:gd name="connsiteX242" fmla="*/ 1217425 w 2447898"/>
                <a:gd name="connsiteY242" fmla="*/ 288 h 1323884"/>
                <a:gd name="connsiteX243" fmla="*/ 1218929 w 2447898"/>
                <a:gd name="connsiteY243" fmla="*/ 183 h 1323884"/>
                <a:gd name="connsiteX244" fmla="*/ 1219651 w 2447898"/>
                <a:gd name="connsiteY244" fmla="*/ 131 h 1323884"/>
                <a:gd name="connsiteX245" fmla="*/ 1220406 w 2447898"/>
                <a:gd name="connsiteY245" fmla="*/ 79 h 1323884"/>
                <a:gd name="connsiteX246" fmla="*/ 1221904 w 2447898"/>
                <a:gd name="connsiteY246" fmla="*/ 26 h 1323884"/>
                <a:gd name="connsiteX247" fmla="*/ 1222633 w 2447898"/>
                <a:gd name="connsiteY247" fmla="*/ 0 h 1323884"/>
                <a:gd name="connsiteX248" fmla="*/ 1224878 w 2447898"/>
                <a:gd name="connsiteY248" fmla="*/ 0 h 1323884"/>
                <a:gd name="connsiteX249" fmla="*/ 1225607 w 2447898"/>
                <a:gd name="connsiteY249" fmla="*/ 26 h 1323884"/>
                <a:gd name="connsiteX250" fmla="*/ 1227860 w 2447898"/>
                <a:gd name="connsiteY250" fmla="*/ 105 h 1323884"/>
                <a:gd name="connsiteX251" fmla="*/ 1228609 w 2447898"/>
                <a:gd name="connsiteY251" fmla="*/ 157 h 1323884"/>
                <a:gd name="connsiteX252" fmla="*/ 1229331 w 2447898"/>
                <a:gd name="connsiteY252" fmla="*/ 209 h 1323884"/>
                <a:gd name="connsiteX253" fmla="*/ 1230086 w 2447898"/>
                <a:gd name="connsiteY253" fmla="*/ 262 h 1323884"/>
                <a:gd name="connsiteX254" fmla="*/ 1231583 w 2447898"/>
                <a:gd name="connsiteY254" fmla="*/ 419 h 1323884"/>
                <a:gd name="connsiteX255" fmla="*/ 1232312 w 2447898"/>
                <a:gd name="connsiteY255" fmla="*/ 498 h 1323884"/>
                <a:gd name="connsiteX256" fmla="*/ 1233061 w 2447898"/>
                <a:gd name="connsiteY256" fmla="*/ 577 h 1323884"/>
                <a:gd name="connsiteX257" fmla="*/ 1233810 w 2447898"/>
                <a:gd name="connsiteY257" fmla="*/ 681 h 1323884"/>
                <a:gd name="connsiteX258" fmla="*/ 1235287 w 2447898"/>
                <a:gd name="connsiteY258" fmla="*/ 917 h 1323884"/>
                <a:gd name="connsiteX259" fmla="*/ 1236036 w 2447898"/>
                <a:gd name="connsiteY259" fmla="*/ 1022 h 1323884"/>
                <a:gd name="connsiteX260" fmla="*/ 1236785 w 2447898"/>
                <a:gd name="connsiteY260" fmla="*/ 1153 h 1323884"/>
                <a:gd name="connsiteX261" fmla="*/ 1238262 w 2447898"/>
                <a:gd name="connsiteY261" fmla="*/ 1442 h 1323884"/>
                <a:gd name="connsiteX262" fmla="*/ 1239766 w 2447898"/>
                <a:gd name="connsiteY262" fmla="*/ 1756 h 1323884"/>
                <a:gd name="connsiteX263" fmla="*/ 1241237 w 2447898"/>
                <a:gd name="connsiteY263" fmla="*/ 2123 h 1323884"/>
                <a:gd name="connsiteX264" fmla="*/ 1242741 w 2447898"/>
                <a:gd name="connsiteY264" fmla="*/ 2491 h 1323884"/>
                <a:gd name="connsiteX265" fmla="*/ 1244212 w 2447898"/>
                <a:gd name="connsiteY265" fmla="*/ 2910 h 1323884"/>
                <a:gd name="connsiteX266" fmla="*/ 1247193 w 2447898"/>
                <a:gd name="connsiteY266" fmla="*/ 3827 h 1323884"/>
                <a:gd name="connsiteX267" fmla="*/ 1248021 w 2447898"/>
                <a:gd name="connsiteY267" fmla="*/ 4089 h 1323884"/>
                <a:gd name="connsiteX268" fmla="*/ 1250426 w 2447898"/>
                <a:gd name="connsiteY268" fmla="*/ 4954 h 1323884"/>
                <a:gd name="connsiteX269" fmla="*/ 1253660 w 2447898"/>
                <a:gd name="connsiteY269" fmla="*/ 6239 h 1323884"/>
                <a:gd name="connsiteX270" fmla="*/ 1255263 w 2447898"/>
                <a:gd name="connsiteY270" fmla="*/ 6921 h 1323884"/>
                <a:gd name="connsiteX271" fmla="*/ 1256893 w 2447898"/>
                <a:gd name="connsiteY271" fmla="*/ 7655 h 1323884"/>
                <a:gd name="connsiteX272" fmla="*/ 1260133 w 2447898"/>
                <a:gd name="connsiteY272" fmla="*/ 9228 h 1323884"/>
                <a:gd name="connsiteX273" fmla="*/ 1261736 w 2447898"/>
                <a:gd name="connsiteY273" fmla="*/ 10067 h 1323884"/>
                <a:gd name="connsiteX274" fmla="*/ 1263339 w 2447898"/>
                <a:gd name="connsiteY274" fmla="*/ 10932 h 1323884"/>
                <a:gd name="connsiteX275" fmla="*/ 1266572 w 2447898"/>
                <a:gd name="connsiteY275" fmla="*/ 12793 h 1323884"/>
                <a:gd name="connsiteX276" fmla="*/ 1273046 w 2447898"/>
                <a:gd name="connsiteY276" fmla="*/ 16935 h 1323884"/>
                <a:gd name="connsiteX277" fmla="*/ 1273847 w 2447898"/>
                <a:gd name="connsiteY277" fmla="*/ 17486 h 1323884"/>
                <a:gd name="connsiteX278" fmla="*/ 1274649 w 2447898"/>
                <a:gd name="connsiteY278" fmla="*/ 18063 h 1323884"/>
                <a:gd name="connsiteX279" fmla="*/ 1276279 w 2447898"/>
                <a:gd name="connsiteY279" fmla="*/ 19216 h 1323884"/>
                <a:gd name="connsiteX280" fmla="*/ 1279492 w 2447898"/>
                <a:gd name="connsiteY280" fmla="*/ 21654 h 1323884"/>
                <a:gd name="connsiteX281" fmla="*/ 1285959 w 2447898"/>
                <a:gd name="connsiteY281" fmla="*/ 26924 h 1323884"/>
                <a:gd name="connsiteX282" fmla="*/ 1286760 w 2447898"/>
                <a:gd name="connsiteY282" fmla="*/ 27605 h 1323884"/>
                <a:gd name="connsiteX283" fmla="*/ 1287562 w 2447898"/>
                <a:gd name="connsiteY283" fmla="*/ 28313 h 1323884"/>
                <a:gd name="connsiteX284" fmla="*/ 1289192 w 2447898"/>
                <a:gd name="connsiteY284" fmla="*/ 29755 h 1323884"/>
                <a:gd name="connsiteX285" fmla="*/ 1292405 w 2447898"/>
                <a:gd name="connsiteY285" fmla="*/ 32744 h 1323884"/>
                <a:gd name="connsiteX286" fmla="*/ 1298872 w 2447898"/>
                <a:gd name="connsiteY286" fmla="*/ 39114 h 1323884"/>
                <a:gd name="connsiteX287" fmla="*/ 1300376 w 2447898"/>
                <a:gd name="connsiteY287" fmla="*/ 40687 h 1323884"/>
                <a:gd name="connsiteX288" fmla="*/ 1301880 w 2447898"/>
                <a:gd name="connsiteY288" fmla="*/ 42287 h 1323884"/>
                <a:gd name="connsiteX289" fmla="*/ 1304907 w 2447898"/>
                <a:gd name="connsiteY289" fmla="*/ 45563 h 1323884"/>
                <a:gd name="connsiteX290" fmla="*/ 1310937 w 2447898"/>
                <a:gd name="connsiteY290" fmla="*/ 52458 h 1323884"/>
                <a:gd name="connsiteX291" fmla="*/ 1322995 w 2447898"/>
                <a:gd name="connsiteY291" fmla="*/ 67585 h 1323884"/>
                <a:gd name="connsiteX292" fmla="*/ 1323744 w 2447898"/>
                <a:gd name="connsiteY292" fmla="*/ 68581 h 1323884"/>
                <a:gd name="connsiteX293" fmla="*/ 1325996 w 2447898"/>
                <a:gd name="connsiteY293" fmla="*/ 71648 h 1323884"/>
                <a:gd name="connsiteX294" fmla="*/ 1329024 w 2447898"/>
                <a:gd name="connsiteY294" fmla="*/ 75816 h 1323884"/>
                <a:gd name="connsiteX295" fmla="*/ 1335027 w 2447898"/>
                <a:gd name="connsiteY295" fmla="*/ 84468 h 1323884"/>
                <a:gd name="connsiteX296" fmla="*/ 1347092 w 2447898"/>
                <a:gd name="connsiteY296" fmla="*/ 103029 h 1323884"/>
                <a:gd name="connsiteX297" fmla="*/ 1347920 w 2447898"/>
                <a:gd name="connsiteY297" fmla="*/ 104339 h 1323884"/>
                <a:gd name="connsiteX298" fmla="*/ 1348722 w 2447898"/>
                <a:gd name="connsiteY298" fmla="*/ 105677 h 1323884"/>
                <a:gd name="connsiteX299" fmla="*/ 1350351 w 2447898"/>
                <a:gd name="connsiteY299" fmla="*/ 108351 h 1323884"/>
                <a:gd name="connsiteX300" fmla="*/ 1353638 w 2447898"/>
                <a:gd name="connsiteY300" fmla="*/ 113751 h 1323884"/>
                <a:gd name="connsiteX301" fmla="*/ 1360157 w 2447898"/>
                <a:gd name="connsiteY301" fmla="*/ 124946 h 1323884"/>
                <a:gd name="connsiteX302" fmla="*/ 1373229 w 2447898"/>
                <a:gd name="connsiteY302" fmla="*/ 148592 h 1323884"/>
                <a:gd name="connsiteX303" fmla="*/ 1399367 w 2447898"/>
                <a:gd name="connsiteY303" fmla="*/ 200683 h 1323884"/>
                <a:gd name="connsiteX304" fmla="*/ 1400168 w 2447898"/>
                <a:gd name="connsiteY304" fmla="*/ 202361 h 1323884"/>
                <a:gd name="connsiteX305" fmla="*/ 1402580 w 2447898"/>
                <a:gd name="connsiteY305" fmla="*/ 207473 h 1323884"/>
                <a:gd name="connsiteX306" fmla="*/ 1405760 w 2447898"/>
                <a:gd name="connsiteY306" fmla="*/ 214342 h 1323884"/>
                <a:gd name="connsiteX307" fmla="*/ 1412180 w 2447898"/>
                <a:gd name="connsiteY307" fmla="*/ 228315 h 1323884"/>
                <a:gd name="connsiteX308" fmla="*/ 1425014 w 2447898"/>
                <a:gd name="connsiteY308" fmla="*/ 257153 h 1323884"/>
                <a:gd name="connsiteX309" fmla="*/ 1450667 w 2447898"/>
                <a:gd name="connsiteY309" fmla="*/ 317922 h 1323884"/>
                <a:gd name="connsiteX310" fmla="*/ 1498516 w 2447898"/>
                <a:gd name="connsiteY310" fmla="*/ 438934 h 1323884"/>
                <a:gd name="connsiteX311" fmla="*/ 1550434 w 2447898"/>
                <a:gd name="connsiteY311" fmla="*/ 574789 h 1323884"/>
                <a:gd name="connsiteX312" fmla="*/ 1598859 w 2447898"/>
                <a:gd name="connsiteY312" fmla="*/ 699183 h 1323884"/>
                <a:gd name="connsiteX313" fmla="*/ 1646377 w 2447898"/>
                <a:gd name="connsiteY313" fmla="*/ 813637 h 1323884"/>
                <a:gd name="connsiteX314" fmla="*/ 1697903 w 2447898"/>
                <a:gd name="connsiteY314" fmla="*/ 925267 h 1323884"/>
                <a:gd name="connsiteX315" fmla="*/ 1699407 w 2447898"/>
                <a:gd name="connsiteY315" fmla="*/ 928307 h 1323884"/>
                <a:gd name="connsiteX316" fmla="*/ 1700904 w 2447898"/>
                <a:gd name="connsiteY316" fmla="*/ 931320 h 1323884"/>
                <a:gd name="connsiteX317" fmla="*/ 1703906 w 2447898"/>
                <a:gd name="connsiteY317" fmla="*/ 937300 h 1323884"/>
                <a:gd name="connsiteX318" fmla="*/ 1709908 w 2447898"/>
                <a:gd name="connsiteY318" fmla="*/ 949125 h 1323884"/>
                <a:gd name="connsiteX319" fmla="*/ 1721947 w 2447898"/>
                <a:gd name="connsiteY319" fmla="*/ 972091 h 1323884"/>
                <a:gd name="connsiteX320" fmla="*/ 1745990 w 2447898"/>
                <a:gd name="connsiteY320" fmla="*/ 1015319 h 1323884"/>
                <a:gd name="connsiteX321" fmla="*/ 1746792 w 2447898"/>
                <a:gd name="connsiteY321" fmla="*/ 1016735 h 1323884"/>
                <a:gd name="connsiteX322" fmla="*/ 1747594 w 2447898"/>
                <a:gd name="connsiteY322" fmla="*/ 1018124 h 1323884"/>
                <a:gd name="connsiteX323" fmla="*/ 1749224 w 2447898"/>
                <a:gd name="connsiteY323" fmla="*/ 1020903 h 1323884"/>
                <a:gd name="connsiteX324" fmla="*/ 1752483 w 2447898"/>
                <a:gd name="connsiteY324" fmla="*/ 1026406 h 1323884"/>
                <a:gd name="connsiteX325" fmla="*/ 1759009 w 2447898"/>
                <a:gd name="connsiteY325" fmla="*/ 1037238 h 1323884"/>
                <a:gd name="connsiteX326" fmla="*/ 1772048 w 2447898"/>
                <a:gd name="connsiteY326" fmla="*/ 1058076 h 1323884"/>
                <a:gd name="connsiteX327" fmla="*/ 1798113 w 2447898"/>
                <a:gd name="connsiteY327" fmla="*/ 1096593 h 1323884"/>
                <a:gd name="connsiteX328" fmla="*/ 1799617 w 2447898"/>
                <a:gd name="connsiteY328" fmla="*/ 1098686 h 1323884"/>
                <a:gd name="connsiteX329" fmla="*/ 1801141 w 2447898"/>
                <a:gd name="connsiteY329" fmla="*/ 1100807 h 1323884"/>
                <a:gd name="connsiteX330" fmla="*/ 1804195 w 2447898"/>
                <a:gd name="connsiteY330" fmla="*/ 1104955 h 1323884"/>
                <a:gd name="connsiteX331" fmla="*/ 1810277 w 2447898"/>
                <a:gd name="connsiteY331" fmla="*/ 1113129 h 1323884"/>
                <a:gd name="connsiteX332" fmla="*/ 1822442 w 2447898"/>
                <a:gd name="connsiteY332" fmla="*/ 1128780 h 1323884"/>
                <a:gd name="connsiteX333" fmla="*/ 1823190 w 2447898"/>
                <a:gd name="connsiteY333" fmla="*/ 1129726 h 1323884"/>
                <a:gd name="connsiteX334" fmla="*/ 1823966 w 2447898"/>
                <a:gd name="connsiteY334" fmla="*/ 1130673 h 1323884"/>
                <a:gd name="connsiteX335" fmla="*/ 1825469 w 2447898"/>
                <a:gd name="connsiteY335" fmla="*/ 1132558 h 1323884"/>
                <a:gd name="connsiteX336" fmla="*/ 1828524 w 2447898"/>
                <a:gd name="connsiteY336" fmla="*/ 1136256 h 1323884"/>
                <a:gd name="connsiteX337" fmla="*/ 1834606 w 2447898"/>
                <a:gd name="connsiteY337" fmla="*/ 1143545 h 1323884"/>
                <a:gd name="connsiteX338" fmla="*/ 1846770 w 2447898"/>
                <a:gd name="connsiteY338" fmla="*/ 1157464 h 1323884"/>
                <a:gd name="connsiteX339" fmla="*/ 1847519 w 2447898"/>
                <a:gd name="connsiteY339" fmla="*/ 1158303 h 1323884"/>
                <a:gd name="connsiteX340" fmla="*/ 1848268 w 2447898"/>
                <a:gd name="connsiteY340" fmla="*/ 1159115 h 1323884"/>
                <a:gd name="connsiteX341" fmla="*/ 1849745 w 2447898"/>
                <a:gd name="connsiteY341" fmla="*/ 1160766 h 1323884"/>
                <a:gd name="connsiteX342" fmla="*/ 1852746 w 2447898"/>
                <a:gd name="connsiteY342" fmla="*/ 1163987 h 1323884"/>
                <a:gd name="connsiteX343" fmla="*/ 1858703 w 2447898"/>
                <a:gd name="connsiteY343" fmla="*/ 1170309 h 1323884"/>
                <a:gd name="connsiteX344" fmla="*/ 1870629 w 2447898"/>
                <a:gd name="connsiteY344" fmla="*/ 1182397 h 1323884"/>
                <a:gd name="connsiteX345" fmla="*/ 1871384 w 2447898"/>
                <a:gd name="connsiteY345" fmla="*/ 1183128 h 1323884"/>
                <a:gd name="connsiteX346" fmla="*/ 1872132 w 2447898"/>
                <a:gd name="connsiteY346" fmla="*/ 1183839 h 1323884"/>
                <a:gd name="connsiteX347" fmla="*/ 1873610 w 2447898"/>
                <a:gd name="connsiteY347" fmla="*/ 1185276 h 1323884"/>
                <a:gd name="connsiteX348" fmla="*/ 1876611 w 2447898"/>
                <a:gd name="connsiteY348" fmla="*/ 1188135 h 1323884"/>
                <a:gd name="connsiteX349" fmla="*/ 1882561 w 2447898"/>
                <a:gd name="connsiteY349" fmla="*/ 1193718 h 1323884"/>
                <a:gd name="connsiteX350" fmla="*/ 1894493 w 2447898"/>
                <a:gd name="connsiteY350" fmla="*/ 1204309 h 1323884"/>
                <a:gd name="connsiteX351" fmla="*/ 1895295 w 2447898"/>
                <a:gd name="connsiteY351" fmla="*/ 1205020 h 1323884"/>
                <a:gd name="connsiteX352" fmla="*/ 1896097 w 2447898"/>
                <a:gd name="connsiteY352" fmla="*/ 1205698 h 1323884"/>
                <a:gd name="connsiteX353" fmla="*/ 1897727 w 2447898"/>
                <a:gd name="connsiteY353" fmla="*/ 1207060 h 1323884"/>
                <a:gd name="connsiteX354" fmla="*/ 1900960 w 2447898"/>
                <a:gd name="connsiteY354" fmla="*/ 1209765 h 1323884"/>
                <a:gd name="connsiteX355" fmla="*/ 1907433 w 2447898"/>
                <a:gd name="connsiteY355" fmla="*/ 1215034 h 1323884"/>
                <a:gd name="connsiteX356" fmla="*/ 1920372 w 2447898"/>
                <a:gd name="connsiteY356" fmla="*/ 1224966 h 1323884"/>
                <a:gd name="connsiteX357" fmla="*/ 1921976 w 2447898"/>
                <a:gd name="connsiteY357" fmla="*/ 1226174 h 1323884"/>
                <a:gd name="connsiteX358" fmla="*/ 1923606 w 2447898"/>
                <a:gd name="connsiteY358" fmla="*/ 1227355 h 1323884"/>
                <a:gd name="connsiteX359" fmla="*/ 1926845 w 2447898"/>
                <a:gd name="connsiteY359" fmla="*/ 1229664 h 1323884"/>
                <a:gd name="connsiteX360" fmla="*/ 1933312 w 2447898"/>
                <a:gd name="connsiteY360" fmla="*/ 1234174 h 1323884"/>
                <a:gd name="connsiteX361" fmla="*/ 1946252 w 2447898"/>
                <a:gd name="connsiteY361" fmla="*/ 1242664 h 1323884"/>
                <a:gd name="connsiteX362" fmla="*/ 1949253 w 2447898"/>
                <a:gd name="connsiteY362" fmla="*/ 1244550 h 1323884"/>
                <a:gd name="connsiteX363" fmla="*/ 1952281 w 2447898"/>
                <a:gd name="connsiteY363" fmla="*/ 1246389 h 1323884"/>
                <a:gd name="connsiteX364" fmla="*/ 1958316 w 2447898"/>
                <a:gd name="connsiteY364" fmla="*/ 1249979 h 1323884"/>
                <a:gd name="connsiteX365" fmla="*/ 1970401 w 2447898"/>
                <a:gd name="connsiteY365" fmla="*/ 1256744 h 1323884"/>
                <a:gd name="connsiteX366" fmla="*/ 1971150 w 2447898"/>
                <a:gd name="connsiteY366" fmla="*/ 1257160 h 1323884"/>
                <a:gd name="connsiteX367" fmla="*/ 1971899 w 2447898"/>
                <a:gd name="connsiteY367" fmla="*/ 1257556 h 1323884"/>
                <a:gd name="connsiteX368" fmla="*/ 1973429 w 2447898"/>
                <a:gd name="connsiteY368" fmla="*/ 1258368 h 1323884"/>
                <a:gd name="connsiteX369" fmla="*/ 1976430 w 2447898"/>
                <a:gd name="connsiteY369" fmla="*/ 1259939 h 1323884"/>
                <a:gd name="connsiteX370" fmla="*/ 1982486 w 2447898"/>
                <a:gd name="connsiteY370" fmla="*/ 1263006 h 1323884"/>
                <a:gd name="connsiteX371" fmla="*/ 1994544 w 2447898"/>
                <a:gd name="connsiteY371" fmla="*/ 1268778 h 1323884"/>
                <a:gd name="connsiteX372" fmla="*/ 1996201 w 2447898"/>
                <a:gd name="connsiteY372" fmla="*/ 1269509 h 1323884"/>
                <a:gd name="connsiteX373" fmla="*/ 1997837 w 2447898"/>
                <a:gd name="connsiteY373" fmla="*/ 1270241 h 1323884"/>
                <a:gd name="connsiteX374" fmla="*/ 2001097 w 2447898"/>
                <a:gd name="connsiteY374" fmla="*/ 1271684 h 1323884"/>
                <a:gd name="connsiteX375" fmla="*/ 2007643 w 2447898"/>
                <a:gd name="connsiteY375" fmla="*/ 1274489 h 1323884"/>
                <a:gd name="connsiteX376" fmla="*/ 2020741 w 2447898"/>
                <a:gd name="connsiteY376" fmla="*/ 1279683 h 1323884"/>
                <a:gd name="connsiteX377" fmla="*/ 2021543 w 2447898"/>
                <a:gd name="connsiteY377" fmla="*/ 1279999 h 1323884"/>
                <a:gd name="connsiteX378" fmla="*/ 2022371 w 2447898"/>
                <a:gd name="connsiteY378" fmla="*/ 1280308 h 1323884"/>
                <a:gd name="connsiteX379" fmla="*/ 2024001 w 2447898"/>
                <a:gd name="connsiteY379" fmla="*/ 1280912 h 1323884"/>
                <a:gd name="connsiteX380" fmla="*/ 2027287 w 2447898"/>
                <a:gd name="connsiteY380" fmla="*/ 1282120 h 1323884"/>
                <a:gd name="connsiteX381" fmla="*/ 2033807 w 2447898"/>
                <a:gd name="connsiteY381" fmla="*/ 1284428 h 1323884"/>
                <a:gd name="connsiteX382" fmla="*/ 2046905 w 2447898"/>
                <a:gd name="connsiteY382" fmla="*/ 1288724 h 1323884"/>
                <a:gd name="connsiteX383" fmla="*/ 2047707 w 2447898"/>
                <a:gd name="connsiteY383" fmla="*/ 1288985 h 1323884"/>
                <a:gd name="connsiteX384" fmla="*/ 2048509 w 2447898"/>
                <a:gd name="connsiteY384" fmla="*/ 1289227 h 1323884"/>
                <a:gd name="connsiteX385" fmla="*/ 2050112 w 2447898"/>
                <a:gd name="connsiteY385" fmla="*/ 1289724 h 1323884"/>
                <a:gd name="connsiteX386" fmla="*/ 2053319 w 2447898"/>
                <a:gd name="connsiteY386" fmla="*/ 1290690 h 1323884"/>
                <a:gd name="connsiteX387" fmla="*/ 2059765 w 2447898"/>
                <a:gd name="connsiteY387" fmla="*/ 1292556 h 1323884"/>
                <a:gd name="connsiteX388" fmla="*/ 2072605 w 2447898"/>
                <a:gd name="connsiteY388" fmla="*/ 1296039 h 1323884"/>
                <a:gd name="connsiteX389" fmla="*/ 2073407 w 2447898"/>
                <a:gd name="connsiteY389" fmla="*/ 1296227 h 1323884"/>
                <a:gd name="connsiteX390" fmla="*/ 2075812 w 2447898"/>
                <a:gd name="connsiteY390" fmla="*/ 1296851 h 1323884"/>
                <a:gd name="connsiteX391" fmla="*/ 2079019 w 2447898"/>
                <a:gd name="connsiteY391" fmla="*/ 1297643 h 1323884"/>
                <a:gd name="connsiteX392" fmla="*/ 2085439 w 2447898"/>
                <a:gd name="connsiteY392" fmla="*/ 1299160 h 1323884"/>
                <a:gd name="connsiteX393" fmla="*/ 2098306 w 2447898"/>
                <a:gd name="connsiteY393" fmla="*/ 1301992 h 1323884"/>
                <a:gd name="connsiteX394" fmla="*/ 2099803 w 2447898"/>
                <a:gd name="connsiteY394" fmla="*/ 1302307 h 1323884"/>
                <a:gd name="connsiteX395" fmla="*/ 2101307 w 2447898"/>
                <a:gd name="connsiteY395" fmla="*/ 1302596 h 1323884"/>
                <a:gd name="connsiteX396" fmla="*/ 2104282 w 2447898"/>
                <a:gd name="connsiteY396" fmla="*/ 1303200 h 1323884"/>
                <a:gd name="connsiteX397" fmla="*/ 2110285 w 2447898"/>
                <a:gd name="connsiteY397" fmla="*/ 1304374 h 1323884"/>
                <a:gd name="connsiteX398" fmla="*/ 2122270 w 2447898"/>
                <a:gd name="connsiteY398" fmla="*/ 1306529 h 1323884"/>
                <a:gd name="connsiteX399" fmla="*/ 2123019 w 2447898"/>
                <a:gd name="connsiteY399" fmla="*/ 1306656 h 1323884"/>
                <a:gd name="connsiteX400" fmla="*/ 2123767 w 2447898"/>
                <a:gd name="connsiteY400" fmla="*/ 1306764 h 1323884"/>
                <a:gd name="connsiteX401" fmla="*/ 2125271 w 2447898"/>
                <a:gd name="connsiteY401" fmla="*/ 1307025 h 1323884"/>
                <a:gd name="connsiteX402" fmla="*/ 2128273 w 2447898"/>
                <a:gd name="connsiteY402" fmla="*/ 1307522 h 1323884"/>
                <a:gd name="connsiteX403" fmla="*/ 2134249 w 2447898"/>
                <a:gd name="connsiteY403" fmla="*/ 1308468 h 1323884"/>
                <a:gd name="connsiteX404" fmla="*/ 2146234 w 2447898"/>
                <a:gd name="connsiteY404" fmla="*/ 1310227 h 1323884"/>
                <a:gd name="connsiteX405" fmla="*/ 2147062 w 2447898"/>
                <a:gd name="connsiteY405" fmla="*/ 1310327 h 1323884"/>
                <a:gd name="connsiteX406" fmla="*/ 2147864 w 2447898"/>
                <a:gd name="connsiteY406" fmla="*/ 1310435 h 1323884"/>
                <a:gd name="connsiteX407" fmla="*/ 2149494 w 2447898"/>
                <a:gd name="connsiteY407" fmla="*/ 1310670 h 1323884"/>
                <a:gd name="connsiteX408" fmla="*/ 2152727 w 2447898"/>
                <a:gd name="connsiteY408" fmla="*/ 1311086 h 1323884"/>
                <a:gd name="connsiteX409" fmla="*/ 2159253 w 2447898"/>
                <a:gd name="connsiteY409" fmla="*/ 1311925 h 1323884"/>
                <a:gd name="connsiteX410" fmla="*/ 2172246 w 2447898"/>
                <a:gd name="connsiteY410" fmla="*/ 1313448 h 1323884"/>
                <a:gd name="connsiteX411" fmla="*/ 2173047 w 2447898"/>
                <a:gd name="connsiteY411" fmla="*/ 1313529 h 1323884"/>
                <a:gd name="connsiteX412" fmla="*/ 2173849 w 2447898"/>
                <a:gd name="connsiteY412" fmla="*/ 1313629 h 1323884"/>
                <a:gd name="connsiteX413" fmla="*/ 2175479 w 2447898"/>
                <a:gd name="connsiteY413" fmla="*/ 1313790 h 1323884"/>
                <a:gd name="connsiteX414" fmla="*/ 2178739 w 2447898"/>
                <a:gd name="connsiteY414" fmla="*/ 1314133 h 1323884"/>
                <a:gd name="connsiteX415" fmla="*/ 2185238 w 2447898"/>
                <a:gd name="connsiteY415" fmla="*/ 1314784 h 1323884"/>
                <a:gd name="connsiteX416" fmla="*/ 2198231 w 2447898"/>
                <a:gd name="connsiteY416" fmla="*/ 1315992 h 1323884"/>
                <a:gd name="connsiteX417" fmla="*/ 2198980 w 2447898"/>
                <a:gd name="connsiteY417" fmla="*/ 1316045 h 1323884"/>
                <a:gd name="connsiteX418" fmla="*/ 2199755 w 2447898"/>
                <a:gd name="connsiteY418" fmla="*/ 1316119 h 1323884"/>
                <a:gd name="connsiteX419" fmla="*/ 2201259 w 2447898"/>
                <a:gd name="connsiteY419" fmla="*/ 1316253 h 1323884"/>
                <a:gd name="connsiteX420" fmla="*/ 2204286 w 2447898"/>
                <a:gd name="connsiteY420" fmla="*/ 1316488 h 1323884"/>
                <a:gd name="connsiteX421" fmla="*/ 2210369 w 2447898"/>
                <a:gd name="connsiteY421" fmla="*/ 1316985 h 1323884"/>
                <a:gd name="connsiteX422" fmla="*/ 2222506 w 2447898"/>
                <a:gd name="connsiteY422" fmla="*/ 1317878 h 1323884"/>
                <a:gd name="connsiteX423" fmla="*/ 2224004 w 2447898"/>
                <a:gd name="connsiteY423" fmla="*/ 1317985 h 1323884"/>
                <a:gd name="connsiteX424" fmla="*/ 2225534 w 2447898"/>
                <a:gd name="connsiteY424" fmla="*/ 1318065 h 1323884"/>
                <a:gd name="connsiteX425" fmla="*/ 2228562 w 2447898"/>
                <a:gd name="connsiteY425" fmla="*/ 1318273 h 1323884"/>
                <a:gd name="connsiteX426" fmla="*/ 2234618 w 2447898"/>
                <a:gd name="connsiteY426" fmla="*/ 1318663 h 1323884"/>
                <a:gd name="connsiteX427" fmla="*/ 2246756 w 2447898"/>
                <a:gd name="connsiteY427" fmla="*/ 1319347 h 1323884"/>
                <a:gd name="connsiteX428" fmla="*/ 2247504 w 2447898"/>
                <a:gd name="connsiteY428" fmla="*/ 1319401 h 1323884"/>
                <a:gd name="connsiteX429" fmla="*/ 2248253 w 2447898"/>
                <a:gd name="connsiteY429" fmla="*/ 1319428 h 1323884"/>
                <a:gd name="connsiteX430" fmla="*/ 2249731 w 2447898"/>
                <a:gd name="connsiteY430" fmla="*/ 1319502 h 1323884"/>
                <a:gd name="connsiteX431" fmla="*/ 2258662 w 2447898"/>
                <a:gd name="connsiteY431" fmla="*/ 1319978 h 1323884"/>
                <a:gd name="connsiteX432" fmla="*/ 2259410 w 2447898"/>
                <a:gd name="connsiteY432" fmla="*/ 1320005 h 1323884"/>
                <a:gd name="connsiteX433" fmla="*/ 2260133 w 2447898"/>
                <a:gd name="connsiteY433" fmla="*/ 1320025 h 1323884"/>
                <a:gd name="connsiteX434" fmla="*/ 2261636 w 2447898"/>
                <a:gd name="connsiteY434" fmla="*/ 1320106 h 1323884"/>
                <a:gd name="connsiteX435" fmla="*/ 2264611 w 2447898"/>
                <a:gd name="connsiteY435" fmla="*/ 1320240 h 1323884"/>
                <a:gd name="connsiteX436" fmla="*/ 2270541 w 2447898"/>
                <a:gd name="connsiteY436" fmla="*/ 1320502 h 1323884"/>
                <a:gd name="connsiteX437" fmla="*/ 2271290 w 2447898"/>
                <a:gd name="connsiteY437" fmla="*/ 1320528 h 1323884"/>
                <a:gd name="connsiteX438" fmla="*/ 2272038 w 2447898"/>
                <a:gd name="connsiteY438" fmla="*/ 1320575 h 1323884"/>
                <a:gd name="connsiteX439" fmla="*/ 2273516 w 2447898"/>
                <a:gd name="connsiteY439" fmla="*/ 1320629 h 1323884"/>
                <a:gd name="connsiteX440" fmla="*/ 2276491 w 2447898"/>
                <a:gd name="connsiteY440" fmla="*/ 1320736 h 1323884"/>
                <a:gd name="connsiteX441" fmla="*/ 2282447 w 2447898"/>
                <a:gd name="connsiteY441" fmla="*/ 1320971 h 1323884"/>
                <a:gd name="connsiteX442" fmla="*/ 2294346 w 2447898"/>
                <a:gd name="connsiteY442" fmla="*/ 1321394 h 1323884"/>
                <a:gd name="connsiteX443" fmla="*/ 2297560 w 2447898"/>
                <a:gd name="connsiteY443" fmla="*/ 1321495 h 1323884"/>
                <a:gd name="connsiteX444" fmla="*/ 2300793 w 2447898"/>
                <a:gd name="connsiteY444" fmla="*/ 1321602 h 1323884"/>
                <a:gd name="connsiteX445" fmla="*/ 2307239 w 2447898"/>
                <a:gd name="connsiteY445" fmla="*/ 1321810 h 1323884"/>
                <a:gd name="connsiteX446" fmla="*/ 2308041 w 2447898"/>
                <a:gd name="connsiteY446" fmla="*/ 1321837 h 1323884"/>
                <a:gd name="connsiteX447" fmla="*/ 2308869 w 2447898"/>
                <a:gd name="connsiteY447" fmla="*/ 1321864 h 1323884"/>
                <a:gd name="connsiteX448" fmla="*/ 2310473 w 2447898"/>
                <a:gd name="connsiteY448" fmla="*/ 1321891 h 1323884"/>
                <a:gd name="connsiteX449" fmla="*/ 2313706 w 2447898"/>
                <a:gd name="connsiteY449" fmla="*/ 1321991 h 1323884"/>
                <a:gd name="connsiteX450" fmla="*/ 2320152 w 2447898"/>
                <a:gd name="connsiteY450" fmla="*/ 1322153 h 1323884"/>
                <a:gd name="connsiteX451" fmla="*/ 2321756 w 2447898"/>
                <a:gd name="connsiteY451" fmla="*/ 1322206 h 1323884"/>
                <a:gd name="connsiteX452" fmla="*/ 2323386 w 2447898"/>
                <a:gd name="connsiteY452" fmla="*/ 1322233 h 1323884"/>
                <a:gd name="connsiteX453" fmla="*/ 2326599 w 2447898"/>
                <a:gd name="connsiteY453" fmla="*/ 1322307 h 1323884"/>
                <a:gd name="connsiteX454" fmla="*/ 2333039 w 2447898"/>
                <a:gd name="connsiteY454" fmla="*/ 1322468 h 1323884"/>
                <a:gd name="connsiteX455" fmla="*/ 2345952 w 2447898"/>
                <a:gd name="connsiteY455" fmla="*/ 1322730 h 1323884"/>
                <a:gd name="connsiteX456" fmla="*/ 2346707 w 2447898"/>
                <a:gd name="connsiteY456" fmla="*/ 1322730 h 1323884"/>
                <a:gd name="connsiteX457" fmla="*/ 2347456 w 2447898"/>
                <a:gd name="connsiteY457" fmla="*/ 1322757 h 1323884"/>
                <a:gd name="connsiteX458" fmla="*/ 2348960 w 2447898"/>
                <a:gd name="connsiteY458" fmla="*/ 1322783 h 1323884"/>
                <a:gd name="connsiteX459" fmla="*/ 2351988 w 2447898"/>
                <a:gd name="connsiteY459" fmla="*/ 1322830 h 1323884"/>
                <a:gd name="connsiteX460" fmla="*/ 2357990 w 2447898"/>
                <a:gd name="connsiteY460" fmla="*/ 1322938 h 1323884"/>
                <a:gd name="connsiteX461" fmla="*/ 2358739 w 2447898"/>
                <a:gd name="connsiteY461" fmla="*/ 1322965 h 1323884"/>
                <a:gd name="connsiteX462" fmla="*/ 2359514 w 2447898"/>
                <a:gd name="connsiteY462" fmla="*/ 1322965 h 1323884"/>
                <a:gd name="connsiteX463" fmla="*/ 2364020 w 2447898"/>
                <a:gd name="connsiteY463" fmla="*/ 1323045 h 1323884"/>
                <a:gd name="connsiteX464" fmla="*/ 2370049 w 2447898"/>
                <a:gd name="connsiteY464" fmla="*/ 1323119 h 1323884"/>
                <a:gd name="connsiteX465" fmla="*/ 2370798 w 2447898"/>
                <a:gd name="connsiteY465" fmla="*/ 1323146 h 1323884"/>
                <a:gd name="connsiteX466" fmla="*/ 2371553 w 2447898"/>
                <a:gd name="connsiteY466" fmla="*/ 1323146 h 1323884"/>
                <a:gd name="connsiteX467" fmla="*/ 2373050 w 2447898"/>
                <a:gd name="connsiteY467" fmla="*/ 1323173 h 1323884"/>
                <a:gd name="connsiteX468" fmla="*/ 2376052 w 2447898"/>
                <a:gd name="connsiteY468" fmla="*/ 1323200 h 1323884"/>
                <a:gd name="connsiteX469" fmla="*/ 2382087 w 2447898"/>
                <a:gd name="connsiteY469" fmla="*/ 1323280 h 1323884"/>
                <a:gd name="connsiteX470" fmla="*/ 2394119 w 2447898"/>
                <a:gd name="connsiteY470" fmla="*/ 1323434 h 1323884"/>
                <a:gd name="connsiteX471" fmla="*/ 2394974 w 2447898"/>
                <a:gd name="connsiteY471" fmla="*/ 1323434 h 1323884"/>
                <a:gd name="connsiteX472" fmla="*/ 2395802 w 2447898"/>
                <a:gd name="connsiteY472" fmla="*/ 1323461 h 1323884"/>
                <a:gd name="connsiteX473" fmla="*/ 2397485 w 2447898"/>
                <a:gd name="connsiteY473" fmla="*/ 1323461 h 1323884"/>
                <a:gd name="connsiteX474" fmla="*/ 2400850 w 2447898"/>
                <a:gd name="connsiteY474" fmla="*/ 1323515 h 1323884"/>
                <a:gd name="connsiteX475" fmla="*/ 2407575 w 2447898"/>
                <a:gd name="connsiteY475" fmla="*/ 1323569 h 1323884"/>
                <a:gd name="connsiteX476" fmla="*/ 2408404 w 2447898"/>
                <a:gd name="connsiteY476" fmla="*/ 1323569 h 1323884"/>
                <a:gd name="connsiteX477" fmla="*/ 2409258 w 2447898"/>
                <a:gd name="connsiteY477" fmla="*/ 1323595 h 1323884"/>
                <a:gd name="connsiteX478" fmla="*/ 2410941 w 2447898"/>
                <a:gd name="connsiteY478" fmla="*/ 1323595 h 1323884"/>
                <a:gd name="connsiteX479" fmla="*/ 2414280 w 2447898"/>
                <a:gd name="connsiteY479" fmla="*/ 1323649 h 1323884"/>
                <a:gd name="connsiteX480" fmla="*/ 2421012 w 2447898"/>
                <a:gd name="connsiteY480" fmla="*/ 1323696 h 1323884"/>
                <a:gd name="connsiteX481" fmla="*/ 2422688 w 2447898"/>
                <a:gd name="connsiteY481" fmla="*/ 1323696 h 1323884"/>
                <a:gd name="connsiteX482" fmla="*/ 2424371 w 2447898"/>
                <a:gd name="connsiteY482" fmla="*/ 1323723 h 1323884"/>
                <a:gd name="connsiteX483" fmla="*/ 2427737 w 2447898"/>
                <a:gd name="connsiteY483" fmla="*/ 1323750 h 1323884"/>
                <a:gd name="connsiteX484" fmla="*/ 2434442 w 2447898"/>
                <a:gd name="connsiteY484" fmla="*/ 1323777 h 1323884"/>
                <a:gd name="connsiteX485" fmla="*/ 2435296 w 2447898"/>
                <a:gd name="connsiteY485" fmla="*/ 1323804 h 1323884"/>
                <a:gd name="connsiteX486" fmla="*/ 2437807 w 2447898"/>
                <a:gd name="connsiteY486" fmla="*/ 1323804 h 1323884"/>
                <a:gd name="connsiteX487" fmla="*/ 2441173 w 2447898"/>
                <a:gd name="connsiteY487" fmla="*/ 1323830 h 1323884"/>
                <a:gd name="connsiteX488" fmla="*/ 2442021 w 2447898"/>
                <a:gd name="connsiteY488" fmla="*/ 1323830 h 1323884"/>
                <a:gd name="connsiteX489" fmla="*/ 2442849 w 2447898"/>
                <a:gd name="connsiteY489" fmla="*/ 1323857 h 1323884"/>
                <a:gd name="connsiteX490" fmla="*/ 2446215 w 2447898"/>
                <a:gd name="connsiteY490" fmla="*/ 1323857 h 1323884"/>
                <a:gd name="connsiteX491" fmla="*/ 2447043 w 2447898"/>
                <a:gd name="connsiteY491" fmla="*/ 1323884 h 1323884"/>
                <a:gd name="connsiteX492" fmla="*/ 2447898 w 2447898"/>
                <a:gd name="connsiteY492" fmla="*/ 1323884 h 132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</a:cxnLst>
              <a:rect l="l" t="t" r="r" b="b"/>
              <a:pathLst>
                <a:path w="2447898" h="1323884">
                  <a:moveTo>
                    <a:pt x="0" y="1323884"/>
                  </a:moveTo>
                  <a:lnTo>
                    <a:pt x="751" y="1323884"/>
                  </a:lnTo>
                  <a:lnTo>
                    <a:pt x="1501" y="1323857"/>
                  </a:lnTo>
                  <a:lnTo>
                    <a:pt x="3003" y="1323857"/>
                  </a:lnTo>
                  <a:lnTo>
                    <a:pt x="6005" y="1323830"/>
                  </a:lnTo>
                  <a:lnTo>
                    <a:pt x="12009" y="1323804"/>
                  </a:lnTo>
                  <a:lnTo>
                    <a:pt x="12759" y="1323804"/>
                  </a:lnTo>
                  <a:lnTo>
                    <a:pt x="13510" y="1323777"/>
                  </a:lnTo>
                  <a:lnTo>
                    <a:pt x="15011" y="1323777"/>
                  </a:lnTo>
                  <a:lnTo>
                    <a:pt x="18013" y="1323750"/>
                  </a:lnTo>
                  <a:lnTo>
                    <a:pt x="24017" y="1323723"/>
                  </a:lnTo>
                  <a:lnTo>
                    <a:pt x="24768" y="1323696"/>
                  </a:lnTo>
                  <a:lnTo>
                    <a:pt x="27020" y="1323696"/>
                  </a:lnTo>
                  <a:lnTo>
                    <a:pt x="36026" y="1323622"/>
                  </a:lnTo>
                  <a:lnTo>
                    <a:pt x="48035" y="1323488"/>
                  </a:lnTo>
                  <a:lnTo>
                    <a:pt x="49665" y="1323488"/>
                  </a:lnTo>
                  <a:lnTo>
                    <a:pt x="51296" y="1323461"/>
                  </a:lnTo>
                  <a:lnTo>
                    <a:pt x="54557" y="1323434"/>
                  </a:lnTo>
                  <a:lnTo>
                    <a:pt x="61053" y="1323361"/>
                  </a:lnTo>
                  <a:lnTo>
                    <a:pt x="61881" y="1323334"/>
                  </a:lnTo>
                  <a:lnTo>
                    <a:pt x="62683" y="1323334"/>
                  </a:lnTo>
                  <a:lnTo>
                    <a:pt x="64314" y="1323307"/>
                  </a:lnTo>
                  <a:lnTo>
                    <a:pt x="67575" y="1323280"/>
                  </a:lnTo>
                  <a:lnTo>
                    <a:pt x="74071" y="1323173"/>
                  </a:lnTo>
                  <a:lnTo>
                    <a:pt x="74899" y="1323173"/>
                  </a:lnTo>
                  <a:lnTo>
                    <a:pt x="75701" y="1323146"/>
                  </a:lnTo>
                  <a:lnTo>
                    <a:pt x="77332" y="1323146"/>
                  </a:lnTo>
                  <a:lnTo>
                    <a:pt x="87115" y="1322991"/>
                  </a:lnTo>
                  <a:lnTo>
                    <a:pt x="100133" y="1322757"/>
                  </a:lnTo>
                  <a:lnTo>
                    <a:pt x="100883" y="1322757"/>
                  </a:lnTo>
                  <a:lnTo>
                    <a:pt x="101660" y="1322730"/>
                  </a:lnTo>
                  <a:lnTo>
                    <a:pt x="103161" y="1322703"/>
                  </a:lnTo>
                  <a:lnTo>
                    <a:pt x="106215" y="1322649"/>
                  </a:lnTo>
                  <a:lnTo>
                    <a:pt x="112297" y="1322522"/>
                  </a:lnTo>
                  <a:lnTo>
                    <a:pt x="113047" y="1322495"/>
                  </a:lnTo>
                  <a:lnTo>
                    <a:pt x="113798" y="1322495"/>
                  </a:lnTo>
                  <a:lnTo>
                    <a:pt x="115325" y="1322441"/>
                  </a:lnTo>
                  <a:lnTo>
                    <a:pt x="118378" y="1322387"/>
                  </a:lnTo>
                  <a:lnTo>
                    <a:pt x="124435" y="1322233"/>
                  </a:lnTo>
                  <a:lnTo>
                    <a:pt x="125211" y="1322233"/>
                  </a:lnTo>
                  <a:lnTo>
                    <a:pt x="125962" y="1322206"/>
                  </a:lnTo>
                  <a:lnTo>
                    <a:pt x="127488" y="1322153"/>
                  </a:lnTo>
                  <a:lnTo>
                    <a:pt x="130517" y="1322072"/>
                  </a:lnTo>
                  <a:lnTo>
                    <a:pt x="136598" y="1321918"/>
                  </a:lnTo>
                  <a:lnTo>
                    <a:pt x="148763" y="1321549"/>
                  </a:lnTo>
                  <a:lnTo>
                    <a:pt x="149513" y="1321522"/>
                  </a:lnTo>
                  <a:lnTo>
                    <a:pt x="150263" y="1321522"/>
                  </a:lnTo>
                  <a:lnTo>
                    <a:pt x="151739" y="1321468"/>
                  </a:lnTo>
                  <a:lnTo>
                    <a:pt x="154715" y="1321367"/>
                  </a:lnTo>
                  <a:lnTo>
                    <a:pt x="160693" y="1321153"/>
                  </a:lnTo>
                  <a:lnTo>
                    <a:pt x="161444" y="1321132"/>
                  </a:lnTo>
                  <a:lnTo>
                    <a:pt x="162169" y="1321106"/>
                  </a:lnTo>
                  <a:lnTo>
                    <a:pt x="163670" y="1321052"/>
                  </a:lnTo>
                  <a:lnTo>
                    <a:pt x="166646" y="1320945"/>
                  </a:lnTo>
                  <a:lnTo>
                    <a:pt x="172598" y="1320710"/>
                  </a:lnTo>
                  <a:lnTo>
                    <a:pt x="173349" y="1320656"/>
                  </a:lnTo>
                  <a:lnTo>
                    <a:pt x="175600" y="1320575"/>
                  </a:lnTo>
                  <a:lnTo>
                    <a:pt x="184530" y="1320186"/>
                  </a:lnTo>
                  <a:lnTo>
                    <a:pt x="196461" y="1319609"/>
                  </a:lnTo>
                  <a:lnTo>
                    <a:pt x="197263" y="1319555"/>
                  </a:lnTo>
                  <a:lnTo>
                    <a:pt x="198065" y="1319528"/>
                  </a:lnTo>
                  <a:lnTo>
                    <a:pt x="199696" y="1319428"/>
                  </a:lnTo>
                  <a:lnTo>
                    <a:pt x="202905" y="1319267"/>
                  </a:lnTo>
                  <a:lnTo>
                    <a:pt x="209375" y="1318898"/>
                  </a:lnTo>
                  <a:lnTo>
                    <a:pt x="210203" y="1318851"/>
                  </a:lnTo>
                  <a:lnTo>
                    <a:pt x="212610" y="1318690"/>
                  </a:lnTo>
                  <a:lnTo>
                    <a:pt x="215845" y="1318508"/>
                  </a:lnTo>
                  <a:lnTo>
                    <a:pt x="222315" y="1318085"/>
                  </a:lnTo>
                  <a:lnTo>
                    <a:pt x="223118" y="1318039"/>
                  </a:lnTo>
                  <a:lnTo>
                    <a:pt x="223920" y="1317958"/>
                  </a:lnTo>
                  <a:lnTo>
                    <a:pt x="225550" y="1317851"/>
                  </a:lnTo>
                  <a:lnTo>
                    <a:pt x="228786" y="1317643"/>
                  </a:lnTo>
                  <a:lnTo>
                    <a:pt x="235255" y="1317173"/>
                  </a:lnTo>
                  <a:lnTo>
                    <a:pt x="248170" y="1316119"/>
                  </a:lnTo>
                  <a:lnTo>
                    <a:pt x="248921" y="1316045"/>
                  </a:lnTo>
                  <a:lnTo>
                    <a:pt x="249697" y="1315992"/>
                  </a:lnTo>
                  <a:lnTo>
                    <a:pt x="254200" y="1315596"/>
                  </a:lnTo>
                  <a:lnTo>
                    <a:pt x="260257" y="1315018"/>
                  </a:lnTo>
                  <a:lnTo>
                    <a:pt x="272317" y="1313817"/>
                  </a:lnTo>
                  <a:lnTo>
                    <a:pt x="273067" y="1313737"/>
                  </a:lnTo>
                  <a:lnTo>
                    <a:pt x="273818" y="1313629"/>
                  </a:lnTo>
                  <a:lnTo>
                    <a:pt x="275319" y="1313475"/>
                  </a:lnTo>
                  <a:lnTo>
                    <a:pt x="278347" y="1313133"/>
                  </a:lnTo>
                  <a:lnTo>
                    <a:pt x="284377" y="1312455"/>
                  </a:lnTo>
                  <a:lnTo>
                    <a:pt x="296467" y="1310931"/>
                  </a:lnTo>
                  <a:lnTo>
                    <a:pt x="297268" y="1310824"/>
                  </a:lnTo>
                  <a:lnTo>
                    <a:pt x="298096" y="1310696"/>
                  </a:lnTo>
                  <a:lnTo>
                    <a:pt x="299726" y="1310488"/>
                  </a:lnTo>
                  <a:lnTo>
                    <a:pt x="302986" y="1310039"/>
                  </a:lnTo>
                  <a:lnTo>
                    <a:pt x="309532" y="1309099"/>
                  </a:lnTo>
                  <a:lnTo>
                    <a:pt x="322604" y="1307025"/>
                  </a:lnTo>
                  <a:lnTo>
                    <a:pt x="323432" y="1306891"/>
                  </a:lnTo>
                  <a:lnTo>
                    <a:pt x="324234" y="1306764"/>
                  </a:lnTo>
                  <a:lnTo>
                    <a:pt x="325890" y="1306475"/>
                  </a:lnTo>
                  <a:lnTo>
                    <a:pt x="329150" y="1305898"/>
                  </a:lnTo>
                  <a:lnTo>
                    <a:pt x="335696" y="1304717"/>
                  </a:lnTo>
                  <a:lnTo>
                    <a:pt x="348768" y="1302146"/>
                  </a:lnTo>
                  <a:lnTo>
                    <a:pt x="349570" y="1301992"/>
                  </a:lnTo>
                  <a:lnTo>
                    <a:pt x="350371" y="1301811"/>
                  </a:lnTo>
                  <a:lnTo>
                    <a:pt x="351975" y="1301495"/>
                  </a:lnTo>
                  <a:lnTo>
                    <a:pt x="355188" y="1300784"/>
                  </a:lnTo>
                  <a:lnTo>
                    <a:pt x="361608" y="1299341"/>
                  </a:lnTo>
                  <a:lnTo>
                    <a:pt x="374442" y="1296254"/>
                  </a:lnTo>
                  <a:lnTo>
                    <a:pt x="380862" y="1294576"/>
                  </a:lnTo>
                  <a:lnTo>
                    <a:pt x="387282" y="1292791"/>
                  </a:lnTo>
                  <a:lnTo>
                    <a:pt x="400142" y="1288985"/>
                  </a:lnTo>
                  <a:lnTo>
                    <a:pt x="400864" y="1288777"/>
                  </a:lnTo>
                  <a:lnTo>
                    <a:pt x="403117" y="1288073"/>
                  </a:lnTo>
                  <a:lnTo>
                    <a:pt x="406118" y="1287100"/>
                  </a:lnTo>
                  <a:lnTo>
                    <a:pt x="412101" y="1285106"/>
                  </a:lnTo>
                  <a:lnTo>
                    <a:pt x="424080" y="1280838"/>
                  </a:lnTo>
                  <a:lnTo>
                    <a:pt x="424835" y="1280576"/>
                  </a:lnTo>
                  <a:lnTo>
                    <a:pt x="425584" y="1280288"/>
                  </a:lnTo>
                  <a:lnTo>
                    <a:pt x="427081" y="1279737"/>
                  </a:lnTo>
                  <a:lnTo>
                    <a:pt x="430082" y="1278583"/>
                  </a:lnTo>
                  <a:lnTo>
                    <a:pt x="436065" y="1276194"/>
                  </a:lnTo>
                  <a:lnTo>
                    <a:pt x="448044" y="1271133"/>
                  </a:lnTo>
                  <a:lnTo>
                    <a:pt x="448852" y="1270771"/>
                  </a:lnTo>
                  <a:lnTo>
                    <a:pt x="449654" y="1270429"/>
                  </a:lnTo>
                  <a:lnTo>
                    <a:pt x="451284" y="1269690"/>
                  </a:lnTo>
                  <a:lnTo>
                    <a:pt x="454543" y="1268200"/>
                  </a:lnTo>
                  <a:lnTo>
                    <a:pt x="461036" y="1265160"/>
                  </a:lnTo>
                  <a:lnTo>
                    <a:pt x="474002" y="1258603"/>
                  </a:lnTo>
                  <a:lnTo>
                    <a:pt x="474830" y="1258187"/>
                  </a:lnTo>
                  <a:lnTo>
                    <a:pt x="475639" y="1257738"/>
                  </a:lnTo>
                  <a:lnTo>
                    <a:pt x="477269" y="1256872"/>
                  </a:lnTo>
                  <a:lnTo>
                    <a:pt x="480502" y="1255120"/>
                  </a:lnTo>
                  <a:lnTo>
                    <a:pt x="486995" y="1251476"/>
                  </a:lnTo>
                  <a:lnTo>
                    <a:pt x="499987" y="1243684"/>
                  </a:lnTo>
                  <a:lnTo>
                    <a:pt x="500743" y="1243214"/>
                  </a:lnTo>
                  <a:lnTo>
                    <a:pt x="501518" y="1242744"/>
                  </a:lnTo>
                  <a:lnTo>
                    <a:pt x="503015" y="1241771"/>
                  </a:lnTo>
                  <a:lnTo>
                    <a:pt x="506043" y="1239832"/>
                  </a:lnTo>
                  <a:lnTo>
                    <a:pt x="512125" y="1235852"/>
                  </a:lnTo>
                  <a:lnTo>
                    <a:pt x="524237" y="1227382"/>
                  </a:lnTo>
                  <a:lnTo>
                    <a:pt x="524992" y="1226832"/>
                  </a:lnTo>
                  <a:lnTo>
                    <a:pt x="525767" y="1226282"/>
                  </a:lnTo>
                  <a:lnTo>
                    <a:pt x="527264" y="1225154"/>
                  </a:lnTo>
                  <a:lnTo>
                    <a:pt x="530299" y="1222899"/>
                  </a:lnTo>
                  <a:lnTo>
                    <a:pt x="536374" y="1218255"/>
                  </a:lnTo>
                  <a:lnTo>
                    <a:pt x="548492" y="1208477"/>
                  </a:lnTo>
                  <a:lnTo>
                    <a:pt x="549241" y="1207853"/>
                  </a:lnTo>
                  <a:lnTo>
                    <a:pt x="549963" y="1207222"/>
                  </a:lnTo>
                  <a:lnTo>
                    <a:pt x="551467" y="1205960"/>
                  </a:lnTo>
                  <a:lnTo>
                    <a:pt x="554442" y="1203416"/>
                  </a:lnTo>
                  <a:lnTo>
                    <a:pt x="560372" y="1198202"/>
                  </a:lnTo>
                  <a:lnTo>
                    <a:pt x="572271" y="1187215"/>
                  </a:lnTo>
                  <a:lnTo>
                    <a:pt x="573000" y="1186511"/>
                  </a:lnTo>
                  <a:lnTo>
                    <a:pt x="573749" y="1185799"/>
                  </a:lnTo>
                  <a:lnTo>
                    <a:pt x="575226" y="1184363"/>
                  </a:lnTo>
                  <a:lnTo>
                    <a:pt x="578201" y="1181450"/>
                  </a:lnTo>
                  <a:lnTo>
                    <a:pt x="584151" y="1175497"/>
                  </a:lnTo>
                  <a:lnTo>
                    <a:pt x="596030" y="1163021"/>
                  </a:lnTo>
                  <a:lnTo>
                    <a:pt x="597640" y="1161289"/>
                  </a:lnTo>
                  <a:lnTo>
                    <a:pt x="599270" y="1159504"/>
                  </a:lnTo>
                  <a:lnTo>
                    <a:pt x="602477" y="1155941"/>
                  </a:lnTo>
                  <a:lnTo>
                    <a:pt x="608923" y="1148625"/>
                  </a:lnTo>
                  <a:lnTo>
                    <a:pt x="621836" y="1133263"/>
                  </a:lnTo>
                  <a:lnTo>
                    <a:pt x="564409" y="1296797"/>
                  </a:lnTo>
                  <a:lnTo>
                    <a:pt x="582519" y="1313737"/>
                  </a:lnTo>
                  <a:lnTo>
                    <a:pt x="541746" y="1309971"/>
                  </a:lnTo>
                  <a:lnTo>
                    <a:pt x="546627" y="1314932"/>
                  </a:lnTo>
                  <a:lnTo>
                    <a:pt x="598087" y="1307213"/>
                  </a:lnTo>
                  <a:lnTo>
                    <a:pt x="609848" y="1294909"/>
                  </a:lnTo>
                  <a:lnTo>
                    <a:pt x="708795" y="1303323"/>
                  </a:lnTo>
                  <a:cubicBezTo>
                    <a:pt x="738548" y="1305860"/>
                    <a:pt x="761629" y="1309237"/>
                    <a:pt x="788365" y="1310134"/>
                  </a:cubicBezTo>
                  <a:lnTo>
                    <a:pt x="869213" y="1308707"/>
                  </a:lnTo>
                  <a:cubicBezTo>
                    <a:pt x="879053" y="1062956"/>
                    <a:pt x="864577" y="590192"/>
                    <a:pt x="898734" y="571454"/>
                  </a:cubicBezTo>
                  <a:lnTo>
                    <a:pt x="947106" y="444807"/>
                  </a:lnTo>
                  <a:lnTo>
                    <a:pt x="999514" y="312337"/>
                  </a:lnTo>
                  <a:lnTo>
                    <a:pt x="1002720" y="304577"/>
                  </a:lnTo>
                  <a:lnTo>
                    <a:pt x="1005934" y="296843"/>
                  </a:lnTo>
                  <a:lnTo>
                    <a:pt x="1012374" y="281586"/>
                  </a:lnTo>
                  <a:lnTo>
                    <a:pt x="1025240" y="251778"/>
                  </a:lnTo>
                  <a:lnTo>
                    <a:pt x="1050960" y="195597"/>
                  </a:lnTo>
                  <a:lnTo>
                    <a:pt x="1051716" y="194024"/>
                  </a:lnTo>
                  <a:lnTo>
                    <a:pt x="1052438" y="192478"/>
                  </a:lnTo>
                  <a:lnTo>
                    <a:pt x="1053942" y="189384"/>
                  </a:lnTo>
                  <a:lnTo>
                    <a:pt x="1056943" y="183224"/>
                  </a:lnTo>
                  <a:lnTo>
                    <a:pt x="1062946" y="171190"/>
                  </a:lnTo>
                  <a:lnTo>
                    <a:pt x="1074958" y="148042"/>
                  </a:lnTo>
                  <a:lnTo>
                    <a:pt x="1075706" y="146652"/>
                  </a:lnTo>
                  <a:lnTo>
                    <a:pt x="1076455" y="145237"/>
                  </a:lnTo>
                  <a:lnTo>
                    <a:pt x="1080960" y="136978"/>
                  </a:lnTo>
                  <a:lnTo>
                    <a:pt x="1086937" y="126282"/>
                  </a:lnTo>
                  <a:lnTo>
                    <a:pt x="1098949" y="106017"/>
                  </a:lnTo>
                  <a:lnTo>
                    <a:pt x="1099750" y="104680"/>
                  </a:lnTo>
                  <a:lnTo>
                    <a:pt x="1100578" y="103369"/>
                  </a:lnTo>
                  <a:lnTo>
                    <a:pt x="1102208" y="100774"/>
                  </a:lnTo>
                  <a:lnTo>
                    <a:pt x="1105441" y="95662"/>
                  </a:lnTo>
                  <a:lnTo>
                    <a:pt x="1111961" y="85778"/>
                  </a:lnTo>
                  <a:lnTo>
                    <a:pt x="1112769" y="84572"/>
                  </a:lnTo>
                  <a:lnTo>
                    <a:pt x="1113597" y="83393"/>
                  </a:lnTo>
                  <a:lnTo>
                    <a:pt x="1115201" y="81034"/>
                  </a:lnTo>
                  <a:lnTo>
                    <a:pt x="1118460" y="76393"/>
                  </a:lnTo>
                  <a:lnTo>
                    <a:pt x="1124953" y="67506"/>
                  </a:lnTo>
                  <a:lnTo>
                    <a:pt x="1125782" y="66431"/>
                  </a:lnTo>
                  <a:lnTo>
                    <a:pt x="1126590" y="65356"/>
                  </a:lnTo>
                  <a:lnTo>
                    <a:pt x="1128220" y="63233"/>
                  </a:lnTo>
                  <a:lnTo>
                    <a:pt x="1131479" y="59117"/>
                  </a:lnTo>
                  <a:lnTo>
                    <a:pt x="1137972" y="51252"/>
                  </a:lnTo>
                  <a:lnTo>
                    <a:pt x="1150991" y="37122"/>
                  </a:lnTo>
                  <a:lnTo>
                    <a:pt x="1152495" y="35601"/>
                  </a:lnTo>
                  <a:lnTo>
                    <a:pt x="1154019" y="34133"/>
                  </a:lnTo>
                  <a:lnTo>
                    <a:pt x="1157047" y="31249"/>
                  </a:lnTo>
                  <a:lnTo>
                    <a:pt x="1163129" y="25901"/>
                  </a:lnTo>
                  <a:lnTo>
                    <a:pt x="1163878" y="25246"/>
                  </a:lnTo>
                  <a:lnTo>
                    <a:pt x="1164660" y="24616"/>
                  </a:lnTo>
                  <a:lnTo>
                    <a:pt x="1166157" y="23384"/>
                  </a:lnTo>
                  <a:lnTo>
                    <a:pt x="1169211" y="21025"/>
                  </a:lnTo>
                  <a:lnTo>
                    <a:pt x="1175267" y="16647"/>
                  </a:lnTo>
                  <a:lnTo>
                    <a:pt x="1176042" y="16123"/>
                  </a:lnTo>
                  <a:lnTo>
                    <a:pt x="1176798" y="15625"/>
                  </a:lnTo>
                  <a:lnTo>
                    <a:pt x="1178321" y="14629"/>
                  </a:lnTo>
                  <a:lnTo>
                    <a:pt x="1181349" y="12767"/>
                  </a:lnTo>
                  <a:lnTo>
                    <a:pt x="1182098" y="12321"/>
                  </a:lnTo>
                  <a:lnTo>
                    <a:pt x="1182880" y="11876"/>
                  </a:lnTo>
                  <a:lnTo>
                    <a:pt x="1184377" y="11011"/>
                  </a:lnTo>
                  <a:lnTo>
                    <a:pt x="1187431" y="9385"/>
                  </a:lnTo>
                  <a:lnTo>
                    <a:pt x="1188180" y="9018"/>
                  </a:lnTo>
                  <a:lnTo>
                    <a:pt x="1188935" y="8625"/>
                  </a:lnTo>
                  <a:lnTo>
                    <a:pt x="1190459" y="7891"/>
                  </a:lnTo>
                  <a:lnTo>
                    <a:pt x="1193487" y="6527"/>
                  </a:lnTo>
                  <a:lnTo>
                    <a:pt x="1194262" y="6213"/>
                  </a:lnTo>
                  <a:lnTo>
                    <a:pt x="1195018" y="5899"/>
                  </a:lnTo>
                  <a:lnTo>
                    <a:pt x="1196541" y="5295"/>
                  </a:lnTo>
                  <a:lnTo>
                    <a:pt x="1199569" y="4195"/>
                  </a:lnTo>
                  <a:lnTo>
                    <a:pt x="1200318" y="3932"/>
                  </a:lnTo>
                  <a:lnTo>
                    <a:pt x="1201073" y="3697"/>
                  </a:lnTo>
                  <a:lnTo>
                    <a:pt x="1202544" y="3224"/>
                  </a:lnTo>
                  <a:lnTo>
                    <a:pt x="1204048" y="2805"/>
                  </a:lnTo>
                  <a:lnTo>
                    <a:pt x="1205526" y="2385"/>
                  </a:lnTo>
                  <a:lnTo>
                    <a:pt x="1207023" y="2019"/>
                  </a:lnTo>
                  <a:lnTo>
                    <a:pt x="1208500" y="1678"/>
                  </a:lnTo>
                  <a:lnTo>
                    <a:pt x="1209998" y="1363"/>
                  </a:lnTo>
                  <a:lnTo>
                    <a:pt x="1211475" y="1101"/>
                  </a:lnTo>
                  <a:lnTo>
                    <a:pt x="1212979" y="839"/>
                  </a:lnTo>
                  <a:lnTo>
                    <a:pt x="1213701" y="734"/>
                  </a:lnTo>
                  <a:lnTo>
                    <a:pt x="1214450" y="629"/>
                  </a:lnTo>
                  <a:lnTo>
                    <a:pt x="1215199" y="550"/>
                  </a:lnTo>
                  <a:lnTo>
                    <a:pt x="1215954" y="446"/>
                  </a:lnTo>
                  <a:lnTo>
                    <a:pt x="1216676" y="367"/>
                  </a:lnTo>
                  <a:lnTo>
                    <a:pt x="1217425" y="288"/>
                  </a:lnTo>
                  <a:lnTo>
                    <a:pt x="1218929" y="183"/>
                  </a:lnTo>
                  <a:lnTo>
                    <a:pt x="1219651" y="131"/>
                  </a:lnTo>
                  <a:lnTo>
                    <a:pt x="1220406" y="79"/>
                  </a:lnTo>
                  <a:lnTo>
                    <a:pt x="1221904" y="26"/>
                  </a:lnTo>
                  <a:lnTo>
                    <a:pt x="1222633" y="0"/>
                  </a:lnTo>
                  <a:lnTo>
                    <a:pt x="1224878" y="0"/>
                  </a:lnTo>
                  <a:lnTo>
                    <a:pt x="1225607" y="26"/>
                  </a:lnTo>
                  <a:lnTo>
                    <a:pt x="1227860" y="105"/>
                  </a:lnTo>
                  <a:lnTo>
                    <a:pt x="1228609" y="157"/>
                  </a:lnTo>
                  <a:lnTo>
                    <a:pt x="1229331" y="209"/>
                  </a:lnTo>
                  <a:lnTo>
                    <a:pt x="1230086" y="262"/>
                  </a:lnTo>
                  <a:lnTo>
                    <a:pt x="1231583" y="419"/>
                  </a:lnTo>
                  <a:lnTo>
                    <a:pt x="1232312" y="498"/>
                  </a:lnTo>
                  <a:lnTo>
                    <a:pt x="1233061" y="577"/>
                  </a:lnTo>
                  <a:lnTo>
                    <a:pt x="1233810" y="681"/>
                  </a:lnTo>
                  <a:lnTo>
                    <a:pt x="1235287" y="917"/>
                  </a:lnTo>
                  <a:lnTo>
                    <a:pt x="1236036" y="1022"/>
                  </a:lnTo>
                  <a:lnTo>
                    <a:pt x="1236785" y="1153"/>
                  </a:lnTo>
                  <a:lnTo>
                    <a:pt x="1238262" y="1442"/>
                  </a:lnTo>
                  <a:lnTo>
                    <a:pt x="1239766" y="1756"/>
                  </a:lnTo>
                  <a:lnTo>
                    <a:pt x="1241237" y="2123"/>
                  </a:lnTo>
                  <a:lnTo>
                    <a:pt x="1242741" y="2491"/>
                  </a:lnTo>
                  <a:lnTo>
                    <a:pt x="1244212" y="2910"/>
                  </a:lnTo>
                  <a:lnTo>
                    <a:pt x="1247193" y="3827"/>
                  </a:lnTo>
                  <a:lnTo>
                    <a:pt x="1248021" y="4089"/>
                  </a:lnTo>
                  <a:lnTo>
                    <a:pt x="1250426" y="4954"/>
                  </a:lnTo>
                  <a:lnTo>
                    <a:pt x="1253660" y="6239"/>
                  </a:lnTo>
                  <a:lnTo>
                    <a:pt x="1255263" y="6921"/>
                  </a:lnTo>
                  <a:lnTo>
                    <a:pt x="1256893" y="7655"/>
                  </a:lnTo>
                  <a:lnTo>
                    <a:pt x="1260133" y="9228"/>
                  </a:lnTo>
                  <a:lnTo>
                    <a:pt x="1261736" y="10067"/>
                  </a:lnTo>
                  <a:lnTo>
                    <a:pt x="1263339" y="10932"/>
                  </a:lnTo>
                  <a:lnTo>
                    <a:pt x="1266572" y="12793"/>
                  </a:lnTo>
                  <a:lnTo>
                    <a:pt x="1273046" y="16935"/>
                  </a:lnTo>
                  <a:lnTo>
                    <a:pt x="1273847" y="17486"/>
                  </a:lnTo>
                  <a:lnTo>
                    <a:pt x="1274649" y="18063"/>
                  </a:lnTo>
                  <a:lnTo>
                    <a:pt x="1276279" y="19216"/>
                  </a:lnTo>
                  <a:lnTo>
                    <a:pt x="1279492" y="21654"/>
                  </a:lnTo>
                  <a:lnTo>
                    <a:pt x="1285959" y="26924"/>
                  </a:lnTo>
                  <a:lnTo>
                    <a:pt x="1286760" y="27605"/>
                  </a:lnTo>
                  <a:lnTo>
                    <a:pt x="1287562" y="28313"/>
                  </a:lnTo>
                  <a:lnTo>
                    <a:pt x="1289192" y="29755"/>
                  </a:lnTo>
                  <a:lnTo>
                    <a:pt x="1292405" y="32744"/>
                  </a:lnTo>
                  <a:lnTo>
                    <a:pt x="1298872" y="39114"/>
                  </a:lnTo>
                  <a:lnTo>
                    <a:pt x="1300376" y="40687"/>
                  </a:lnTo>
                  <a:lnTo>
                    <a:pt x="1301880" y="42287"/>
                  </a:lnTo>
                  <a:lnTo>
                    <a:pt x="1304907" y="45563"/>
                  </a:lnTo>
                  <a:lnTo>
                    <a:pt x="1310937" y="52458"/>
                  </a:lnTo>
                  <a:lnTo>
                    <a:pt x="1322995" y="67585"/>
                  </a:lnTo>
                  <a:lnTo>
                    <a:pt x="1323744" y="68581"/>
                  </a:lnTo>
                  <a:lnTo>
                    <a:pt x="1325996" y="71648"/>
                  </a:lnTo>
                  <a:lnTo>
                    <a:pt x="1329024" y="75816"/>
                  </a:lnTo>
                  <a:lnTo>
                    <a:pt x="1335027" y="84468"/>
                  </a:lnTo>
                  <a:lnTo>
                    <a:pt x="1347092" y="103029"/>
                  </a:lnTo>
                  <a:lnTo>
                    <a:pt x="1347920" y="104339"/>
                  </a:lnTo>
                  <a:lnTo>
                    <a:pt x="1348722" y="105677"/>
                  </a:lnTo>
                  <a:lnTo>
                    <a:pt x="1350351" y="108351"/>
                  </a:lnTo>
                  <a:lnTo>
                    <a:pt x="1353638" y="113751"/>
                  </a:lnTo>
                  <a:lnTo>
                    <a:pt x="1360157" y="124946"/>
                  </a:lnTo>
                  <a:lnTo>
                    <a:pt x="1373229" y="148592"/>
                  </a:lnTo>
                  <a:lnTo>
                    <a:pt x="1399367" y="200683"/>
                  </a:lnTo>
                  <a:lnTo>
                    <a:pt x="1400168" y="202361"/>
                  </a:lnTo>
                  <a:lnTo>
                    <a:pt x="1402580" y="207473"/>
                  </a:lnTo>
                  <a:lnTo>
                    <a:pt x="1405760" y="214342"/>
                  </a:lnTo>
                  <a:lnTo>
                    <a:pt x="1412180" y="228315"/>
                  </a:lnTo>
                  <a:lnTo>
                    <a:pt x="1425014" y="257153"/>
                  </a:lnTo>
                  <a:lnTo>
                    <a:pt x="1450667" y="317922"/>
                  </a:lnTo>
                  <a:lnTo>
                    <a:pt x="1498516" y="438934"/>
                  </a:lnTo>
                  <a:lnTo>
                    <a:pt x="1550434" y="574789"/>
                  </a:lnTo>
                  <a:lnTo>
                    <a:pt x="1598859" y="699183"/>
                  </a:lnTo>
                  <a:lnTo>
                    <a:pt x="1646377" y="813637"/>
                  </a:lnTo>
                  <a:lnTo>
                    <a:pt x="1697903" y="925267"/>
                  </a:lnTo>
                  <a:lnTo>
                    <a:pt x="1699407" y="928307"/>
                  </a:lnTo>
                  <a:lnTo>
                    <a:pt x="1700904" y="931320"/>
                  </a:lnTo>
                  <a:lnTo>
                    <a:pt x="1703906" y="937300"/>
                  </a:lnTo>
                  <a:lnTo>
                    <a:pt x="1709908" y="949125"/>
                  </a:lnTo>
                  <a:lnTo>
                    <a:pt x="1721947" y="972091"/>
                  </a:lnTo>
                  <a:lnTo>
                    <a:pt x="1745990" y="1015319"/>
                  </a:lnTo>
                  <a:lnTo>
                    <a:pt x="1746792" y="1016735"/>
                  </a:lnTo>
                  <a:lnTo>
                    <a:pt x="1747594" y="1018124"/>
                  </a:lnTo>
                  <a:lnTo>
                    <a:pt x="1749224" y="1020903"/>
                  </a:lnTo>
                  <a:lnTo>
                    <a:pt x="1752483" y="1026406"/>
                  </a:lnTo>
                  <a:lnTo>
                    <a:pt x="1759009" y="1037238"/>
                  </a:lnTo>
                  <a:lnTo>
                    <a:pt x="1772048" y="1058076"/>
                  </a:lnTo>
                  <a:lnTo>
                    <a:pt x="1798113" y="1096593"/>
                  </a:lnTo>
                  <a:lnTo>
                    <a:pt x="1799617" y="1098686"/>
                  </a:lnTo>
                  <a:lnTo>
                    <a:pt x="1801141" y="1100807"/>
                  </a:lnTo>
                  <a:lnTo>
                    <a:pt x="1804195" y="1104955"/>
                  </a:lnTo>
                  <a:lnTo>
                    <a:pt x="1810277" y="1113129"/>
                  </a:lnTo>
                  <a:lnTo>
                    <a:pt x="1822442" y="1128780"/>
                  </a:lnTo>
                  <a:lnTo>
                    <a:pt x="1823190" y="1129726"/>
                  </a:lnTo>
                  <a:lnTo>
                    <a:pt x="1823966" y="1130673"/>
                  </a:lnTo>
                  <a:lnTo>
                    <a:pt x="1825469" y="1132558"/>
                  </a:lnTo>
                  <a:lnTo>
                    <a:pt x="1828524" y="1136256"/>
                  </a:lnTo>
                  <a:lnTo>
                    <a:pt x="1834606" y="1143545"/>
                  </a:lnTo>
                  <a:lnTo>
                    <a:pt x="1846770" y="1157464"/>
                  </a:lnTo>
                  <a:lnTo>
                    <a:pt x="1847519" y="1158303"/>
                  </a:lnTo>
                  <a:lnTo>
                    <a:pt x="1848268" y="1159115"/>
                  </a:lnTo>
                  <a:lnTo>
                    <a:pt x="1849745" y="1160766"/>
                  </a:lnTo>
                  <a:lnTo>
                    <a:pt x="1852746" y="1163987"/>
                  </a:lnTo>
                  <a:lnTo>
                    <a:pt x="1858703" y="1170309"/>
                  </a:lnTo>
                  <a:lnTo>
                    <a:pt x="1870629" y="1182397"/>
                  </a:lnTo>
                  <a:lnTo>
                    <a:pt x="1871384" y="1183128"/>
                  </a:lnTo>
                  <a:lnTo>
                    <a:pt x="1872132" y="1183839"/>
                  </a:lnTo>
                  <a:lnTo>
                    <a:pt x="1873610" y="1185276"/>
                  </a:lnTo>
                  <a:lnTo>
                    <a:pt x="1876611" y="1188135"/>
                  </a:lnTo>
                  <a:lnTo>
                    <a:pt x="1882561" y="1193718"/>
                  </a:lnTo>
                  <a:lnTo>
                    <a:pt x="1894493" y="1204309"/>
                  </a:lnTo>
                  <a:lnTo>
                    <a:pt x="1895295" y="1205020"/>
                  </a:lnTo>
                  <a:lnTo>
                    <a:pt x="1896097" y="1205698"/>
                  </a:lnTo>
                  <a:lnTo>
                    <a:pt x="1897727" y="1207060"/>
                  </a:lnTo>
                  <a:lnTo>
                    <a:pt x="1900960" y="1209765"/>
                  </a:lnTo>
                  <a:lnTo>
                    <a:pt x="1907433" y="1215034"/>
                  </a:lnTo>
                  <a:lnTo>
                    <a:pt x="1920372" y="1224966"/>
                  </a:lnTo>
                  <a:lnTo>
                    <a:pt x="1921976" y="1226174"/>
                  </a:lnTo>
                  <a:lnTo>
                    <a:pt x="1923606" y="1227355"/>
                  </a:lnTo>
                  <a:lnTo>
                    <a:pt x="1926845" y="1229664"/>
                  </a:lnTo>
                  <a:lnTo>
                    <a:pt x="1933312" y="1234174"/>
                  </a:lnTo>
                  <a:lnTo>
                    <a:pt x="1946252" y="1242664"/>
                  </a:lnTo>
                  <a:lnTo>
                    <a:pt x="1949253" y="1244550"/>
                  </a:lnTo>
                  <a:lnTo>
                    <a:pt x="1952281" y="1246389"/>
                  </a:lnTo>
                  <a:lnTo>
                    <a:pt x="1958316" y="1249979"/>
                  </a:lnTo>
                  <a:lnTo>
                    <a:pt x="1970401" y="1256744"/>
                  </a:lnTo>
                  <a:lnTo>
                    <a:pt x="1971150" y="1257160"/>
                  </a:lnTo>
                  <a:lnTo>
                    <a:pt x="1971899" y="1257556"/>
                  </a:lnTo>
                  <a:lnTo>
                    <a:pt x="1973429" y="1258368"/>
                  </a:lnTo>
                  <a:lnTo>
                    <a:pt x="1976430" y="1259939"/>
                  </a:lnTo>
                  <a:lnTo>
                    <a:pt x="1982486" y="1263006"/>
                  </a:lnTo>
                  <a:lnTo>
                    <a:pt x="1994544" y="1268778"/>
                  </a:lnTo>
                  <a:lnTo>
                    <a:pt x="1996201" y="1269509"/>
                  </a:lnTo>
                  <a:lnTo>
                    <a:pt x="1997837" y="1270241"/>
                  </a:lnTo>
                  <a:lnTo>
                    <a:pt x="2001097" y="1271684"/>
                  </a:lnTo>
                  <a:lnTo>
                    <a:pt x="2007643" y="1274489"/>
                  </a:lnTo>
                  <a:lnTo>
                    <a:pt x="2020741" y="1279683"/>
                  </a:lnTo>
                  <a:lnTo>
                    <a:pt x="2021543" y="1279999"/>
                  </a:lnTo>
                  <a:lnTo>
                    <a:pt x="2022371" y="1280308"/>
                  </a:lnTo>
                  <a:lnTo>
                    <a:pt x="2024001" y="1280912"/>
                  </a:lnTo>
                  <a:lnTo>
                    <a:pt x="2027287" y="1282120"/>
                  </a:lnTo>
                  <a:lnTo>
                    <a:pt x="2033807" y="1284428"/>
                  </a:lnTo>
                  <a:lnTo>
                    <a:pt x="2046905" y="1288724"/>
                  </a:lnTo>
                  <a:lnTo>
                    <a:pt x="2047707" y="1288985"/>
                  </a:lnTo>
                  <a:lnTo>
                    <a:pt x="2048509" y="1289227"/>
                  </a:lnTo>
                  <a:lnTo>
                    <a:pt x="2050112" y="1289724"/>
                  </a:lnTo>
                  <a:lnTo>
                    <a:pt x="2053319" y="1290690"/>
                  </a:lnTo>
                  <a:lnTo>
                    <a:pt x="2059765" y="1292556"/>
                  </a:lnTo>
                  <a:lnTo>
                    <a:pt x="2072605" y="1296039"/>
                  </a:lnTo>
                  <a:lnTo>
                    <a:pt x="2073407" y="1296227"/>
                  </a:lnTo>
                  <a:lnTo>
                    <a:pt x="2075812" y="1296851"/>
                  </a:lnTo>
                  <a:lnTo>
                    <a:pt x="2079019" y="1297643"/>
                  </a:lnTo>
                  <a:lnTo>
                    <a:pt x="2085439" y="1299160"/>
                  </a:lnTo>
                  <a:lnTo>
                    <a:pt x="2098306" y="1301992"/>
                  </a:lnTo>
                  <a:lnTo>
                    <a:pt x="2099803" y="1302307"/>
                  </a:lnTo>
                  <a:lnTo>
                    <a:pt x="2101307" y="1302596"/>
                  </a:lnTo>
                  <a:lnTo>
                    <a:pt x="2104282" y="1303200"/>
                  </a:lnTo>
                  <a:lnTo>
                    <a:pt x="2110285" y="1304374"/>
                  </a:lnTo>
                  <a:lnTo>
                    <a:pt x="2122270" y="1306529"/>
                  </a:lnTo>
                  <a:lnTo>
                    <a:pt x="2123019" y="1306656"/>
                  </a:lnTo>
                  <a:lnTo>
                    <a:pt x="2123767" y="1306764"/>
                  </a:lnTo>
                  <a:lnTo>
                    <a:pt x="2125271" y="1307025"/>
                  </a:lnTo>
                  <a:lnTo>
                    <a:pt x="2128273" y="1307522"/>
                  </a:lnTo>
                  <a:lnTo>
                    <a:pt x="2134249" y="1308468"/>
                  </a:lnTo>
                  <a:lnTo>
                    <a:pt x="2146234" y="1310227"/>
                  </a:lnTo>
                  <a:lnTo>
                    <a:pt x="2147062" y="1310327"/>
                  </a:lnTo>
                  <a:lnTo>
                    <a:pt x="2147864" y="1310435"/>
                  </a:lnTo>
                  <a:lnTo>
                    <a:pt x="2149494" y="1310670"/>
                  </a:lnTo>
                  <a:lnTo>
                    <a:pt x="2152727" y="1311086"/>
                  </a:lnTo>
                  <a:lnTo>
                    <a:pt x="2159253" y="1311925"/>
                  </a:lnTo>
                  <a:lnTo>
                    <a:pt x="2172246" y="1313448"/>
                  </a:lnTo>
                  <a:lnTo>
                    <a:pt x="2173047" y="1313529"/>
                  </a:lnTo>
                  <a:lnTo>
                    <a:pt x="2173849" y="1313629"/>
                  </a:lnTo>
                  <a:lnTo>
                    <a:pt x="2175479" y="1313790"/>
                  </a:lnTo>
                  <a:lnTo>
                    <a:pt x="2178739" y="1314133"/>
                  </a:lnTo>
                  <a:lnTo>
                    <a:pt x="2185238" y="1314784"/>
                  </a:lnTo>
                  <a:lnTo>
                    <a:pt x="2198231" y="1315992"/>
                  </a:lnTo>
                  <a:lnTo>
                    <a:pt x="2198980" y="1316045"/>
                  </a:lnTo>
                  <a:lnTo>
                    <a:pt x="2199755" y="1316119"/>
                  </a:lnTo>
                  <a:lnTo>
                    <a:pt x="2201259" y="1316253"/>
                  </a:lnTo>
                  <a:lnTo>
                    <a:pt x="2204286" y="1316488"/>
                  </a:lnTo>
                  <a:lnTo>
                    <a:pt x="2210369" y="1316985"/>
                  </a:lnTo>
                  <a:lnTo>
                    <a:pt x="2222506" y="1317878"/>
                  </a:lnTo>
                  <a:lnTo>
                    <a:pt x="2224004" y="1317985"/>
                  </a:lnTo>
                  <a:lnTo>
                    <a:pt x="2225534" y="1318065"/>
                  </a:lnTo>
                  <a:lnTo>
                    <a:pt x="2228562" y="1318273"/>
                  </a:lnTo>
                  <a:lnTo>
                    <a:pt x="2234618" y="1318663"/>
                  </a:lnTo>
                  <a:lnTo>
                    <a:pt x="2246756" y="1319347"/>
                  </a:lnTo>
                  <a:lnTo>
                    <a:pt x="2247504" y="1319401"/>
                  </a:lnTo>
                  <a:lnTo>
                    <a:pt x="2248253" y="1319428"/>
                  </a:lnTo>
                  <a:lnTo>
                    <a:pt x="2249731" y="1319502"/>
                  </a:lnTo>
                  <a:lnTo>
                    <a:pt x="2258662" y="1319978"/>
                  </a:lnTo>
                  <a:lnTo>
                    <a:pt x="2259410" y="1320005"/>
                  </a:lnTo>
                  <a:lnTo>
                    <a:pt x="2260133" y="1320025"/>
                  </a:lnTo>
                  <a:lnTo>
                    <a:pt x="2261636" y="1320106"/>
                  </a:lnTo>
                  <a:lnTo>
                    <a:pt x="2264611" y="1320240"/>
                  </a:lnTo>
                  <a:lnTo>
                    <a:pt x="2270541" y="1320502"/>
                  </a:lnTo>
                  <a:lnTo>
                    <a:pt x="2271290" y="1320528"/>
                  </a:lnTo>
                  <a:lnTo>
                    <a:pt x="2272038" y="1320575"/>
                  </a:lnTo>
                  <a:lnTo>
                    <a:pt x="2273516" y="1320629"/>
                  </a:lnTo>
                  <a:lnTo>
                    <a:pt x="2276491" y="1320736"/>
                  </a:lnTo>
                  <a:lnTo>
                    <a:pt x="2282447" y="1320971"/>
                  </a:lnTo>
                  <a:lnTo>
                    <a:pt x="2294346" y="1321394"/>
                  </a:lnTo>
                  <a:lnTo>
                    <a:pt x="2297560" y="1321495"/>
                  </a:lnTo>
                  <a:lnTo>
                    <a:pt x="2300793" y="1321602"/>
                  </a:lnTo>
                  <a:lnTo>
                    <a:pt x="2307239" y="1321810"/>
                  </a:lnTo>
                  <a:lnTo>
                    <a:pt x="2308041" y="1321837"/>
                  </a:lnTo>
                  <a:lnTo>
                    <a:pt x="2308869" y="1321864"/>
                  </a:lnTo>
                  <a:lnTo>
                    <a:pt x="2310473" y="1321891"/>
                  </a:lnTo>
                  <a:lnTo>
                    <a:pt x="2313706" y="1321991"/>
                  </a:lnTo>
                  <a:lnTo>
                    <a:pt x="2320152" y="1322153"/>
                  </a:lnTo>
                  <a:lnTo>
                    <a:pt x="2321756" y="1322206"/>
                  </a:lnTo>
                  <a:lnTo>
                    <a:pt x="2323386" y="1322233"/>
                  </a:lnTo>
                  <a:lnTo>
                    <a:pt x="2326599" y="1322307"/>
                  </a:lnTo>
                  <a:lnTo>
                    <a:pt x="2333039" y="1322468"/>
                  </a:lnTo>
                  <a:lnTo>
                    <a:pt x="2345952" y="1322730"/>
                  </a:lnTo>
                  <a:lnTo>
                    <a:pt x="2346707" y="1322730"/>
                  </a:lnTo>
                  <a:lnTo>
                    <a:pt x="2347456" y="1322757"/>
                  </a:lnTo>
                  <a:lnTo>
                    <a:pt x="2348960" y="1322783"/>
                  </a:lnTo>
                  <a:lnTo>
                    <a:pt x="2351988" y="1322830"/>
                  </a:lnTo>
                  <a:lnTo>
                    <a:pt x="2357990" y="1322938"/>
                  </a:lnTo>
                  <a:lnTo>
                    <a:pt x="2358739" y="1322965"/>
                  </a:lnTo>
                  <a:lnTo>
                    <a:pt x="2359514" y="1322965"/>
                  </a:lnTo>
                  <a:lnTo>
                    <a:pt x="2364020" y="1323045"/>
                  </a:lnTo>
                  <a:lnTo>
                    <a:pt x="2370049" y="1323119"/>
                  </a:lnTo>
                  <a:lnTo>
                    <a:pt x="2370798" y="1323146"/>
                  </a:lnTo>
                  <a:lnTo>
                    <a:pt x="2371553" y="1323146"/>
                  </a:lnTo>
                  <a:lnTo>
                    <a:pt x="2373050" y="1323173"/>
                  </a:lnTo>
                  <a:lnTo>
                    <a:pt x="2376052" y="1323200"/>
                  </a:lnTo>
                  <a:lnTo>
                    <a:pt x="2382087" y="1323280"/>
                  </a:lnTo>
                  <a:lnTo>
                    <a:pt x="2394119" y="1323434"/>
                  </a:lnTo>
                  <a:lnTo>
                    <a:pt x="2394974" y="1323434"/>
                  </a:lnTo>
                  <a:lnTo>
                    <a:pt x="2395802" y="1323461"/>
                  </a:lnTo>
                  <a:lnTo>
                    <a:pt x="2397485" y="1323461"/>
                  </a:lnTo>
                  <a:lnTo>
                    <a:pt x="2400850" y="1323515"/>
                  </a:lnTo>
                  <a:lnTo>
                    <a:pt x="2407575" y="1323569"/>
                  </a:lnTo>
                  <a:lnTo>
                    <a:pt x="2408404" y="1323569"/>
                  </a:lnTo>
                  <a:lnTo>
                    <a:pt x="2409258" y="1323595"/>
                  </a:lnTo>
                  <a:lnTo>
                    <a:pt x="2410941" y="1323595"/>
                  </a:lnTo>
                  <a:lnTo>
                    <a:pt x="2414280" y="1323649"/>
                  </a:lnTo>
                  <a:lnTo>
                    <a:pt x="2421012" y="1323696"/>
                  </a:lnTo>
                  <a:lnTo>
                    <a:pt x="2422688" y="1323696"/>
                  </a:lnTo>
                  <a:lnTo>
                    <a:pt x="2424371" y="1323723"/>
                  </a:lnTo>
                  <a:lnTo>
                    <a:pt x="2427737" y="1323750"/>
                  </a:lnTo>
                  <a:lnTo>
                    <a:pt x="2434442" y="1323777"/>
                  </a:lnTo>
                  <a:lnTo>
                    <a:pt x="2435296" y="1323804"/>
                  </a:lnTo>
                  <a:lnTo>
                    <a:pt x="2437807" y="1323804"/>
                  </a:lnTo>
                  <a:lnTo>
                    <a:pt x="2441173" y="1323830"/>
                  </a:lnTo>
                  <a:lnTo>
                    <a:pt x="2442021" y="1323830"/>
                  </a:lnTo>
                  <a:lnTo>
                    <a:pt x="2442849" y="1323857"/>
                  </a:lnTo>
                  <a:lnTo>
                    <a:pt x="2446215" y="1323857"/>
                  </a:lnTo>
                  <a:lnTo>
                    <a:pt x="2447043" y="1323884"/>
                  </a:lnTo>
                  <a:lnTo>
                    <a:pt x="2447898" y="1323884"/>
                  </a:lnTo>
                </a:path>
              </a:pathLst>
            </a:custGeom>
            <a:noFill/>
            <a:ln w="35322" cap="sq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Rectangle 7192">
              <a:extLst>
                <a:ext uri="{FF2B5EF4-FFF2-40B4-BE49-F238E27FC236}">
                  <a16:creationId xmlns:a16="http://schemas.microsoft.com/office/drawing/2014/main" id="{43212782-E979-F0EE-7B42-B70D5A30BA38}"/>
                </a:ext>
              </a:extLst>
            </p:cNvPr>
            <p:cNvSpPr/>
            <p:nvPr/>
          </p:nvSpPr>
          <p:spPr>
            <a:xfrm>
              <a:off x="6417250" y="4886325"/>
              <a:ext cx="754409" cy="816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03D2716D-142D-15AC-392F-0530EDE5AD83}"/>
              </a:ext>
            </a:extLst>
          </p:cNvPr>
          <p:cNvCxnSpPr>
            <a:cxnSpLocks/>
          </p:cNvCxnSpPr>
          <p:nvPr/>
        </p:nvCxnSpPr>
        <p:spPr>
          <a:xfrm>
            <a:off x="6510141" y="5718695"/>
            <a:ext cx="226094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Connector 7196">
            <a:extLst>
              <a:ext uri="{FF2B5EF4-FFF2-40B4-BE49-F238E27FC236}">
                <a16:creationId xmlns:a16="http://schemas.microsoft.com/office/drawing/2014/main" id="{026749D5-D3ED-8CDC-BA2A-50BBBC642E02}"/>
              </a:ext>
            </a:extLst>
          </p:cNvPr>
          <p:cNvCxnSpPr>
            <a:cxnSpLocks/>
          </p:cNvCxnSpPr>
          <p:nvPr/>
        </p:nvCxnSpPr>
        <p:spPr>
          <a:xfrm flipH="1">
            <a:off x="6499028" y="5718695"/>
            <a:ext cx="68683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00" name="Picture 2">
            <a:extLst>
              <a:ext uri="{FF2B5EF4-FFF2-40B4-BE49-F238E27FC236}">
                <a16:creationId xmlns:a16="http://schemas.microsoft.com/office/drawing/2014/main" id="{75D0E6AA-C7CC-43A9-B08F-CD4F0D857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723" y="4917464"/>
            <a:ext cx="935896" cy="27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F98162-E381-C73C-432D-0F2E248EF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5" y="4248537"/>
            <a:ext cx="3568700" cy="255908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246C0C7-E420-EE68-AB15-3FBAB3046DF2}"/>
              </a:ext>
            </a:extLst>
          </p:cNvPr>
          <p:cNvGrpSpPr/>
          <p:nvPr/>
        </p:nvGrpSpPr>
        <p:grpSpPr>
          <a:xfrm>
            <a:off x="788297" y="4312546"/>
            <a:ext cx="2383068" cy="1798341"/>
            <a:chOff x="800822" y="2221977"/>
            <a:chExt cx="2383068" cy="17983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83C11F-399B-8B20-785C-3B3301711CDC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EC85573-645C-9B9A-33D3-7F2328918C46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37B5986-E4B5-F725-0426-4FC2CCEE2267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7E4307B-7105-897D-96D4-118CD173F1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6A478D3-5AD5-D068-B6EF-7873CB654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4A9F1A6-DE70-49B3-D7C2-A7C3387DBF6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EB1281-F049-E0BB-08B4-F63EE9A8CA34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D9794A6-8E9F-165D-4910-95EF9CDF6489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A38D0F1A-B4BE-7C26-C2D6-B189BDE1C5F1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A74BC53-CF15-67D9-639D-DEC54D9EB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05CB6BF7-5BCC-911A-F860-506C31CAA7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D10DB36-F4AE-350B-801C-AB854D8EFC55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21CA00B-4007-A6CC-FA3F-055B447C5008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285342-C36E-7E5D-B73E-875D9462DBDE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34E30B1-F3A6-9F84-D9FE-07C298BCB247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6D155D7-A5A2-831D-CA13-0D2878537A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F7EA519-C752-72B1-A375-2555D83AF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2EA0038-87BC-8BFF-595F-74B308BAA218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6A04D0-9E08-3432-AB71-B4FE3CC15BDD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7DDB043-B494-06B5-89DA-7EFC8F59C9DD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CDC6037-84E0-795D-2829-0AB724AD0D1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DFACB016-0BBE-7F67-11E9-D7F807F01E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0E62489-7042-D779-734B-D93DEF5FB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1D26C6B-E192-3D0D-BC58-40890DCAAAFE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E7AD6C-AB17-117B-AE49-BB2B87419FFD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3600DCC-4DA4-4F70-EBB9-6227E22418E0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00A551B-9622-9B57-06C1-A8D6F6944455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B83E702F-3DAF-20E8-F5F8-A6888E45D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C2ED78A-CE5A-2C07-B1B9-EC0EECEF56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6168644-2463-5A42-68A2-833A27279280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E2550DE-FA01-03E7-7C0E-A26B549A6E42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BD1A2BB-DE2A-C44E-3A1B-F42DBF208588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772EC1AB-C3BB-E802-0BDA-C9105033A840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5816BAA-43BA-BD08-6A90-0444E7F22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8B87EF1-DCC0-5252-BA1C-FFDC1F3287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3C861C2-8B52-BF32-C9E6-06673FC55373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62E3B0-EB14-4047-408D-9E394315AD74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29FCEAF-F8F1-BFCF-C4C8-31669AEB1E63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E1D3442-BFEF-95D9-7E04-0B164EEC24B9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A15AD83-3BA1-3CCC-A5C7-512F0DC2B2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420F5E3-609C-3447-33E1-5A670DE404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07468C7-5AEE-647F-7663-DFB975EE132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7" name="Picture 2">
            <a:extLst>
              <a:ext uri="{FF2B5EF4-FFF2-40B4-BE49-F238E27FC236}">
                <a16:creationId xmlns:a16="http://schemas.microsoft.com/office/drawing/2014/main" id="{2B0791B9-E70C-4DA8-1B0E-0E0B90D29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52" y="6581824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E66FE9AA-D0F4-9C70-507E-2C8733416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5" y="503713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FBBE9C2-7E8F-D91C-2803-B2036AB07658}"/>
              </a:ext>
            </a:extLst>
          </p:cNvPr>
          <p:cNvCxnSpPr>
            <a:cxnSpLocks/>
          </p:cNvCxnSpPr>
          <p:nvPr/>
        </p:nvCxnSpPr>
        <p:spPr>
          <a:xfrm>
            <a:off x="80482" y="4019278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>
            <a:extLst>
              <a:ext uri="{FF2B5EF4-FFF2-40B4-BE49-F238E27FC236}">
                <a16:creationId xmlns:a16="http://schemas.microsoft.com/office/drawing/2014/main" id="{BC69386F-A067-3B84-0846-FF8C6344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5" y="3846270"/>
            <a:ext cx="997526" cy="3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8BF3243C-E5FF-5015-C9C6-FF61F9D42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9" y="3842580"/>
            <a:ext cx="1622218" cy="442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ACC90BE-C449-1580-C13B-F6A1CC9EA7B6}"/>
              </a:ext>
            </a:extLst>
          </p:cNvPr>
          <p:cNvCxnSpPr>
            <a:cxnSpLocks/>
          </p:cNvCxnSpPr>
          <p:nvPr/>
        </p:nvCxnSpPr>
        <p:spPr>
          <a:xfrm flipH="1">
            <a:off x="3778886" y="2735813"/>
            <a:ext cx="711695" cy="955313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>
            <a:extLst>
              <a:ext uri="{FF2B5EF4-FFF2-40B4-BE49-F238E27FC236}">
                <a16:creationId xmlns:a16="http://schemas.microsoft.com/office/drawing/2014/main" id="{FC9D369F-BF6A-8D7B-DF7C-8845F5DB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87" y="4271435"/>
            <a:ext cx="2724429" cy="72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FD7A353-97C0-D406-4A91-9E6574C31BF1}"/>
              </a:ext>
            </a:extLst>
          </p:cNvPr>
          <p:cNvSpPr/>
          <p:nvPr/>
        </p:nvSpPr>
        <p:spPr>
          <a:xfrm>
            <a:off x="409452" y="1609267"/>
            <a:ext cx="2077011" cy="738901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3BDD32C-F4F4-06C4-4D22-91BCAA208B59}"/>
              </a:ext>
            </a:extLst>
          </p:cNvPr>
          <p:cNvSpPr/>
          <p:nvPr/>
        </p:nvSpPr>
        <p:spPr>
          <a:xfrm>
            <a:off x="5716562" y="1021846"/>
            <a:ext cx="3334294" cy="87549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542925-0848-FAE5-832E-87A501ECF8A4}"/>
              </a:ext>
            </a:extLst>
          </p:cNvPr>
          <p:cNvSpPr/>
          <p:nvPr/>
        </p:nvSpPr>
        <p:spPr>
          <a:xfrm>
            <a:off x="6931684" y="2916859"/>
            <a:ext cx="1942548" cy="875497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74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9A705F-AA58-A6C9-D0F6-6C190A3A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Typical day of Bayes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7E0AFA-DF9C-23A0-57D4-2B6D4C83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" y="4248537"/>
            <a:ext cx="3568700" cy="255908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50A2FF5-F65F-7DCC-7B3D-26EFC1D341C7}"/>
              </a:ext>
            </a:extLst>
          </p:cNvPr>
          <p:cNvGrpSpPr/>
          <p:nvPr/>
        </p:nvGrpSpPr>
        <p:grpSpPr>
          <a:xfrm>
            <a:off x="788297" y="4312546"/>
            <a:ext cx="2383068" cy="1798341"/>
            <a:chOff x="800822" y="2221977"/>
            <a:chExt cx="2383068" cy="179834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0D14C9-8B64-F4A6-13AF-6CE1B0DD48B4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366A1FAF-BD56-257C-D835-717DEA3B24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9CCBF938-B5C0-A159-F875-0DE3A611804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A55F55D-4591-D04A-F77D-EAE2E011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3F2439A-EC56-ABC3-0133-4FB5BCF21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A12A855-752F-EC6F-B888-DE729CADAE4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83DDB79-B380-BAF5-8908-8FCC18B9DC0C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792C533-A1A0-43B0-585B-9E83DD2682FF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B7ED7AF-BA22-75ED-2370-280909B3CF38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D23F8C-FC9A-9FBB-DAE4-2DAC084D6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79F1335-1C35-8BAF-0278-AC18B3DDB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7F1816-6392-7D10-6E59-5BF3FF071331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3E24764-2BC2-325C-87B2-DB2A052585F8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DB7D7C5-4E41-0300-D416-DE8BF57E69A4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559FC79-A6D4-1EAB-031F-DCC6A00DAB5F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28299C9-E52B-A4F1-71FA-C08E7409C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7F3B07-900E-6CE7-E489-F0D8BFF4A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EA4B09C-F01B-6F1C-E379-19ED9DE9D9F4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1B51FB5-D291-08D2-BB7E-3C3C5201FC36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429EDF2-1456-1691-565B-BD7E6E7CC04C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660403C-1F79-B91E-E477-AF8C9D9984E3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366D901-68BE-4A5D-4FE8-EDB1CEF36C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1C211F-2A8D-B719-5469-F16E169098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7EB6BD2-3F77-A14F-C0DD-96E649E9F0DA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E8FE204-C752-7805-9C0A-800D36E2BEA3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DD08284-1605-E2C3-12B3-A7050372D629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BB8C87EF-3BAA-575D-C6D4-5FA23CA8B4D0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0120F6B-92E6-8E13-109F-35A039F01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54894A1-AB05-2639-5D3F-5E156BD12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E09CB07-953E-63A3-94B4-421392DC1E6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EAA7C23-9B7A-E2BC-0C04-F823FBD8BCD6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CF78D56-27D3-7C52-7EB8-F79583ECE228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40BDF2B-7FFF-8F45-B9D8-AC8E2A8AF7FC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96D638E-4C17-0268-0CDE-715CC25DBB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52DB8B1-3857-EF0B-0AF2-BD89B9E0A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148698-291B-118D-6BB2-5A7DC774411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1B01B63-A5B7-7139-7C63-3594BEE7E2FE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E1617E5-E12C-C90A-4AA6-2FBFBE7AF3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DD3E97B-5FA6-6B9D-50D8-9934C5D5655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EEED1CA-B9A8-909C-F092-9816CF2C1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2B00CBD-6D7A-C8CB-C391-7DEE9DA40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B73E8F5-28D3-0F25-A186-0FDA97242E8E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89E580D1-F13F-91C4-D16E-92357ABB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52" y="6581824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>
            <a:extLst>
              <a:ext uri="{FF2B5EF4-FFF2-40B4-BE49-F238E27FC236}">
                <a16:creationId xmlns:a16="http://schemas.microsoft.com/office/drawing/2014/main" id="{9E80C6A0-5648-BB3F-EF3C-E829AB57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5" y="503713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BD3A741-C5AA-D9DD-22A3-4352AB38CBB8}"/>
              </a:ext>
            </a:extLst>
          </p:cNvPr>
          <p:cNvCxnSpPr>
            <a:cxnSpLocks/>
          </p:cNvCxnSpPr>
          <p:nvPr/>
        </p:nvCxnSpPr>
        <p:spPr>
          <a:xfrm>
            <a:off x="393359" y="4014736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6">
            <a:extLst>
              <a:ext uri="{FF2B5EF4-FFF2-40B4-BE49-F238E27FC236}">
                <a16:creationId xmlns:a16="http://schemas.microsoft.com/office/drawing/2014/main" id="{905A017F-4B7B-8E5A-B335-B29E675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3" y="3812474"/>
            <a:ext cx="977119" cy="3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>
            <a:extLst>
              <a:ext uri="{FF2B5EF4-FFF2-40B4-BE49-F238E27FC236}">
                <a16:creationId xmlns:a16="http://schemas.microsoft.com/office/drawing/2014/main" id="{C0D62463-F949-09EA-1818-1827FFA6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" y="3382569"/>
            <a:ext cx="1434621" cy="2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81BCBB9-0092-DFFA-3019-5B4E8EA01CA2}"/>
              </a:ext>
            </a:extLst>
          </p:cNvPr>
          <p:cNvGrpSpPr/>
          <p:nvPr/>
        </p:nvGrpSpPr>
        <p:grpSpPr>
          <a:xfrm>
            <a:off x="561453" y="3337380"/>
            <a:ext cx="91440" cy="347660"/>
            <a:chOff x="1974637" y="2034380"/>
            <a:chExt cx="91440" cy="3476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BC0425B-C9C1-9ECF-C2EE-D4E7665CBA0D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CEF60A0-6E2B-3228-8436-0FD58F6135AF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61923AD-B336-B36D-9FFD-57134209D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3B4C82F-B4DE-996B-20B0-ED728E46A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3D0947E-2FE4-118E-3E26-035158B8CD8D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BE6F92-4342-202B-2F7B-BAE01302DC17}"/>
              </a:ext>
            </a:extLst>
          </p:cNvPr>
          <p:cNvGrpSpPr/>
          <p:nvPr/>
        </p:nvGrpSpPr>
        <p:grpSpPr>
          <a:xfrm>
            <a:off x="4108457" y="5193990"/>
            <a:ext cx="486921" cy="1138474"/>
            <a:chOff x="2861216" y="4920037"/>
            <a:chExt cx="651981" cy="1592855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3E9B98C-5506-3F2F-BD07-5E40B1EB0A91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C273442-4236-2731-7CA0-959F27E7C983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46A1EAC-5BB4-4AAC-73B5-D599AF974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5E8807B-EB01-6515-5AD1-5CAB717DD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2755753-D80A-B823-F72B-96B4F62281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B759B2F-9FC6-67CE-4BBF-5AB637EF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8A58141-1083-E1D0-0551-BE0ED0584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1661" y="4706683"/>
            <a:ext cx="794405" cy="628433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F114231-8CC5-CA0C-1BE4-FA945059F3FF}"/>
              </a:ext>
            </a:extLst>
          </p:cNvPr>
          <p:cNvGrpSpPr/>
          <p:nvPr/>
        </p:nvGrpSpPr>
        <p:grpSpPr>
          <a:xfrm>
            <a:off x="5063777" y="4934132"/>
            <a:ext cx="631943" cy="1399679"/>
            <a:chOff x="2434519" y="5202030"/>
            <a:chExt cx="631310" cy="133911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E654563-2AC3-2D1E-87EF-85E89567C99E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B9BE6F5-49AE-92B6-8690-BBFAF5E208F2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59940A1-9251-C17F-8787-3373C76A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30ADA85-3B21-2484-3890-CCF96DF38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945FEF-C8D3-1113-B81D-0EED589FD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EA483E6-1C07-3A12-1CDD-1D2D4DA9CF5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93D658-6E99-DA34-EB1F-389F30D2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5042A02-BE52-79E9-4333-F8D319D4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D9957A6-7637-8BB0-37F9-B64691F53743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7433A74-C772-AD51-DE74-4E132D67F946}"/>
              </a:ext>
            </a:extLst>
          </p:cNvPr>
          <p:cNvSpPr txBox="1"/>
          <p:nvPr/>
        </p:nvSpPr>
        <p:spPr>
          <a:xfrm>
            <a:off x="3961661" y="633119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7767E6-D2A3-44EC-8F1C-F9A0C601DC23}"/>
              </a:ext>
            </a:extLst>
          </p:cNvPr>
          <p:cNvSpPr txBox="1"/>
          <p:nvPr/>
        </p:nvSpPr>
        <p:spPr>
          <a:xfrm>
            <a:off x="4985269" y="6354183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9B3A4B6-8317-9BF2-684C-90FF9578042D}"/>
              </a:ext>
            </a:extLst>
          </p:cNvPr>
          <p:cNvGrpSpPr/>
          <p:nvPr/>
        </p:nvGrpSpPr>
        <p:grpSpPr>
          <a:xfrm>
            <a:off x="8085240" y="4524749"/>
            <a:ext cx="631943" cy="1747846"/>
            <a:chOff x="4060548" y="4683610"/>
            <a:chExt cx="718601" cy="198938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F6B87E5-F5B0-AFB6-0ACD-42EC2108C108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B1A6636-E072-A548-76EB-35F0210DCE85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9BA46F0-899B-A6D7-8940-1649D9687C9D}"/>
                  </a:ext>
                </a:extLst>
              </p:cNvPr>
              <p:cNvCxnSpPr>
                <a:cxnSpLocks/>
                <a:stCxn id="139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0F0B14F-D8BA-CFBC-1D27-1F4EAE7C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6E5DABD-853D-5B68-EBB5-D77FAE6848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74240F2-2382-18B6-9E5C-B3F5E77A6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73F1710-3FCE-2C54-7A45-F2F21BE55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C4819696-C0FD-FAD1-F1E6-CEE96BBB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3C709261-5F00-D26B-1757-D53E08A467D0}"/>
              </a:ext>
            </a:extLst>
          </p:cNvPr>
          <p:cNvSpPr txBox="1"/>
          <p:nvPr/>
        </p:nvSpPr>
        <p:spPr>
          <a:xfrm>
            <a:off x="7994743" y="6332464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592235-0E05-2CFC-18C7-78E17ABA2CE9}"/>
              </a:ext>
            </a:extLst>
          </p:cNvPr>
          <p:cNvGrpSpPr/>
          <p:nvPr/>
        </p:nvGrpSpPr>
        <p:grpSpPr>
          <a:xfrm>
            <a:off x="659991" y="1681550"/>
            <a:ext cx="1775757" cy="977391"/>
            <a:chOff x="568960" y="5902777"/>
            <a:chExt cx="1661160" cy="842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838E55-9E8E-0B8F-E452-7E134DBC8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1DA1270-89A7-4635-5709-6CB536D2FA07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8F9C6A8-2454-56DE-E811-E2A0D1BF70EC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10C899-1AD5-5AC8-9B07-5E9CEE1CB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A45D04B-5F13-C9D8-32D7-98BE65FEDAFA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FE3653C-39EC-4960-BC4E-034520C06F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1115" y="1254406"/>
            <a:ext cx="614789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84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15551B-7964-C4BD-7209-32BBE0186545}"/>
              </a:ext>
            </a:extLst>
          </p:cNvPr>
          <p:cNvSpPr/>
          <p:nvPr/>
        </p:nvSpPr>
        <p:spPr>
          <a:xfrm>
            <a:off x="3292707" y="1573776"/>
            <a:ext cx="3126012" cy="325246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A4D71-6136-73AA-03A0-8C2A56766CEC}"/>
              </a:ext>
            </a:extLst>
          </p:cNvPr>
          <p:cNvSpPr/>
          <p:nvPr/>
        </p:nvSpPr>
        <p:spPr>
          <a:xfrm>
            <a:off x="6650884" y="1862305"/>
            <a:ext cx="2289820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3FADC3-816B-84EF-877E-08BA5EFBFD91}"/>
              </a:ext>
            </a:extLst>
          </p:cNvPr>
          <p:cNvSpPr/>
          <p:nvPr/>
        </p:nvSpPr>
        <p:spPr>
          <a:xfrm>
            <a:off x="3271704" y="2112272"/>
            <a:ext cx="2135927" cy="352404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022E3E9-0210-EACD-19AB-9413D67684BE}"/>
              </a:ext>
            </a:extLst>
          </p:cNvPr>
          <p:cNvSpPr/>
          <p:nvPr/>
        </p:nvSpPr>
        <p:spPr>
          <a:xfrm>
            <a:off x="4484317" y="2520480"/>
            <a:ext cx="4485125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81D0F-EE8B-CB6E-3ACA-66608E035936}"/>
              </a:ext>
            </a:extLst>
          </p:cNvPr>
          <p:cNvSpPr/>
          <p:nvPr/>
        </p:nvSpPr>
        <p:spPr>
          <a:xfrm>
            <a:off x="5398735" y="1202440"/>
            <a:ext cx="3549506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9A705F-AA58-A6C9-D0F6-6C190A3A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Typical day of Bayes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7E0AFA-DF9C-23A0-57D4-2B6D4C83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" y="4248537"/>
            <a:ext cx="3568700" cy="255908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50A2FF5-F65F-7DCC-7B3D-26EFC1D341C7}"/>
              </a:ext>
            </a:extLst>
          </p:cNvPr>
          <p:cNvGrpSpPr/>
          <p:nvPr/>
        </p:nvGrpSpPr>
        <p:grpSpPr>
          <a:xfrm>
            <a:off x="788297" y="4312546"/>
            <a:ext cx="2383068" cy="1798341"/>
            <a:chOff x="800822" y="2221977"/>
            <a:chExt cx="2383068" cy="179834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0D14C9-8B64-F4A6-13AF-6CE1B0DD48B4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366A1FAF-BD56-257C-D835-717DEA3B24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9CCBF938-B5C0-A159-F875-0DE3A611804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A55F55D-4591-D04A-F77D-EAE2E011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3F2439A-EC56-ABC3-0133-4FB5BCF21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A12A855-752F-EC6F-B888-DE729CADAE4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83DDB79-B380-BAF5-8908-8FCC18B9DC0C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792C533-A1A0-43B0-585B-9E83DD2682FF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B7ED7AF-BA22-75ED-2370-280909B3CF38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D23F8C-FC9A-9FBB-DAE4-2DAC084D6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79F1335-1C35-8BAF-0278-AC18B3DDB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7F1816-6392-7D10-6E59-5BF3FF071331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3E24764-2BC2-325C-87B2-DB2A052585F8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DB7D7C5-4E41-0300-D416-DE8BF57E69A4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559FC79-A6D4-1EAB-031F-DCC6A00DAB5F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28299C9-E52B-A4F1-71FA-C08E7409C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7F3B07-900E-6CE7-E489-F0D8BFF4A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EA4B09C-F01B-6F1C-E379-19ED9DE9D9F4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1B51FB5-D291-08D2-BB7E-3C3C5201FC36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429EDF2-1456-1691-565B-BD7E6E7CC04C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660403C-1F79-B91E-E477-AF8C9D9984E3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366D901-68BE-4A5D-4FE8-EDB1CEF36C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1C211F-2A8D-B719-5469-F16E169098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7EB6BD2-3F77-A14F-C0DD-96E649E9F0DA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E8FE204-C752-7805-9C0A-800D36E2BEA3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DD08284-1605-E2C3-12B3-A7050372D629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BB8C87EF-3BAA-575D-C6D4-5FA23CA8B4D0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0120F6B-92E6-8E13-109F-35A039F01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54894A1-AB05-2639-5D3F-5E156BD12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E09CB07-953E-63A3-94B4-421392DC1E6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EAA7C23-9B7A-E2BC-0C04-F823FBD8BCD6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CF78D56-27D3-7C52-7EB8-F79583ECE228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40BDF2B-7FFF-8F45-B9D8-AC8E2A8AF7FC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96D638E-4C17-0268-0CDE-715CC25DBB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52DB8B1-3857-EF0B-0AF2-BD89B9E0A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148698-291B-118D-6BB2-5A7DC774411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1B01B63-A5B7-7139-7C63-3594BEE7E2FE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E1617E5-E12C-C90A-4AA6-2FBFBE7AF3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DD3E97B-5FA6-6B9D-50D8-9934C5D5655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EEED1CA-B9A8-909C-F092-9816CF2C1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2B00CBD-6D7A-C8CB-C391-7DEE9DA40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B73E8F5-28D3-0F25-A186-0FDA97242E8E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89E580D1-F13F-91C4-D16E-92357ABB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52" y="6581824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>
            <a:extLst>
              <a:ext uri="{FF2B5EF4-FFF2-40B4-BE49-F238E27FC236}">
                <a16:creationId xmlns:a16="http://schemas.microsoft.com/office/drawing/2014/main" id="{9E80C6A0-5648-BB3F-EF3C-E829AB57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5" y="503713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B091A98-6DE2-B067-D3CE-A9923C69CEEF}"/>
              </a:ext>
            </a:extLst>
          </p:cNvPr>
          <p:cNvGrpSpPr/>
          <p:nvPr/>
        </p:nvGrpSpPr>
        <p:grpSpPr>
          <a:xfrm>
            <a:off x="659991" y="1681550"/>
            <a:ext cx="1775757" cy="977391"/>
            <a:chOff x="568960" y="5902777"/>
            <a:chExt cx="1661160" cy="84229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888B809-4C5C-4F3D-18E7-A37B20A22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3703DDB-DA65-93C1-7504-A1BF5D9EFE62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6DC9FA1-0A8A-7826-3A52-9F0581E6C99C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5E7871-D135-C865-2963-7ECAC09A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055223D-D49A-6CD4-2A13-9D6DC6132EDD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BD3A741-C5AA-D9DD-22A3-4352AB38CBB8}"/>
              </a:ext>
            </a:extLst>
          </p:cNvPr>
          <p:cNvCxnSpPr>
            <a:cxnSpLocks/>
          </p:cNvCxnSpPr>
          <p:nvPr/>
        </p:nvCxnSpPr>
        <p:spPr>
          <a:xfrm>
            <a:off x="393359" y="4014736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6">
            <a:extLst>
              <a:ext uri="{FF2B5EF4-FFF2-40B4-BE49-F238E27FC236}">
                <a16:creationId xmlns:a16="http://schemas.microsoft.com/office/drawing/2014/main" id="{905A017F-4B7B-8E5A-B335-B29E675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3" y="3812474"/>
            <a:ext cx="977119" cy="3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>
            <a:extLst>
              <a:ext uri="{FF2B5EF4-FFF2-40B4-BE49-F238E27FC236}">
                <a16:creationId xmlns:a16="http://schemas.microsoft.com/office/drawing/2014/main" id="{C0D62463-F949-09EA-1818-1827FFA6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" y="3382569"/>
            <a:ext cx="1434621" cy="2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81BCBB9-0092-DFFA-3019-5B4E8EA01CA2}"/>
              </a:ext>
            </a:extLst>
          </p:cNvPr>
          <p:cNvGrpSpPr/>
          <p:nvPr/>
        </p:nvGrpSpPr>
        <p:grpSpPr>
          <a:xfrm>
            <a:off x="561453" y="3337380"/>
            <a:ext cx="91440" cy="347660"/>
            <a:chOff x="1974637" y="2034380"/>
            <a:chExt cx="91440" cy="3476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BC0425B-C9C1-9ECF-C2EE-D4E7665CBA0D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CEF60A0-6E2B-3228-8436-0FD58F6135AF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61923AD-B336-B36D-9FFD-57134209D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3B4C82F-B4DE-996B-20B0-ED728E46A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3D0947E-2FE4-118E-3E26-035158B8CD8D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BE6F92-4342-202B-2F7B-BAE01302DC17}"/>
              </a:ext>
            </a:extLst>
          </p:cNvPr>
          <p:cNvGrpSpPr/>
          <p:nvPr/>
        </p:nvGrpSpPr>
        <p:grpSpPr>
          <a:xfrm>
            <a:off x="4108457" y="5193990"/>
            <a:ext cx="486921" cy="1138474"/>
            <a:chOff x="2861216" y="4920037"/>
            <a:chExt cx="651981" cy="1592855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3E9B98C-5506-3F2F-BD07-5E40B1EB0A91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C273442-4236-2731-7CA0-959F27E7C983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46A1EAC-5BB4-4AAC-73B5-D599AF974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5E8807B-EB01-6515-5AD1-5CAB717DD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2755753-D80A-B823-F72B-96B4F62281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B759B2F-9FC6-67CE-4BBF-5AB637EF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8A58141-1083-E1D0-0551-BE0ED0584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661" y="4706683"/>
            <a:ext cx="794405" cy="628433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F114231-8CC5-CA0C-1BE4-FA945059F3FF}"/>
              </a:ext>
            </a:extLst>
          </p:cNvPr>
          <p:cNvGrpSpPr/>
          <p:nvPr/>
        </p:nvGrpSpPr>
        <p:grpSpPr>
          <a:xfrm>
            <a:off x="5063777" y="4934132"/>
            <a:ext cx="631943" cy="1399679"/>
            <a:chOff x="2434519" y="5202030"/>
            <a:chExt cx="631310" cy="133911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E654563-2AC3-2D1E-87EF-85E89567C99E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B9BE6F5-49AE-92B6-8690-BBFAF5E208F2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59940A1-9251-C17F-8787-3373C76A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30ADA85-3B21-2484-3890-CCF96DF38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945FEF-C8D3-1113-B81D-0EED589FD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EA483E6-1C07-3A12-1CDD-1D2D4DA9CF5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93D658-6E99-DA34-EB1F-389F30D2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5042A02-BE52-79E9-4333-F8D319D4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D9957A6-7637-8BB0-37F9-B64691F53743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7433A74-C772-AD51-DE74-4E132D67F946}"/>
              </a:ext>
            </a:extLst>
          </p:cNvPr>
          <p:cNvSpPr txBox="1"/>
          <p:nvPr/>
        </p:nvSpPr>
        <p:spPr>
          <a:xfrm>
            <a:off x="3961661" y="633119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7767E6-D2A3-44EC-8F1C-F9A0C601DC23}"/>
              </a:ext>
            </a:extLst>
          </p:cNvPr>
          <p:cNvSpPr txBox="1"/>
          <p:nvPr/>
        </p:nvSpPr>
        <p:spPr>
          <a:xfrm>
            <a:off x="4985269" y="6354183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9B3A4B6-8317-9BF2-684C-90FF9578042D}"/>
              </a:ext>
            </a:extLst>
          </p:cNvPr>
          <p:cNvGrpSpPr/>
          <p:nvPr/>
        </p:nvGrpSpPr>
        <p:grpSpPr>
          <a:xfrm>
            <a:off x="8085240" y="4524749"/>
            <a:ext cx="631943" cy="1747846"/>
            <a:chOff x="4060548" y="4683610"/>
            <a:chExt cx="718601" cy="198938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F6B87E5-F5B0-AFB6-0ACD-42EC2108C108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B1A6636-E072-A548-76EB-35F0210DCE85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9BA46F0-899B-A6D7-8940-1649D9687C9D}"/>
                  </a:ext>
                </a:extLst>
              </p:cNvPr>
              <p:cNvCxnSpPr>
                <a:cxnSpLocks/>
                <a:stCxn id="139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0F0B14F-D8BA-CFBC-1D27-1F4EAE7C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6E5DABD-853D-5B68-EBB5-D77FAE6848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74240F2-2382-18B6-9E5C-B3F5E77A6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73F1710-3FCE-2C54-7A45-F2F21BE55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C4819696-C0FD-FAD1-F1E6-CEE96BBB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3C709261-5F00-D26B-1757-D53E08A467D0}"/>
              </a:ext>
            </a:extLst>
          </p:cNvPr>
          <p:cNvSpPr txBox="1"/>
          <p:nvPr/>
        </p:nvSpPr>
        <p:spPr>
          <a:xfrm>
            <a:off x="7994743" y="6332464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Bayes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4B5C7-0B21-7F3E-AFFD-4CEE921F24E7}"/>
              </a:ext>
            </a:extLst>
          </p:cNvPr>
          <p:cNvSpPr txBox="1"/>
          <p:nvPr/>
        </p:nvSpPr>
        <p:spPr>
          <a:xfrm>
            <a:off x="5450646" y="1218864"/>
            <a:ext cx="3490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What is the previous knowledge?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C0CC2-68B2-A545-A070-ACAA55DCB098}"/>
              </a:ext>
            </a:extLst>
          </p:cNvPr>
          <p:cNvSpPr txBox="1"/>
          <p:nvPr/>
        </p:nvSpPr>
        <p:spPr>
          <a:xfrm>
            <a:off x="3271704" y="1593225"/>
            <a:ext cx="3147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Nuclear radius is around 3 fm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6C332-A3A1-9D1B-0B70-DBEA2B1A431B}"/>
              </a:ext>
            </a:extLst>
          </p:cNvPr>
          <p:cNvSpPr txBox="1"/>
          <p:nvPr/>
        </p:nvSpPr>
        <p:spPr>
          <a:xfrm>
            <a:off x="6650884" y="1881297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How much “around”?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FB39F-1F20-F914-CE20-C709F877074F}"/>
              </a:ext>
            </a:extLst>
          </p:cNvPr>
          <p:cNvSpPr txBox="1"/>
          <p:nvPr/>
        </p:nvSpPr>
        <p:spPr>
          <a:xfrm>
            <a:off x="3309919" y="2113169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Maybe 2.8 to 3.34?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399BE7-1371-2865-F2DB-9EEAB960E16A}"/>
              </a:ext>
            </a:extLst>
          </p:cNvPr>
          <p:cNvSpPr txBox="1"/>
          <p:nvPr/>
        </p:nvSpPr>
        <p:spPr>
          <a:xfrm>
            <a:off x="4484318" y="2534499"/>
            <a:ext cx="4454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Ok, will use skewed distributions for priors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2548C-2AAF-9FFC-F98C-FDA5F9E0A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1115" y="1254406"/>
            <a:ext cx="614789" cy="132556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094B97-D360-6E13-C906-417D7E7A529C}"/>
              </a:ext>
            </a:extLst>
          </p:cNvPr>
          <p:cNvCxnSpPr>
            <a:cxnSpLocks/>
          </p:cNvCxnSpPr>
          <p:nvPr/>
        </p:nvCxnSpPr>
        <p:spPr>
          <a:xfrm flipH="1">
            <a:off x="8717183" y="4413317"/>
            <a:ext cx="389239" cy="5291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C89E67-841C-AB73-DD55-FBEFBC6990D8}"/>
              </a:ext>
            </a:extLst>
          </p:cNvPr>
          <p:cNvCxnSpPr>
            <a:cxnSpLocks/>
          </p:cNvCxnSpPr>
          <p:nvPr/>
        </p:nvCxnSpPr>
        <p:spPr>
          <a:xfrm flipV="1">
            <a:off x="3168045" y="1736399"/>
            <a:ext cx="0" cy="108357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C0CEAD-9218-8F40-EA98-7CB11B934910}"/>
              </a:ext>
            </a:extLst>
          </p:cNvPr>
          <p:cNvCxnSpPr>
            <a:cxnSpLocks/>
          </p:cNvCxnSpPr>
          <p:nvPr/>
        </p:nvCxnSpPr>
        <p:spPr>
          <a:xfrm flipV="1">
            <a:off x="9106422" y="1360488"/>
            <a:ext cx="0" cy="30528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C922F7-9095-463B-76F2-C4D6DADB592F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940704" y="1372753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FE058E-DBAA-7E2B-27D3-4F785C4B436E}"/>
              </a:ext>
            </a:extLst>
          </p:cNvPr>
          <p:cNvCxnSpPr>
            <a:cxnSpLocks/>
          </p:cNvCxnSpPr>
          <p:nvPr/>
        </p:nvCxnSpPr>
        <p:spPr>
          <a:xfrm flipH="1">
            <a:off x="8933881" y="2036328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07E3D0-58E6-98AB-FEE6-59C0DFD756D4}"/>
              </a:ext>
            </a:extLst>
          </p:cNvPr>
          <p:cNvCxnSpPr>
            <a:cxnSpLocks/>
          </p:cNvCxnSpPr>
          <p:nvPr/>
        </p:nvCxnSpPr>
        <p:spPr>
          <a:xfrm flipH="1">
            <a:off x="8933881" y="2677678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FCC98B-6993-65BC-8608-066DA6EA05A2}"/>
              </a:ext>
            </a:extLst>
          </p:cNvPr>
          <p:cNvCxnSpPr>
            <a:cxnSpLocks/>
          </p:cNvCxnSpPr>
          <p:nvPr/>
        </p:nvCxnSpPr>
        <p:spPr>
          <a:xfrm flipH="1" flipV="1">
            <a:off x="3160718" y="2804442"/>
            <a:ext cx="927462" cy="185576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CB5F3FC-1BE0-C83F-5F8B-6C8E40A87BAF}"/>
              </a:ext>
            </a:extLst>
          </p:cNvPr>
          <p:cNvCxnSpPr>
            <a:cxnSpLocks/>
          </p:cNvCxnSpPr>
          <p:nvPr/>
        </p:nvCxnSpPr>
        <p:spPr>
          <a:xfrm flipH="1">
            <a:off x="3156086" y="1747113"/>
            <a:ext cx="1156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C0BD938-6B62-11A5-B65D-C1EC14FE1A7E}"/>
              </a:ext>
            </a:extLst>
          </p:cNvPr>
          <p:cNvCxnSpPr>
            <a:cxnSpLocks/>
          </p:cNvCxnSpPr>
          <p:nvPr/>
        </p:nvCxnSpPr>
        <p:spPr>
          <a:xfrm flipH="1">
            <a:off x="3156086" y="2278186"/>
            <a:ext cx="92639" cy="17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468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15551B-7964-C4BD-7209-32BBE0186545}"/>
              </a:ext>
            </a:extLst>
          </p:cNvPr>
          <p:cNvSpPr/>
          <p:nvPr/>
        </p:nvSpPr>
        <p:spPr>
          <a:xfrm>
            <a:off x="3292707" y="1573776"/>
            <a:ext cx="3126012" cy="325246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1A4D71-6136-73AA-03A0-8C2A56766CEC}"/>
              </a:ext>
            </a:extLst>
          </p:cNvPr>
          <p:cNvSpPr/>
          <p:nvPr/>
        </p:nvSpPr>
        <p:spPr>
          <a:xfrm>
            <a:off x="6650884" y="1862305"/>
            <a:ext cx="2289820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3FADC3-816B-84EF-877E-08BA5EFBFD91}"/>
              </a:ext>
            </a:extLst>
          </p:cNvPr>
          <p:cNvSpPr/>
          <p:nvPr/>
        </p:nvSpPr>
        <p:spPr>
          <a:xfrm>
            <a:off x="3271704" y="2112272"/>
            <a:ext cx="2135927" cy="352404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022E3E9-0210-EACD-19AB-9413D67684BE}"/>
              </a:ext>
            </a:extLst>
          </p:cNvPr>
          <p:cNvSpPr/>
          <p:nvPr/>
        </p:nvSpPr>
        <p:spPr>
          <a:xfrm>
            <a:off x="4484317" y="2520480"/>
            <a:ext cx="4485125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3139E0-1287-7ED4-CCA0-BCBD9676EE4A}"/>
              </a:ext>
            </a:extLst>
          </p:cNvPr>
          <p:cNvSpPr/>
          <p:nvPr/>
        </p:nvSpPr>
        <p:spPr>
          <a:xfrm>
            <a:off x="6167393" y="2960099"/>
            <a:ext cx="2802050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BBC5A4-AA9E-1AA3-6D3F-88FC0A884121}"/>
              </a:ext>
            </a:extLst>
          </p:cNvPr>
          <p:cNvSpPr/>
          <p:nvPr/>
        </p:nvSpPr>
        <p:spPr>
          <a:xfrm>
            <a:off x="4423357" y="3912679"/>
            <a:ext cx="4546085" cy="52817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81D0F-EE8B-CB6E-3ACA-66608E035936}"/>
              </a:ext>
            </a:extLst>
          </p:cNvPr>
          <p:cNvSpPr/>
          <p:nvPr/>
        </p:nvSpPr>
        <p:spPr>
          <a:xfrm>
            <a:off x="5398735" y="1202440"/>
            <a:ext cx="3549506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9A705F-AA58-A6C9-D0F6-6C190A3A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Typical day of Bayes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7E0AFA-DF9C-23A0-57D4-2B6D4C83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" y="4248537"/>
            <a:ext cx="3568700" cy="255908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50A2FF5-F65F-7DCC-7B3D-26EFC1D341C7}"/>
              </a:ext>
            </a:extLst>
          </p:cNvPr>
          <p:cNvGrpSpPr/>
          <p:nvPr/>
        </p:nvGrpSpPr>
        <p:grpSpPr>
          <a:xfrm>
            <a:off x="788297" y="4312546"/>
            <a:ext cx="2383068" cy="1798341"/>
            <a:chOff x="800822" y="2221977"/>
            <a:chExt cx="2383068" cy="179834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0D14C9-8B64-F4A6-13AF-6CE1B0DD48B4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366A1FAF-BD56-257C-D835-717DEA3B24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9CCBF938-B5C0-A159-F875-0DE3A611804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A55F55D-4591-D04A-F77D-EAE2E011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3F2439A-EC56-ABC3-0133-4FB5BCF21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A12A855-752F-EC6F-B888-DE729CADAE4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83DDB79-B380-BAF5-8908-8FCC18B9DC0C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792C533-A1A0-43B0-585B-9E83DD2682FF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B7ED7AF-BA22-75ED-2370-280909B3CF38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D23F8C-FC9A-9FBB-DAE4-2DAC084D6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79F1335-1C35-8BAF-0278-AC18B3DDB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7F1816-6392-7D10-6E59-5BF3FF071331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3E24764-2BC2-325C-87B2-DB2A052585F8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DB7D7C5-4E41-0300-D416-DE8BF57E69A4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559FC79-A6D4-1EAB-031F-DCC6A00DAB5F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28299C9-E52B-A4F1-71FA-C08E7409C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7F3B07-900E-6CE7-E489-F0D8BFF4A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EA4B09C-F01B-6F1C-E379-19ED9DE9D9F4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1B51FB5-D291-08D2-BB7E-3C3C5201FC36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429EDF2-1456-1691-565B-BD7E6E7CC04C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660403C-1F79-B91E-E477-AF8C9D9984E3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366D901-68BE-4A5D-4FE8-EDB1CEF36C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1C211F-2A8D-B719-5469-F16E169098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7EB6BD2-3F77-A14F-C0DD-96E649E9F0DA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E8FE204-C752-7805-9C0A-800D36E2BEA3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DD08284-1605-E2C3-12B3-A7050372D629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BB8C87EF-3BAA-575D-C6D4-5FA23CA8B4D0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0120F6B-92E6-8E13-109F-35A039F01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54894A1-AB05-2639-5D3F-5E156BD12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E09CB07-953E-63A3-94B4-421392DC1E6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EAA7C23-9B7A-E2BC-0C04-F823FBD8BCD6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CF78D56-27D3-7C52-7EB8-F79583ECE228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40BDF2B-7FFF-8F45-B9D8-AC8E2A8AF7FC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96D638E-4C17-0268-0CDE-715CC25DBB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52DB8B1-3857-EF0B-0AF2-BD89B9E0A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148698-291B-118D-6BB2-5A7DC774411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1B01B63-A5B7-7139-7C63-3594BEE7E2FE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E1617E5-E12C-C90A-4AA6-2FBFBE7AF3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DD3E97B-5FA6-6B9D-50D8-9934C5D5655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EEED1CA-B9A8-909C-F092-9816CF2C1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2B00CBD-6D7A-C8CB-C391-7DEE9DA40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B73E8F5-28D3-0F25-A186-0FDA97242E8E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89E580D1-F13F-91C4-D16E-92357ABB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52" y="6581824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>
            <a:extLst>
              <a:ext uri="{FF2B5EF4-FFF2-40B4-BE49-F238E27FC236}">
                <a16:creationId xmlns:a16="http://schemas.microsoft.com/office/drawing/2014/main" id="{9E80C6A0-5648-BB3F-EF3C-E829AB57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5" y="503713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B091A98-6DE2-B067-D3CE-A9923C69CEEF}"/>
              </a:ext>
            </a:extLst>
          </p:cNvPr>
          <p:cNvGrpSpPr/>
          <p:nvPr/>
        </p:nvGrpSpPr>
        <p:grpSpPr>
          <a:xfrm>
            <a:off x="659991" y="1681550"/>
            <a:ext cx="1775757" cy="977391"/>
            <a:chOff x="568960" y="5902777"/>
            <a:chExt cx="1661160" cy="84229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888B809-4C5C-4F3D-18E7-A37B20A22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3703DDB-DA65-93C1-7504-A1BF5D9EFE62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6DC9FA1-0A8A-7826-3A52-9F0581E6C99C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5E7871-D135-C865-2963-7ECAC09A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055223D-D49A-6CD4-2A13-9D6DC6132EDD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BD3A741-C5AA-D9DD-22A3-4352AB38CBB8}"/>
              </a:ext>
            </a:extLst>
          </p:cNvPr>
          <p:cNvCxnSpPr>
            <a:cxnSpLocks/>
          </p:cNvCxnSpPr>
          <p:nvPr/>
        </p:nvCxnSpPr>
        <p:spPr>
          <a:xfrm>
            <a:off x="393359" y="4014736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6">
            <a:extLst>
              <a:ext uri="{FF2B5EF4-FFF2-40B4-BE49-F238E27FC236}">
                <a16:creationId xmlns:a16="http://schemas.microsoft.com/office/drawing/2014/main" id="{905A017F-4B7B-8E5A-B335-B29E675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3" y="3812474"/>
            <a:ext cx="977119" cy="3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>
            <a:extLst>
              <a:ext uri="{FF2B5EF4-FFF2-40B4-BE49-F238E27FC236}">
                <a16:creationId xmlns:a16="http://schemas.microsoft.com/office/drawing/2014/main" id="{C0D62463-F949-09EA-1818-1827FFA6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" y="3382569"/>
            <a:ext cx="1434621" cy="2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81BCBB9-0092-DFFA-3019-5B4E8EA01CA2}"/>
              </a:ext>
            </a:extLst>
          </p:cNvPr>
          <p:cNvGrpSpPr/>
          <p:nvPr/>
        </p:nvGrpSpPr>
        <p:grpSpPr>
          <a:xfrm>
            <a:off x="561453" y="3337380"/>
            <a:ext cx="91440" cy="347660"/>
            <a:chOff x="1974637" y="2034380"/>
            <a:chExt cx="91440" cy="3476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BC0425B-C9C1-9ECF-C2EE-D4E7665CBA0D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CEF60A0-6E2B-3228-8436-0FD58F6135AF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61923AD-B336-B36D-9FFD-57134209D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3B4C82F-B4DE-996B-20B0-ED728E46A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3D0947E-2FE4-118E-3E26-035158B8CD8D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BE6F92-4342-202B-2F7B-BAE01302DC17}"/>
              </a:ext>
            </a:extLst>
          </p:cNvPr>
          <p:cNvGrpSpPr/>
          <p:nvPr/>
        </p:nvGrpSpPr>
        <p:grpSpPr>
          <a:xfrm>
            <a:off x="4108457" y="5193990"/>
            <a:ext cx="486921" cy="1138474"/>
            <a:chOff x="2861216" y="4920037"/>
            <a:chExt cx="651981" cy="1592855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3E9B98C-5506-3F2F-BD07-5E40B1EB0A91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C273442-4236-2731-7CA0-959F27E7C983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46A1EAC-5BB4-4AAC-73B5-D599AF974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5E8807B-EB01-6515-5AD1-5CAB717DD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2755753-D80A-B823-F72B-96B4F62281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B759B2F-9FC6-67CE-4BBF-5AB637EF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8A58141-1083-E1D0-0551-BE0ED0584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661" y="4706683"/>
            <a:ext cx="794405" cy="628433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F114231-8CC5-CA0C-1BE4-FA945059F3FF}"/>
              </a:ext>
            </a:extLst>
          </p:cNvPr>
          <p:cNvGrpSpPr/>
          <p:nvPr/>
        </p:nvGrpSpPr>
        <p:grpSpPr>
          <a:xfrm>
            <a:off x="5063777" y="4934132"/>
            <a:ext cx="631943" cy="1399679"/>
            <a:chOff x="2434519" y="5202030"/>
            <a:chExt cx="631310" cy="133911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E654563-2AC3-2D1E-87EF-85E89567C99E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B9BE6F5-49AE-92B6-8690-BBFAF5E208F2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59940A1-9251-C17F-8787-3373C76A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30ADA85-3B21-2484-3890-CCF96DF38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945FEF-C8D3-1113-B81D-0EED589FD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EA483E6-1C07-3A12-1CDD-1D2D4DA9CF5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93D658-6E99-DA34-EB1F-389F30D2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5042A02-BE52-79E9-4333-F8D319D4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D9957A6-7637-8BB0-37F9-B64691F53743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7433A74-C772-AD51-DE74-4E132D67F946}"/>
              </a:ext>
            </a:extLst>
          </p:cNvPr>
          <p:cNvSpPr txBox="1"/>
          <p:nvPr/>
        </p:nvSpPr>
        <p:spPr>
          <a:xfrm>
            <a:off x="3961661" y="633119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7767E6-D2A3-44EC-8F1C-F9A0C601DC23}"/>
              </a:ext>
            </a:extLst>
          </p:cNvPr>
          <p:cNvSpPr txBox="1"/>
          <p:nvPr/>
        </p:nvSpPr>
        <p:spPr>
          <a:xfrm>
            <a:off x="4985269" y="6354183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9B3A4B6-8317-9BF2-684C-90FF9578042D}"/>
              </a:ext>
            </a:extLst>
          </p:cNvPr>
          <p:cNvGrpSpPr/>
          <p:nvPr/>
        </p:nvGrpSpPr>
        <p:grpSpPr>
          <a:xfrm>
            <a:off x="8085240" y="4524749"/>
            <a:ext cx="631943" cy="1747846"/>
            <a:chOff x="4060548" y="4683610"/>
            <a:chExt cx="718601" cy="198938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F6B87E5-F5B0-AFB6-0ACD-42EC2108C108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B1A6636-E072-A548-76EB-35F0210DCE85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9BA46F0-899B-A6D7-8940-1649D9687C9D}"/>
                  </a:ext>
                </a:extLst>
              </p:cNvPr>
              <p:cNvCxnSpPr>
                <a:cxnSpLocks/>
                <a:stCxn id="139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0F0B14F-D8BA-CFBC-1D27-1F4EAE7C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6E5DABD-853D-5B68-EBB5-D77FAE6848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74240F2-2382-18B6-9E5C-B3F5E77A6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73F1710-3FCE-2C54-7A45-F2F21BE55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C4819696-C0FD-FAD1-F1E6-CEE96BBB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3C709261-5F00-D26B-1757-D53E08A467D0}"/>
              </a:ext>
            </a:extLst>
          </p:cNvPr>
          <p:cNvSpPr txBox="1"/>
          <p:nvPr/>
        </p:nvSpPr>
        <p:spPr>
          <a:xfrm>
            <a:off x="7994743" y="6332464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Bayes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4B5C7-0B21-7F3E-AFFD-4CEE921F24E7}"/>
              </a:ext>
            </a:extLst>
          </p:cNvPr>
          <p:cNvSpPr txBox="1"/>
          <p:nvPr/>
        </p:nvSpPr>
        <p:spPr>
          <a:xfrm>
            <a:off x="5450646" y="1218864"/>
            <a:ext cx="3490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What is the previous knowledge?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C0CC2-68B2-A545-A070-ACAA55DCB098}"/>
              </a:ext>
            </a:extLst>
          </p:cNvPr>
          <p:cNvSpPr txBox="1"/>
          <p:nvPr/>
        </p:nvSpPr>
        <p:spPr>
          <a:xfrm>
            <a:off x="3271704" y="1593225"/>
            <a:ext cx="3147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Nuclear radius is around 3 fm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6C332-A3A1-9D1B-0B70-DBEA2B1A431B}"/>
              </a:ext>
            </a:extLst>
          </p:cNvPr>
          <p:cNvSpPr txBox="1"/>
          <p:nvPr/>
        </p:nvSpPr>
        <p:spPr>
          <a:xfrm>
            <a:off x="6650884" y="1881297"/>
            <a:ext cx="2282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How much “around”?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FB39F-1F20-F914-CE20-C709F877074F}"/>
              </a:ext>
            </a:extLst>
          </p:cNvPr>
          <p:cNvSpPr txBox="1"/>
          <p:nvPr/>
        </p:nvSpPr>
        <p:spPr>
          <a:xfrm>
            <a:off x="3309919" y="2113169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Maybe 2.8 to 3.34?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399BE7-1371-2865-F2DB-9EEAB960E16A}"/>
              </a:ext>
            </a:extLst>
          </p:cNvPr>
          <p:cNvSpPr txBox="1"/>
          <p:nvPr/>
        </p:nvSpPr>
        <p:spPr>
          <a:xfrm>
            <a:off x="4484318" y="2534499"/>
            <a:ext cx="4454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Ok, will use skewed distributions for priors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E8A79-AD65-A794-A78B-A2C28327FACB}"/>
              </a:ext>
            </a:extLst>
          </p:cNvPr>
          <p:cNvSpPr txBox="1"/>
          <p:nvPr/>
        </p:nvSpPr>
        <p:spPr>
          <a:xfrm>
            <a:off x="6090517" y="2981600"/>
            <a:ext cx="287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How was the data taken?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2548C-2AAF-9FFC-F98C-FDA5F9E0A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1115" y="1254406"/>
            <a:ext cx="614789" cy="1325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4BC6E7-4209-EE8B-8AB0-F91723597594}"/>
              </a:ext>
            </a:extLst>
          </p:cNvPr>
          <p:cNvSpPr txBox="1"/>
          <p:nvPr/>
        </p:nvSpPr>
        <p:spPr>
          <a:xfrm>
            <a:off x="4341611" y="3915025"/>
            <a:ext cx="4709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We will use a likelihood model for each, and check the sensitivity to the x=2.3 data point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094B97-D360-6E13-C906-417D7E7A529C}"/>
              </a:ext>
            </a:extLst>
          </p:cNvPr>
          <p:cNvCxnSpPr>
            <a:cxnSpLocks/>
          </p:cNvCxnSpPr>
          <p:nvPr/>
        </p:nvCxnSpPr>
        <p:spPr>
          <a:xfrm flipH="1">
            <a:off x="8717183" y="4413317"/>
            <a:ext cx="389239" cy="5291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F0A8E7-FB7F-4887-EEE7-6FC915B98C37}"/>
              </a:ext>
            </a:extLst>
          </p:cNvPr>
          <p:cNvCxnSpPr>
            <a:cxnSpLocks/>
          </p:cNvCxnSpPr>
          <p:nvPr/>
        </p:nvCxnSpPr>
        <p:spPr>
          <a:xfrm flipH="1" flipV="1">
            <a:off x="3067564" y="4067283"/>
            <a:ext cx="2059591" cy="913265"/>
          </a:xfrm>
          <a:prstGeom prst="line">
            <a:avLst/>
          </a:prstGeom>
          <a:ln w="28575">
            <a:solidFill>
              <a:srgbClr val="346C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A00F20-78AC-16CB-76F1-1D80DF81AC2C}"/>
              </a:ext>
            </a:extLst>
          </p:cNvPr>
          <p:cNvCxnSpPr>
            <a:cxnSpLocks/>
          </p:cNvCxnSpPr>
          <p:nvPr/>
        </p:nvCxnSpPr>
        <p:spPr>
          <a:xfrm flipV="1">
            <a:off x="3079023" y="3598984"/>
            <a:ext cx="0" cy="481630"/>
          </a:xfrm>
          <a:prstGeom prst="line">
            <a:avLst/>
          </a:prstGeom>
          <a:ln w="28575">
            <a:solidFill>
              <a:srgbClr val="346C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C89E67-841C-AB73-DD55-FBEFBC6990D8}"/>
              </a:ext>
            </a:extLst>
          </p:cNvPr>
          <p:cNvCxnSpPr>
            <a:cxnSpLocks/>
          </p:cNvCxnSpPr>
          <p:nvPr/>
        </p:nvCxnSpPr>
        <p:spPr>
          <a:xfrm flipV="1">
            <a:off x="3168045" y="1736399"/>
            <a:ext cx="0" cy="108357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C0CEAD-9218-8F40-EA98-7CB11B934910}"/>
              </a:ext>
            </a:extLst>
          </p:cNvPr>
          <p:cNvCxnSpPr>
            <a:cxnSpLocks/>
          </p:cNvCxnSpPr>
          <p:nvPr/>
        </p:nvCxnSpPr>
        <p:spPr>
          <a:xfrm flipV="1">
            <a:off x="9106422" y="1360488"/>
            <a:ext cx="0" cy="30528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C922F7-9095-463B-76F2-C4D6DADB592F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940704" y="1372753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FE058E-DBAA-7E2B-27D3-4F785C4B436E}"/>
              </a:ext>
            </a:extLst>
          </p:cNvPr>
          <p:cNvCxnSpPr>
            <a:cxnSpLocks/>
          </p:cNvCxnSpPr>
          <p:nvPr/>
        </p:nvCxnSpPr>
        <p:spPr>
          <a:xfrm flipH="1">
            <a:off x="8933881" y="2036328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E07E3D0-58E6-98AB-FEE6-59C0DFD756D4}"/>
              </a:ext>
            </a:extLst>
          </p:cNvPr>
          <p:cNvCxnSpPr>
            <a:cxnSpLocks/>
          </p:cNvCxnSpPr>
          <p:nvPr/>
        </p:nvCxnSpPr>
        <p:spPr>
          <a:xfrm flipH="1">
            <a:off x="8933881" y="2677678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9FB5D4E-8657-950A-C411-A00595FDACC7}"/>
              </a:ext>
            </a:extLst>
          </p:cNvPr>
          <p:cNvCxnSpPr>
            <a:cxnSpLocks/>
          </p:cNvCxnSpPr>
          <p:nvPr/>
        </p:nvCxnSpPr>
        <p:spPr>
          <a:xfrm flipH="1">
            <a:off x="8940704" y="3123765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5B12F81-AE1F-A9CA-F38B-C896DEAA3C39}"/>
              </a:ext>
            </a:extLst>
          </p:cNvPr>
          <p:cNvCxnSpPr>
            <a:cxnSpLocks/>
          </p:cNvCxnSpPr>
          <p:nvPr/>
        </p:nvCxnSpPr>
        <p:spPr>
          <a:xfrm flipH="1">
            <a:off x="8948241" y="4151412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FCC98B-6993-65BC-8608-066DA6EA05A2}"/>
              </a:ext>
            </a:extLst>
          </p:cNvPr>
          <p:cNvCxnSpPr>
            <a:cxnSpLocks/>
          </p:cNvCxnSpPr>
          <p:nvPr/>
        </p:nvCxnSpPr>
        <p:spPr>
          <a:xfrm flipH="1" flipV="1">
            <a:off x="3160718" y="2804442"/>
            <a:ext cx="927462" cy="185576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6537F78-68FC-56F3-A208-24D73A7B4684}"/>
              </a:ext>
            </a:extLst>
          </p:cNvPr>
          <p:cNvSpPr/>
          <p:nvPr/>
        </p:nvSpPr>
        <p:spPr>
          <a:xfrm>
            <a:off x="3248725" y="3347859"/>
            <a:ext cx="5425549" cy="502250"/>
          </a:xfrm>
          <a:prstGeom prst="roundRect">
            <a:avLst/>
          </a:prstGeom>
          <a:solidFill>
            <a:srgbClr val="346C0E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97BF8E-1D9F-0BA7-F781-726CAF35B017}"/>
              </a:ext>
            </a:extLst>
          </p:cNvPr>
          <p:cNvSpPr txBox="1"/>
          <p:nvPr/>
        </p:nvSpPr>
        <p:spPr>
          <a:xfrm>
            <a:off x="3180004" y="3341105"/>
            <a:ext cx="5557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Two detectors, one precise for x&lt;2 and one not so good for x&gt;2. We don’t trust much the value at x=2.3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CB5F3FC-1BE0-C83F-5F8B-6C8E40A87BAF}"/>
              </a:ext>
            </a:extLst>
          </p:cNvPr>
          <p:cNvCxnSpPr>
            <a:cxnSpLocks/>
          </p:cNvCxnSpPr>
          <p:nvPr/>
        </p:nvCxnSpPr>
        <p:spPr>
          <a:xfrm flipH="1">
            <a:off x="3156086" y="1747113"/>
            <a:ext cx="1156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C0BD938-6B62-11A5-B65D-C1EC14FE1A7E}"/>
              </a:ext>
            </a:extLst>
          </p:cNvPr>
          <p:cNvCxnSpPr>
            <a:cxnSpLocks/>
          </p:cNvCxnSpPr>
          <p:nvPr/>
        </p:nvCxnSpPr>
        <p:spPr>
          <a:xfrm flipH="1">
            <a:off x="3156086" y="2278186"/>
            <a:ext cx="92639" cy="17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C3B29D0-BB56-DADB-8266-CC423246072A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3076376" y="3602715"/>
            <a:ext cx="103628" cy="0"/>
          </a:xfrm>
          <a:prstGeom prst="line">
            <a:avLst/>
          </a:prstGeom>
          <a:ln w="28575">
            <a:solidFill>
              <a:srgbClr val="346C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461890-D249-67FF-AC0D-C0A4CBC1943A}"/>
              </a:ext>
            </a:extLst>
          </p:cNvPr>
          <p:cNvSpPr/>
          <p:nvPr/>
        </p:nvSpPr>
        <p:spPr>
          <a:xfrm>
            <a:off x="3133982" y="1125560"/>
            <a:ext cx="6085174" cy="1748844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2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81D0F-EE8B-CB6E-3ACA-66608E035936}"/>
              </a:ext>
            </a:extLst>
          </p:cNvPr>
          <p:cNvSpPr/>
          <p:nvPr/>
        </p:nvSpPr>
        <p:spPr>
          <a:xfrm>
            <a:off x="4484316" y="1136400"/>
            <a:ext cx="4463925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7E0AFA-DF9C-23A0-57D4-2B6D4C83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" y="4248537"/>
            <a:ext cx="3568700" cy="255908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50A2FF5-F65F-7DCC-7B3D-26EFC1D341C7}"/>
              </a:ext>
            </a:extLst>
          </p:cNvPr>
          <p:cNvGrpSpPr/>
          <p:nvPr/>
        </p:nvGrpSpPr>
        <p:grpSpPr>
          <a:xfrm>
            <a:off x="788297" y="4312546"/>
            <a:ext cx="2383068" cy="1798341"/>
            <a:chOff x="800822" y="2221977"/>
            <a:chExt cx="2383068" cy="179834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0D14C9-8B64-F4A6-13AF-6CE1B0DD48B4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366A1FAF-BD56-257C-D835-717DEA3B24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9CCBF938-B5C0-A159-F875-0DE3A611804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A55F55D-4591-D04A-F77D-EAE2E011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3F2439A-EC56-ABC3-0133-4FB5BCF21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A12A855-752F-EC6F-B888-DE729CADAE4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83DDB79-B380-BAF5-8908-8FCC18B9DC0C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792C533-A1A0-43B0-585B-9E83DD2682FF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B7ED7AF-BA22-75ED-2370-280909B3CF38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D23F8C-FC9A-9FBB-DAE4-2DAC084D6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79F1335-1C35-8BAF-0278-AC18B3DDB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7F1816-6392-7D10-6E59-5BF3FF071331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3E24764-2BC2-325C-87B2-DB2A052585F8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DB7D7C5-4E41-0300-D416-DE8BF57E69A4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559FC79-A6D4-1EAB-031F-DCC6A00DAB5F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28299C9-E52B-A4F1-71FA-C08E7409C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7F3B07-900E-6CE7-E489-F0D8BFF4A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EA4B09C-F01B-6F1C-E379-19ED9DE9D9F4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1B51FB5-D291-08D2-BB7E-3C3C5201FC36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429EDF2-1456-1691-565B-BD7E6E7CC04C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660403C-1F79-B91E-E477-AF8C9D9984E3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366D901-68BE-4A5D-4FE8-EDB1CEF36C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1C211F-2A8D-B719-5469-F16E169098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7EB6BD2-3F77-A14F-C0DD-96E649E9F0DA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E8FE204-C752-7805-9C0A-800D36E2BEA3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DD08284-1605-E2C3-12B3-A7050372D629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BB8C87EF-3BAA-575D-C6D4-5FA23CA8B4D0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0120F6B-92E6-8E13-109F-35A039F01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54894A1-AB05-2639-5D3F-5E156BD12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E09CB07-953E-63A3-94B4-421392DC1E6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EAA7C23-9B7A-E2BC-0C04-F823FBD8BCD6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CF78D56-27D3-7C52-7EB8-F79583ECE228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40BDF2B-7FFF-8F45-B9D8-AC8E2A8AF7FC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96D638E-4C17-0268-0CDE-715CC25DBB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52DB8B1-3857-EF0B-0AF2-BD89B9E0A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148698-291B-118D-6BB2-5A7DC774411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1B01B63-A5B7-7139-7C63-3594BEE7E2FE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E1617E5-E12C-C90A-4AA6-2FBFBE7AF3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DD3E97B-5FA6-6B9D-50D8-9934C5D5655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EEED1CA-B9A8-909C-F092-9816CF2C1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2B00CBD-6D7A-C8CB-C391-7DEE9DA40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B73E8F5-28D3-0F25-A186-0FDA97242E8E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89E580D1-F13F-91C4-D16E-92357ABB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52" y="6581824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>
            <a:extLst>
              <a:ext uri="{FF2B5EF4-FFF2-40B4-BE49-F238E27FC236}">
                <a16:creationId xmlns:a16="http://schemas.microsoft.com/office/drawing/2014/main" id="{9E80C6A0-5648-BB3F-EF3C-E829AB57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5" y="503713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B091A98-6DE2-B067-D3CE-A9923C69CEEF}"/>
              </a:ext>
            </a:extLst>
          </p:cNvPr>
          <p:cNvGrpSpPr/>
          <p:nvPr/>
        </p:nvGrpSpPr>
        <p:grpSpPr>
          <a:xfrm>
            <a:off x="659991" y="1681550"/>
            <a:ext cx="1775757" cy="977391"/>
            <a:chOff x="568960" y="5902777"/>
            <a:chExt cx="1661160" cy="84229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888B809-4C5C-4F3D-18E7-A37B20A22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3703DDB-DA65-93C1-7504-A1BF5D9EFE62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6DC9FA1-0A8A-7826-3A52-9F0581E6C99C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5E7871-D135-C865-2963-7ECAC09A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055223D-D49A-6CD4-2A13-9D6DC6132EDD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BD3A741-C5AA-D9DD-22A3-4352AB38CBB8}"/>
              </a:ext>
            </a:extLst>
          </p:cNvPr>
          <p:cNvCxnSpPr>
            <a:cxnSpLocks/>
          </p:cNvCxnSpPr>
          <p:nvPr/>
        </p:nvCxnSpPr>
        <p:spPr>
          <a:xfrm>
            <a:off x="393359" y="4014736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6">
            <a:extLst>
              <a:ext uri="{FF2B5EF4-FFF2-40B4-BE49-F238E27FC236}">
                <a16:creationId xmlns:a16="http://schemas.microsoft.com/office/drawing/2014/main" id="{905A017F-4B7B-8E5A-B335-B29E675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3" y="3812474"/>
            <a:ext cx="977119" cy="3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>
            <a:extLst>
              <a:ext uri="{FF2B5EF4-FFF2-40B4-BE49-F238E27FC236}">
                <a16:creationId xmlns:a16="http://schemas.microsoft.com/office/drawing/2014/main" id="{C0D62463-F949-09EA-1818-1827FFA6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" y="3382569"/>
            <a:ext cx="1434621" cy="2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81BCBB9-0092-DFFA-3019-5B4E8EA01CA2}"/>
              </a:ext>
            </a:extLst>
          </p:cNvPr>
          <p:cNvGrpSpPr/>
          <p:nvPr/>
        </p:nvGrpSpPr>
        <p:grpSpPr>
          <a:xfrm>
            <a:off x="561453" y="3337380"/>
            <a:ext cx="91440" cy="347660"/>
            <a:chOff x="1974637" y="2034380"/>
            <a:chExt cx="91440" cy="3476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BC0425B-C9C1-9ECF-C2EE-D4E7665CBA0D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CEF60A0-6E2B-3228-8436-0FD58F6135AF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61923AD-B336-B36D-9FFD-57134209D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3B4C82F-B4DE-996B-20B0-ED728E46A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3D0947E-2FE4-118E-3E26-035158B8CD8D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BE6F92-4342-202B-2F7B-BAE01302DC17}"/>
              </a:ext>
            </a:extLst>
          </p:cNvPr>
          <p:cNvGrpSpPr/>
          <p:nvPr/>
        </p:nvGrpSpPr>
        <p:grpSpPr>
          <a:xfrm>
            <a:off x="4108457" y="5193990"/>
            <a:ext cx="486921" cy="1138474"/>
            <a:chOff x="2861216" y="4920037"/>
            <a:chExt cx="651981" cy="1592855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3E9B98C-5506-3F2F-BD07-5E40B1EB0A91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C273442-4236-2731-7CA0-959F27E7C983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46A1EAC-5BB4-4AAC-73B5-D599AF974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5E8807B-EB01-6515-5AD1-5CAB717DD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2755753-D80A-B823-F72B-96B4F62281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B759B2F-9FC6-67CE-4BBF-5AB637EF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8A58141-1083-E1D0-0551-BE0ED0584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661" y="4706683"/>
            <a:ext cx="794405" cy="628433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F114231-8CC5-CA0C-1BE4-FA945059F3FF}"/>
              </a:ext>
            </a:extLst>
          </p:cNvPr>
          <p:cNvGrpSpPr/>
          <p:nvPr/>
        </p:nvGrpSpPr>
        <p:grpSpPr>
          <a:xfrm>
            <a:off x="5063777" y="4934132"/>
            <a:ext cx="631943" cy="1399679"/>
            <a:chOff x="2434519" y="5202030"/>
            <a:chExt cx="631310" cy="133911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E654563-2AC3-2D1E-87EF-85E89567C99E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B9BE6F5-49AE-92B6-8690-BBFAF5E208F2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59940A1-9251-C17F-8787-3373C76A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30ADA85-3B21-2484-3890-CCF96DF38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945FEF-C8D3-1113-B81D-0EED589FD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EA483E6-1C07-3A12-1CDD-1D2D4DA9CF5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93D658-6E99-DA34-EB1F-389F30D2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5042A02-BE52-79E9-4333-F8D319D4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D9957A6-7637-8BB0-37F9-B64691F53743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7433A74-C772-AD51-DE74-4E132D67F946}"/>
              </a:ext>
            </a:extLst>
          </p:cNvPr>
          <p:cNvSpPr txBox="1"/>
          <p:nvPr/>
        </p:nvSpPr>
        <p:spPr>
          <a:xfrm>
            <a:off x="3961661" y="633119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7767E6-D2A3-44EC-8F1C-F9A0C601DC23}"/>
              </a:ext>
            </a:extLst>
          </p:cNvPr>
          <p:cNvSpPr txBox="1"/>
          <p:nvPr/>
        </p:nvSpPr>
        <p:spPr>
          <a:xfrm>
            <a:off x="4985269" y="6354183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9B3A4B6-8317-9BF2-684C-90FF9578042D}"/>
              </a:ext>
            </a:extLst>
          </p:cNvPr>
          <p:cNvGrpSpPr/>
          <p:nvPr/>
        </p:nvGrpSpPr>
        <p:grpSpPr>
          <a:xfrm>
            <a:off x="8085240" y="4524749"/>
            <a:ext cx="631943" cy="1747846"/>
            <a:chOff x="4060548" y="4683610"/>
            <a:chExt cx="718601" cy="198938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F6B87E5-F5B0-AFB6-0ACD-42EC2108C108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B1A6636-E072-A548-76EB-35F0210DCE85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9BA46F0-899B-A6D7-8940-1649D9687C9D}"/>
                  </a:ext>
                </a:extLst>
              </p:cNvPr>
              <p:cNvCxnSpPr>
                <a:cxnSpLocks/>
                <a:stCxn id="139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0F0B14F-D8BA-CFBC-1D27-1F4EAE7C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6E5DABD-853D-5B68-EBB5-D77FAE6848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74240F2-2382-18B6-9E5C-B3F5E77A6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73F1710-3FCE-2C54-7A45-F2F21BE55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C4819696-C0FD-FAD1-F1E6-CEE96BBB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3C709261-5F00-D26B-1757-D53E08A467D0}"/>
              </a:ext>
            </a:extLst>
          </p:cNvPr>
          <p:cNvSpPr txBox="1"/>
          <p:nvPr/>
        </p:nvSpPr>
        <p:spPr>
          <a:xfrm>
            <a:off x="7994743" y="6332464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Bayes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4B5C7-0B21-7F3E-AFFD-4CEE921F24E7}"/>
              </a:ext>
            </a:extLst>
          </p:cNvPr>
          <p:cNvSpPr txBox="1"/>
          <p:nvPr/>
        </p:nvSpPr>
        <p:spPr>
          <a:xfrm>
            <a:off x="4423357" y="1134897"/>
            <a:ext cx="3749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Are there any other models besides 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2548C-2AAF-9FFC-F98C-FDA5F9E0A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1115" y="1254406"/>
            <a:ext cx="614789" cy="132556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094B97-D360-6E13-C906-417D7E7A529C}"/>
              </a:ext>
            </a:extLst>
          </p:cNvPr>
          <p:cNvCxnSpPr>
            <a:cxnSpLocks/>
          </p:cNvCxnSpPr>
          <p:nvPr/>
        </p:nvCxnSpPr>
        <p:spPr>
          <a:xfrm flipH="1">
            <a:off x="8717183" y="4333875"/>
            <a:ext cx="391892" cy="608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C0CEAD-9218-8F40-EA98-7CB11B934910}"/>
              </a:ext>
            </a:extLst>
          </p:cNvPr>
          <p:cNvCxnSpPr>
            <a:cxnSpLocks/>
          </p:cNvCxnSpPr>
          <p:nvPr/>
        </p:nvCxnSpPr>
        <p:spPr>
          <a:xfrm flipV="1">
            <a:off x="9106422" y="1294448"/>
            <a:ext cx="0" cy="30528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C922F7-9095-463B-76F2-C4D6DADB592F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173101" y="1288786"/>
            <a:ext cx="358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479B57D-0E65-E68B-04CA-9E7AC94C5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738" y="1192399"/>
            <a:ext cx="566711" cy="1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7785F8-9326-8812-2866-EC40676FB279}"/>
              </a:ext>
            </a:extLst>
          </p:cNvPr>
          <p:cNvSpPr txBox="1"/>
          <p:nvPr/>
        </p:nvSpPr>
        <p:spPr>
          <a:xfrm>
            <a:off x="8668394" y="1143576"/>
            <a:ext cx="272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?</a:t>
            </a:r>
            <a:endParaRPr lang="en-US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6EEB43-D45B-1059-7DAD-CCD6D156253F}"/>
              </a:ext>
            </a:extLst>
          </p:cNvPr>
          <p:cNvCxnSpPr>
            <a:cxnSpLocks/>
          </p:cNvCxnSpPr>
          <p:nvPr/>
        </p:nvCxnSpPr>
        <p:spPr>
          <a:xfrm flipH="1">
            <a:off x="8952349" y="1288786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EBB754E4-A933-9D34-829C-6CF6797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Typical day of Bayes</a:t>
            </a:r>
          </a:p>
        </p:txBody>
      </p:sp>
    </p:spTree>
    <p:extLst>
      <p:ext uri="{BB962C8B-B14F-4D97-AF65-F5344CB8AC3E}">
        <p14:creationId xmlns:p14="http://schemas.microsoft.com/office/powerpoint/2010/main" val="2132799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15551B-7964-C4BD-7209-32BBE0186545}"/>
              </a:ext>
            </a:extLst>
          </p:cNvPr>
          <p:cNvSpPr/>
          <p:nvPr/>
        </p:nvSpPr>
        <p:spPr>
          <a:xfrm>
            <a:off x="3292705" y="1507735"/>
            <a:ext cx="3316961" cy="622747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81D0F-EE8B-CB6E-3ACA-66608E035936}"/>
              </a:ext>
            </a:extLst>
          </p:cNvPr>
          <p:cNvSpPr/>
          <p:nvPr/>
        </p:nvSpPr>
        <p:spPr>
          <a:xfrm>
            <a:off x="4484316" y="1136400"/>
            <a:ext cx="4463925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7E0AFA-DF9C-23A0-57D4-2B6D4C83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" y="4248537"/>
            <a:ext cx="3568700" cy="255908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50A2FF5-F65F-7DCC-7B3D-26EFC1D341C7}"/>
              </a:ext>
            </a:extLst>
          </p:cNvPr>
          <p:cNvGrpSpPr/>
          <p:nvPr/>
        </p:nvGrpSpPr>
        <p:grpSpPr>
          <a:xfrm>
            <a:off x="788297" y="4312546"/>
            <a:ext cx="2383068" cy="1798341"/>
            <a:chOff x="800822" y="2221977"/>
            <a:chExt cx="2383068" cy="179834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0D14C9-8B64-F4A6-13AF-6CE1B0DD48B4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366A1FAF-BD56-257C-D835-717DEA3B24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9CCBF938-B5C0-A159-F875-0DE3A611804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A55F55D-4591-D04A-F77D-EAE2E011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3F2439A-EC56-ABC3-0133-4FB5BCF21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A12A855-752F-EC6F-B888-DE729CADAE4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83DDB79-B380-BAF5-8908-8FCC18B9DC0C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792C533-A1A0-43B0-585B-9E83DD2682FF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B7ED7AF-BA22-75ED-2370-280909B3CF38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D23F8C-FC9A-9FBB-DAE4-2DAC084D6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79F1335-1C35-8BAF-0278-AC18B3DDB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7F1816-6392-7D10-6E59-5BF3FF071331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3E24764-2BC2-325C-87B2-DB2A052585F8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DB7D7C5-4E41-0300-D416-DE8BF57E69A4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559FC79-A6D4-1EAB-031F-DCC6A00DAB5F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28299C9-E52B-A4F1-71FA-C08E7409C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7F3B07-900E-6CE7-E489-F0D8BFF4A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EA4B09C-F01B-6F1C-E379-19ED9DE9D9F4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1B51FB5-D291-08D2-BB7E-3C3C5201FC36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429EDF2-1456-1691-565B-BD7E6E7CC04C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660403C-1F79-B91E-E477-AF8C9D9984E3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366D901-68BE-4A5D-4FE8-EDB1CEF36C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1C211F-2A8D-B719-5469-F16E169098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7EB6BD2-3F77-A14F-C0DD-96E649E9F0DA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E8FE204-C752-7805-9C0A-800D36E2BEA3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DD08284-1605-E2C3-12B3-A7050372D629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BB8C87EF-3BAA-575D-C6D4-5FA23CA8B4D0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0120F6B-92E6-8E13-109F-35A039F01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54894A1-AB05-2639-5D3F-5E156BD12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E09CB07-953E-63A3-94B4-421392DC1E6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EAA7C23-9B7A-E2BC-0C04-F823FBD8BCD6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CF78D56-27D3-7C52-7EB8-F79583ECE228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40BDF2B-7FFF-8F45-B9D8-AC8E2A8AF7FC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96D638E-4C17-0268-0CDE-715CC25DBB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52DB8B1-3857-EF0B-0AF2-BD89B9E0A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148698-291B-118D-6BB2-5A7DC774411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1B01B63-A5B7-7139-7C63-3594BEE7E2FE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E1617E5-E12C-C90A-4AA6-2FBFBE7AF3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DD3E97B-5FA6-6B9D-50D8-9934C5D5655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EEED1CA-B9A8-909C-F092-9816CF2C1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2B00CBD-6D7A-C8CB-C391-7DEE9DA40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B73E8F5-28D3-0F25-A186-0FDA97242E8E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89E580D1-F13F-91C4-D16E-92357ABB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52" y="6581824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>
            <a:extLst>
              <a:ext uri="{FF2B5EF4-FFF2-40B4-BE49-F238E27FC236}">
                <a16:creationId xmlns:a16="http://schemas.microsoft.com/office/drawing/2014/main" id="{9E80C6A0-5648-BB3F-EF3C-E829AB57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5" y="503713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B091A98-6DE2-B067-D3CE-A9923C69CEEF}"/>
              </a:ext>
            </a:extLst>
          </p:cNvPr>
          <p:cNvGrpSpPr/>
          <p:nvPr/>
        </p:nvGrpSpPr>
        <p:grpSpPr>
          <a:xfrm>
            <a:off x="659991" y="1681550"/>
            <a:ext cx="1775757" cy="977391"/>
            <a:chOff x="568960" y="5902777"/>
            <a:chExt cx="1661160" cy="84229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888B809-4C5C-4F3D-18E7-A37B20A22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3703DDB-DA65-93C1-7504-A1BF5D9EFE62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6DC9FA1-0A8A-7826-3A52-9F0581E6C99C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5E7871-D135-C865-2963-7ECAC09A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055223D-D49A-6CD4-2A13-9D6DC6132EDD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BD3A741-C5AA-D9DD-22A3-4352AB38CBB8}"/>
              </a:ext>
            </a:extLst>
          </p:cNvPr>
          <p:cNvCxnSpPr>
            <a:cxnSpLocks/>
          </p:cNvCxnSpPr>
          <p:nvPr/>
        </p:nvCxnSpPr>
        <p:spPr>
          <a:xfrm>
            <a:off x="393359" y="4014736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6">
            <a:extLst>
              <a:ext uri="{FF2B5EF4-FFF2-40B4-BE49-F238E27FC236}">
                <a16:creationId xmlns:a16="http://schemas.microsoft.com/office/drawing/2014/main" id="{905A017F-4B7B-8E5A-B335-B29E675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3" y="3812474"/>
            <a:ext cx="977119" cy="3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>
            <a:extLst>
              <a:ext uri="{FF2B5EF4-FFF2-40B4-BE49-F238E27FC236}">
                <a16:creationId xmlns:a16="http://schemas.microsoft.com/office/drawing/2014/main" id="{C0D62463-F949-09EA-1818-1827FFA6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" y="3382569"/>
            <a:ext cx="1434621" cy="2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81BCBB9-0092-DFFA-3019-5B4E8EA01CA2}"/>
              </a:ext>
            </a:extLst>
          </p:cNvPr>
          <p:cNvGrpSpPr/>
          <p:nvPr/>
        </p:nvGrpSpPr>
        <p:grpSpPr>
          <a:xfrm>
            <a:off x="561453" y="3337380"/>
            <a:ext cx="91440" cy="347660"/>
            <a:chOff x="1974637" y="2034380"/>
            <a:chExt cx="91440" cy="3476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BC0425B-C9C1-9ECF-C2EE-D4E7665CBA0D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CEF60A0-6E2B-3228-8436-0FD58F6135AF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61923AD-B336-B36D-9FFD-57134209D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3B4C82F-B4DE-996B-20B0-ED728E46A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3D0947E-2FE4-118E-3E26-035158B8CD8D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BE6F92-4342-202B-2F7B-BAE01302DC17}"/>
              </a:ext>
            </a:extLst>
          </p:cNvPr>
          <p:cNvGrpSpPr/>
          <p:nvPr/>
        </p:nvGrpSpPr>
        <p:grpSpPr>
          <a:xfrm>
            <a:off x="4108457" y="5193990"/>
            <a:ext cx="486921" cy="1138474"/>
            <a:chOff x="2861216" y="4920037"/>
            <a:chExt cx="651981" cy="1592855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3E9B98C-5506-3F2F-BD07-5E40B1EB0A91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C273442-4236-2731-7CA0-959F27E7C983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46A1EAC-5BB4-4AAC-73B5-D599AF974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5E8807B-EB01-6515-5AD1-5CAB717DD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2755753-D80A-B823-F72B-96B4F62281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B759B2F-9FC6-67CE-4BBF-5AB637EF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8A58141-1083-E1D0-0551-BE0ED0584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661" y="4706683"/>
            <a:ext cx="794405" cy="628433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F114231-8CC5-CA0C-1BE4-FA945059F3FF}"/>
              </a:ext>
            </a:extLst>
          </p:cNvPr>
          <p:cNvGrpSpPr/>
          <p:nvPr/>
        </p:nvGrpSpPr>
        <p:grpSpPr>
          <a:xfrm>
            <a:off x="5063777" y="4934132"/>
            <a:ext cx="631943" cy="1399679"/>
            <a:chOff x="2434519" y="5202030"/>
            <a:chExt cx="631310" cy="133911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E654563-2AC3-2D1E-87EF-85E89567C99E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B9BE6F5-49AE-92B6-8690-BBFAF5E208F2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59940A1-9251-C17F-8787-3373C76A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30ADA85-3B21-2484-3890-CCF96DF38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945FEF-C8D3-1113-B81D-0EED589FD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EA483E6-1C07-3A12-1CDD-1D2D4DA9CF5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93D658-6E99-DA34-EB1F-389F30D2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5042A02-BE52-79E9-4333-F8D319D4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D9957A6-7637-8BB0-37F9-B64691F53743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7433A74-C772-AD51-DE74-4E132D67F946}"/>
              </a:ext>
            </a:extLst>
          </p:cNvPr>
          <p:cNvSpPr txBox="1"/>
          <p:nvPr/>
        </p:nvSpPr>
        <p:spPr>
          <a:xfrm>
            <a:off x="3961661" y="633119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7767E6-D2A3-44EC-8F1C-F9A0C601DC23}"/>
              </a:ext>
            </a:extLst>
          </p:cNvPr>
          <p:cNvSpPr txBox="1"/>
          <p:nvPr/>
        </p:nvSpPr>
        <p:spPr>
          <a:xfrm>
            <a:off x="4985269" y="6354183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9B3A4B6-8317-9BF2-684C-90FF9578042D}"/>
              </a:ext>
            </a:extLst>
          </p:cNvPr>
          <p:cNvGrpSpPr/>
          <p:nvPr/>
        </p:nvGrpSpPr>
        <p:grpSpPr>
          <a:xfrm>
            <a:off x="8085240" y="4524749"/>
            <a:ext cx="631943" cy="1747846"/>
            <a:chOff x="4060548" y="4683610"/>
            <a:chExt cx="718601" cy="198938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F6B87E5-F5B0-AFB6-0ACD-42EC2108C108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B1A6636-E072-A548-76EB-35F0210DCE85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9BA46F0-899B-A6D7-8940-1649D9687C9D}"/>
                  </a:ext>
                </a:extLst>
              </p:cNvPr>
              <p:cNvCxnSpPr>
                <a:cxnSpLocks/>
                <a:stCxn id="139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0F0B14F-D8BA-CFBC-1D27-1F4EAE7C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6E5DABD-853D-5B68-EBB5-D77FAE6848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74240F2-2382-18B6-9E5C-B3F5E77A6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73F1710-3FCE-2C54-7A45-F2F21BE55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C4819696-C0FD-FAD1-F1E6-CEE96BBB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3C709261-5F00-D26B-1757-D53E08A467D0}"/>
              </a:ext>
            </a:extLst>
          </p:cNvPr>
          <p:cNvSpPr txBox="1"/>
          <p:nvPr/>
        </p:nvSpPr>
        <p:spPr>
          <a:xfrm>
            <a:off x="7994743" y="6332464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Bayes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4B5C7-0B21-7F3E-AFFD-4CEE921F24E7}"/>
              </a:ext>
            </a:extLst>
          </p:cNvPr>
          <p:cNvSpPr txBox="1"/>
          <p:nvPr/>
        </p:nvSpPr>
        <p:spPr>
          <a:xfrm>
            <a:off x="4423357" y="1134897"/>
            <a:ext cx="3749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Are there any other models besides 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C0CC2-68B2-A545-A070-ACAA55DCB098}"/>
              </a:ext>
            </a:extLst>
          </p:cNvPr>
          <p:cNvSpPr txBox="1"/>
          <p:nvPr/>
        </p:nvSpPr>
        <p:spPr>
          <a:xfrm>
            <a:off x="3261969" y="1513706"/>
            <a:ext cx="338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Nope,          is the only one that it is consistent with the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2548C-2AAF-9FFC-F98C-FDA5F9E0A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1115" y="1254406"/>
            <a:ext cx="614789" cy="132556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094B97-D360-6E13-C906-417D7E7A529C}"/>
              </a:ext>
            </a:extLst>
          </p:cNvPr>
          <p:cNvCxnSpPr>
            <a:cxnSpLocks/>
          </p:cNvCxnSpPr>
          <p:nvPr/>
        </p:nvCxnSpPr>
        <p:spPr>
          <a:xfrm flipH="1">
            <a:off x="8717183" y="4333875"/>
            <a:ext cx="391892" cy="608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C89E67-841C-AB73-DD55-FBEFBC6990D8}"/>
              </a:ext>
            </a:extLst>
          </p:cNvPr>
          <p:cNvCxnSpPr>
            <a:cxnSpLocks/>
          </p:cNvCxnSpPr>
          <p:nvPr/>
        </p:nvCxnSpPr>
        <p:spPr>
          <a:xfrm flipH="1" flipV="1">
            <a:off x="3168045" y="1670359"/>
            <a:ext cx="36998" cy="248105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C0CEAD-9218-8F40-EA98-7CB11B934910}"/>
              </a:ext>
            </a:extLst>
          </p:cNvPr>
          <p:cNvCxnSpPr>
            <a:cxnSpLocks/>
          </p:cNvCxnSpPr>
          <p:nvPr/>
        </p:nvCxnSpPr>
        <p:spPr>
          <a:xfrm flipV="1">
            <a:off x="9106422" y="1294448"/>
            <a:ext cx="0" cy="30528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C922F7-9095-463B-76F2-C4D6DADB592F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173101" y="1288786"/>
            <a:ext cx="358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FCC98B-6993-65BC-8608-066DA6EA05A2}"/>
              </a:ext>
            </a:extLst>
          </p:cNvPr>
          <p:cNvCxnSpPr>
            <a:cxnSpLocks/>
          </p:cNvCxnSpPr>
          <p:nvPr/>
        </p:nvCxnSpPr>
        <p:spPr>
          <a:xfrm flipH="1" flipV="1">
            <a:off x="3205043" y="4151412"/>
            <a:ext cx="883137" cy="44275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CB5F3FC-1BE0-C83F-5F8B-6C8E40A87BAF}"/>
              </a:ext>
            </a:extLst>
          </p:cNvPr>
          <p:cNvCxnSpPr>
            <a:cxnSpLocks/>
          </p:cNvCxnSpPr>
          <p:nvPr/>
        </p:nvCxnSpPr>
        <p:spPr>
          <a:xfrm flipH="1">
            <a:off x="3156086" y="1681073"/>
            <a:ext cx="1156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479B57D-0E65-E68B-04CA-9E7AC94C5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738" y="1192399"/>
            <a:ext cx="566711" cy="1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7785F8-9326-8812-2866-EC40676FB279}"/>
              </a:ext>
            </a:extLst>
          </p:cNvPr>
          <p:cNvSpPr txBox="1"/>
          <p:nvPr/>
        </p:nvSpPr>
        <p:spPr>
          <a:xfrm>
            <a:off x="8668394" y="1143576"/>
            <a:ext cx="272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?</a:t>
            </a:r>
            <a:endParaRPr lang="en-US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6EEB43-D45B-1059-7DAD-CCD6D156253F}"/>
              </a:ext>
            </a:extLst>
          </p:cNvPr>
          <p:cNvCxnSpPr>
            <a:cxnSpLocks/>
          </p:cNvCxnSpPr>
          <p:nvPr/>
        </p:nvCxnSpPr>
        <p:spPr>
          <a:xfrm flipH="1">
            <a:off x="8952349" y="1288786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26ECCBBF-1EAF-52DE-0A9C-0705622C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0" y="1582285"/>
            <a:ext cx="566711" cy="1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AD145B3-4568-798D-77F9-F0030E9A7A81}"/>
              </a:ext>
            </a:extLst>
          </p:cNvPr>
          <p:cNvGrpSpPr/>
          <p:nvPr/>
        </p:nvGrpSpPr>
        <p:grpSpPr>
          <a:xfrm>
            <a:off x="6168039" y="5254033"/>
            <a:ext cx="486921" cy="1138474"/>
            <a:chOff x="2861216" y="4920037"/>
            <a:chExt cx="651981" cy="159285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0EF8A3-CC03-B3C1-DEA0-4345DD7EFA6F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F54125-28D6-7918-7BEF-4DF63FF060B8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552BB0-5499-1D51-7344-9CAE26356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C330DD-F217-40CD-AE91-77C7758111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FB8B5B-9DCC-16BB-3C7E-FC13F5F653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19C1AF-B0D6-EE08-F400-235DEDAEE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F591B2E-D38C-116B-0F8B-2C442873384B}"/>
              </a:ext>
            </a:extLst>
          </p:cNvPr>
          <p:cNvSpPr txBox="1"/>
          <p:nvPr/>
        </p:nvSpPr>
        <p:spPr>
          <a:xfrm>
            <a:off x="5957189" y="6388140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 (2)</a:t>
            </a:r>
          </a:p>
        </p:txBody>
      </p:sp>
      <p:pic>
        <p:nvPicPr>
          <p:cNvPr id="17412" name="Picture 4" descr="Free Flower Purple vector and picture">
            <a:extLst>
              <a:ext uri="{FF2B5EF4-FFF2-40B4-BE49-F238E27FC236}">
                <a16:creationId xmlns:a16="http://schemas.microsoft.com/office/drawing/2014/main" id="{64D4E722-4C98-3D53-B85F-2141097C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0295">
            <a:off x="6394194" y="4598324"/>
            <a:ext cx="406214" cy="7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5B85A88-64EE-2C6B-1521-02CBBDCD2362}"/>
              </a:ext>
            </a:extLst>
          </p:cNvPr>
          <p:cNvSpPr/>
          <p:nvPr/>
        </p:nvSpPr>
        <p:spPr>
          <a:xfrm>
            <a:off x="5148706" y="1708115"/>
            <a:ext cx="2496832" cy="646828"/>
          </a:xfrm>
          <a:prstGeom prst="roundRect">
            <a:avLst/>
          </a:prstGeom>
          <a:solidFill>
            <a:srgbClr val="7030A0"/>
          </a:solidFill>
          <a:ln w="1905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DF284D-0715-08CD-56FD-C5069AE823E5}"/>
              </a:ext>
            </a:extLst>
          </p:cNvPr>
          <p:cNvSpPr txBox="1"/>
          <p:nvPr/>
        </p:nvSpPr>
        <p:spPr>
          <a:xfrm>
            <a:off x="5155538" y="1733515"/>
            <a:ext cx="1730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Yes, there are! 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9072B15B-7A1C-3C4B-23CD-3400002B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33" y="1761367"/>
            <a:ext cx="703029" cy="2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10FC71-DF55-771F-F51C-D3AF050DBCC5}"/>
              </a:ext>
            </a:extLst>
          </p:cNvPr>
          <p:cNvSpPr txBox="1"/>
          <p:nvPr/>
        </p:nvSpPr>
        <p:spPr>
          <a:xfrm>
            <a:off x="5162801" y="2019554"/>
            <a:ext cx="2482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also explains the data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BB754E4-A933-9D34-829C-6CF6797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Typical day of Bayes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C8C893-7D63-0CB5-9B5A-3CD56DD90F7D}"/>
              </a:ext>
            </a:extLst>
          </p:cNvPr>
          <p:cNvCxnSpPr>
            <a:cxnSpLocks/>
          </p:cNvCxnSpPr>
          <p:nvPr/>
        </p:nvCxnSpPr>
        <p:spPr>
          <a:xfrm flipV="1">
            <a:off x="7829550" y="2054860"/>
            <a:ext cx="3175" cy="70201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71FFB97-D0F1-E363-02B9-CFFBFA9A8541}"/>
              </a:ext>
            </a:extLst>
          </p:cNvPr>
          <p:cNvCxnSpPr>
            <a:cxnSpLocks/>
          </p:cNvCxnSpPr>
          <p:nvPr/>
        </p:nvCxnSpPr>
        <p:spPr>
          <a:xfrm flipV="1">
            <a:off x="6911229" y="2756873"/>
            <a:ext cx="918321" cy="227452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0C93A5D-8845-0D8F-5E1E-4254C210703B}"/>
              </a:ext>
            </a:extLst>
          </p:cNvPr>
          <p:cNvCxnSpPr>
            <a:cxnSpLocks/>
          </p:cNvCxnSpPr>
          <p:nvPr/>
        </p:nvCxnSpPr>
        <p:spPr>
          <a:xfrm>
            <a:off x="7646988" y="2064840"/>
            <a:ext cx="182562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998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B73C6B-1AFE-A75B-A2FA-3DE124F9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68F65-69C6-54EC-B8A4-217FBB394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4" y="1131227"/>
            <a:ext cx="5113908" cy="3334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514BD-A292-C4FA-FC3F-A99525F0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533" y="1192439"/>
            <a:ext cx="3980853" cy="226562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5D4D022-0536-455F-E077-E896633F8E08}"/>
              </a:ext>
            </a:extLst>
          </p:cNvPr>
          <p:cNvGrpSpPr/>
          <p:nvPr/>
        </p:nvGrpSpPr>
        <p:grpSpPr>
          <a:xfrm>
            <a:off x="2285997" y="5503717"/>
            <a:ext cx="3127348" cy="1174876"/>
            <a:chOff x="83629" y="5518839"/>
            <a:chExt cx="3305769" cy="11748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9E2F87F-AE77-30EA-C0E9-5BA64BB2D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4323" y="5760582"/>
              <a:ext cx="1105075" cy="93313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A8D863-83C6-3C3D-4FBB-13E5A42B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50" y="5904517"/>
              <a:ext cx="639177" cy="5939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A3C7689-0973-9B54-885E-83F31B782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29" y="5518839"/>
              <a:ext cx="500952" cy="101766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7046E6-A818-15D0-0EEB-FEAB91E98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0244" y="6185633"/>
              <a:ext cx="556203" cy="13707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902A9D-87AD-1DE9-B39B-03250668B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2384" y="6190433"/>
              <a:ext cx="130861" cy="12123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8D16A08-6A71-2AD8-21A1-874C31D6C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2782">
              <a:off x="432066" y="5876079"/>
              <a:ext cx="556203" cy="13707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66DE15B-F761-9214-1CB9-2F7F7C91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640" y="5920614"/>
              <a:ext cx="130861" cy="121234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59CDF3B-4047-4F0D-CDD1-6FD06AD3AF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089" y="5464139"/>
            <a:ext cx="2095016" cy="13470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FCE1EB-BF91-97E0-4EC2-459846132715}"/>
              </a:ext>
            </a:extLst>
          </p:cNvPr>
          <p:cNvCxnSpPr/>
          <p:nvPr/>
        </p:nvCxnSpPr>
        <p:spPr>
          <a:xfrm>
            <a:off x="2285997" y="5297285"/>
            <a:ext cx="0" cy="157994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E49DF3-3B02-CA02-F3EA-4FBAD0B04C34}"/>
              </a:ext>
            </a:extLst>
          </p:cNvPr>
          <p:cNvSpPr txBox="1"/>
          <p:nvPr/>
        </p:nvSpPr>
        <p:spPr>
          <a:xfrm>
            <a:off x="3055238" y="5200408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Scattering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2D51BF-D357-3104-0422-BA5165589FB6}"/>
              </a:ext>
            </a:extLst>
          </p:cNvPr>
          <p:cNvSpPr txBox="1"/>
          <p:nvPr/>
        </p:nvSpPr>
        <p:spPr>
          <a:xfrm>
            <a:off x="5770394" y="3637715"/>
            <a:ext cx="2533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Proton Puzzle</a:t>
            </a:r>
          </a:p>
          <a:p>
            <a:pPr algn="ctr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2010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FB04D9-896A-1D93-7E63-48269AB2C8C7}"/>
              </a:ext>
            </a:extLst>
          </p:cNvPr>
          <p:cNvSpPr txBox="1"/>
          <p:nvPr/>
        </p:nvSpPr>
        <p:spPr>
          <a:xfrm>
            <a:off x="1485422" y="1549612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Muonic result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CA30A2-EFE9-77C1-1718-F02E34076E28}"/>
              </a:ext>
            </a:extLst>
          </p:cNvPr>
          <p:cNvSpPr txBox="1"/>
          <p:nvPr/>
        </p:nvSpPr>
        <p:spPr>
          <a:xfrm>
            <a:off x="1995185" y="3213492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Electronic result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252300-A2AC-77F4-C7BE-8D63B3081F3F}"/>
              </a:ext>
            </a:extLst>
          </p:cNvPr>
          <p:cNvGrpSpPr/>
          <p:nvPr/>
        </p:nvGrpSpPr>
        <p:grpSpPr>
          <a:xfrm>
            <a:off x="1800477" y="1862341"/>
            <a:ext cx="1510260" cy="369332"/>
            <a:chOff x="1955013" y="1894978"/>
            <a:chExt cx="1510260" cy="47498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4D6E1A-C314-68D2-C2FC-0B9D39F189B2}"/>
                </a:ext>
              </a:extLst>
            </p:cNvPr>
            <p:cNvSpPr txBox="1"/>
            <p:nvPr/>
          </p:nvSpPr>
          <p:spPr>
            <a:xfrm>
              <a:off x="2208446" y="1894978"/>
              <a:ext cx="12568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0.84 fm</a:t>
              </a:r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BEE519-2898-9C22-501D-6CD339B34733}"/>
                </a:ext>
              </a:extLst>
            </p:cNvPr>
            <p:cNvSpPr txBox="1"/>
            <p:nvPr/>
          </p:nvSpPr>
          <p:spPr>
            <a:xfrm>
              <a:off x="1955013" y="1908301"/>
              <a:ext cx="5432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~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C6B913D-C05F-7C11-1074-ECB2524E5637}"/>
              </a:ext>
            </a:extLst>
          </p:cNvPr>
          <p:cNvGrpSpPr/>
          <p:nvPr/>
        </p:nvGrpSpPr>
        <p:grpSpPr>
          <a:xfrm>
            <a:off x="2520547" y="3463773"/>
            <a:ext cx="1510260" cy="369332"/>
            <a:chOff x="1955013" y="1894978"/>
            <a:chExt cx="1510260" cy="47498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06D6B5-B09C-A6AD-5065-D1BC22A69495}"/>
                </a:ext>
              </a:extLst>
            </p:cNvPr>
            <p:cNvSpPr txBox="1"/>
            <p:nvPr/>
          </p:nvSpPr>
          <p:spPr>
            <a:xfrm>
              <a:off x="2208446" y="1894978"/>
              <a:ext cx="12568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0.88 fm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AE03B2-18E0-F56C-3C81-49FCEB2E3800}"/>
                </a:ext>
              </a:extLst>
            </p:cNvPr>
            <p:cNvSpPr txBox="1"/>
            <p:nvPr/>
          </p:nvSpPr>
          <p:spPr>
            <a:xfrm>
              <a:off x="1955013" y="1908301"/>
              <a:ext cx="5432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~</a:t>
              </a:r>
            </a:p>
          </p:txBody>
        </p:sp>
      </p:grp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432B06B-3A1A-9CAE-8693-9492AE39EDB6}"/>
              </a:ext>
            </a:extLst>
          </p:cNvPr>
          <p:cNvCxnSpPr>
            <a:cxnSpLocks/>
            <a:stCxn id="37" idx="2"/>
          </p:cNvCxnSpPr>
          <p:nvPr/>
        </p:nvCxnSpPr>
        <p:spPr>
          <a:xfrm rot="5400000">
            <a:off x="1516272" y="2208878"/>
            <a:ext cx="533049" cy="57863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370B23D3-3439-B3D0-F019-F93BE3285DF4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2967409" y="3657881"/>
            <a:ext cx="168104" cy="51855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049B9D2-A53B-9DBC-B549-D9C98EED37FB}"/>
              </a:ext>
            </a:extLst>
          </p:cNvPr>
          <p:cNvSpPr txBox="1"/>
          <p:nvPr/>
        </p:nvSpPr>
        <p:spPr>
          <a:xfrm>
            <a:off x="227821" y="5160675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Spectroscopy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CB508-D59E-4725-1022-E5FBA6FD3B83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78E28E-79E6-790B-7257-AA6F3BFA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62077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B639A-4454-8AB7-E9DB-D085BAD25C24}"/>
              </a:ext>
            </a:extLst>
          </p:cNvPr>
          <p:cNvCxnSpPr>
            <a:cxnSpLocks/>
          </p:cNvCxnSpPr>
          <p:nvPr/>
        </p:nvCxnSpPr>
        <p:spPr>
          <a:xfrm flipH="1">
            <a:off x="3177087" y="2658941"/>
            <a:ext cx="1156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15551B-7964-C4BD-7209-32BBE0186545}"/>
              </a:ext>
            </a:extLst>
          </p:cNvPr>
          <p:cNvSpPr/>
          <p:nvPr/>
        </p:nvSpPr>
        <p:spPr>
          <a:xfrm>
            <a:off x="3292705" y="1507735"/>
            <a:ext cx="3316961" cy="622747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81D0F-EE8B-CB6E-3ACA-66608E035936}"/>
              </a:ext>
            </a:extLst>
          </p:cNvPr>
          <p:cNvSpPr/>
          <p:nvPr/>
        </p:nvSpPr>
        <p:spPr>
          <a:xfrm>
            <a:off x="4484316" y="1136400"/>
            <a:ext cx="4463925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7E0AFA-DF9C-23A0-57D4-2B6D4C83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" y="4248537"/>
            <a:ext cx="3568700" cy="255908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50A2FF5-F65F-7DCC-7B3D-26EFC1D341C7}"/>
              </a:ext>
            </a:extLst>
          </p:cNvPr>
          <p:cNvGrpSpPr/>
          <p:nvPr/>
        </p:nvGrpSpPr>
        <p:grpSpPr>
          <a:xfrm>
            <a:off x="788297" y="4312546"/>
            <a:ext cx="2383068" cy="1798341"/>
            <a:chOff x="800822" y="2221977"/>
            <a:chExt cx="2383068" cy="179834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0D14C9-8B64-F4A6-13AF-6CE1B0DD48B4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366A1FAF-BD56-257C-D835-717DEA3B24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9CCBF938-B5C0-A159-F875-0DE3A611804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A55F55D-4591-D04A-F77D-EAE2E011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3F2439A-EC56-ABC3-0133-4FB5BCF21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A12A855-752F-EC6F-B888-DE729CADAE4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83DDB79-B380-BAF5-8908-8FCC18B9DC0C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792C533-A1A0-43B0-585B-9E83DD2682FF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B7ED7AF-BA22-75ED-2370-280909B3CF38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D23F8C-FC9A-9FBB-DAE4-2DAC084D6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79F1335-1C35-8BAF-0278-AC18B3DDB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7F1816-6392-7D10-6E59-5BF3FF071331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3E24764-2BC2-325C-87B2-DB2A052585F8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DB7D7C5-4E41-0300-D416-DE8BF57E69A4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559FC79-A6D4-1EAB-031F-DCC6A00DAB5F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28299C9-E52B-A4F1-71FA-C08E7409C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7F3B07-900E-6CE7-E489-F0D8BFF4A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EA4B09C-F01B-6F1C-E379-19ED9DE9D9F4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1B51FB5-D291-08D2-BB7E-3C3C5201FC36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429EDF2-1456-1691-565B-BD7E6E7CC04C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660403C-1F79-B91E-E477-AF8C9D9984E3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366D901-68BE-4A5D-4FE8-EDB1CEF36C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1C211F-2A8D-B719-5469-F16E169098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7EB6BD2-3F77-A14F-C0DD-96E649E9F0DA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E8FE204-C752-7805-9C0A-800D36E2BEA3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DD08284-1605-E2C3-12B3-A7050372D629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BB8C87EF-3BAA-575D-C6D4-5FA23CA8B4D0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0120F6B-92E6-8E13-109F-35A039F01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54894A1-AB05-2639-5D3F-5E156BD12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E09CB07-953E-63A3-94B4-421392DC1E6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EAA7C23-9B7A-E2BC-0C04-F823FBD8BCD6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CF78D56-27D3-7C52-7EB8-F79583ECE228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40BDF2B-7FFF-8F45-B9D8-AC8E2A8AF7FC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96D638E-4C17-0268-0CDE-715CC25DBB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52DB8B1-3857-EF0B-0AF2-BD89B9E0A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148698-291B-118D-6BB2-5A7DC774411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1B01B63-A5B7-7139-7C63-3594BEE7E2FE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E1617E5-E12C-C90A-4AA6-2FBFBE7AF3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DD3E97B-5FA6-6B9D-50D8-9934C5D5655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EEED1CA-B9A8-909C-F092-9816CF2C1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2B00CBD-6D7A-C8CB-C391-7DEE9DA40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B73E8F5-28D3-0F25-A186-0FDA97242E8E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89E580D1-F13F-91C4-D16E-92357ABB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52" y="6581824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>
            <a:extLst>
              <a:ext uri="{FF2B5EF4-FFF2-40B4-BE49-F238E27FC236}">
                <a16:creationId xmlns:a16="http://schemas.microsoft.com/office/drawing/2014/main" id="{9E80C6A0-5648-BB3F-EF3C-E829AB57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5" y="503713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B091A98-6DE2-B067-D3CE-A9923C69CEEF}"/>
              </a:ext>
            </a:extLst>
          </p:cNvPr>
          <p:cNvGrpSpPr/>
          <p:nvPr/>
        </p:nvGrpSpPr>
        <p:grpSpPr>
          <a:xfrm>
            <a:off x="659991" y="1681550"/>
            <a:ext cx="1775757" cy="977391"/>
            <a:chOff x="568960" y="5902777"/>
            <a:chExt cx="1661160" cy="84229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888B809-4C5C-4F3D-18E7-A37B20A22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3703DDB-DA65-93C1-7504-A1BF5D9EFE62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6DC9FA1-0A8A-7826-3A52-9F0581E6C99C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5E7871-D135-C865-2963-7ECAC09A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055223D-D49A-6CD4-2A13-9D6DC6132EDD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BD3A741-C5AA-D9DD-22A3-4352AB38CBB8}"/>
              </a:ext>
            </a:extLst>
          </p:cNvPr>
          <p:cNvCxnSpPr>
            <a:cxnSpLocks/>
          </p:cNvCxnSpPr>
          <p:nvPr/>
        </p:nvCxnSpPr>
        <p:spPr>
          <a:xfrm>
            <a:off x="393359" y="4014736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6">
            <a:extLst>
              <a:ext uri="{FF2B5EF4-FFF2-40B4-BE49-F238E27FC236}">
                <a16:creationId xmlns:a16="http://schemas.microsoft.com/office/drawing/2014/main" id="{905A017F-4B7B-8E5A-B335-B29E675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3" y="3812474"/>
            <a:ext cx="977119" cy="3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>
            <a:extLst>
              <a:ext uri="{FF2B5EF4-FFF2-40B4-BE49-F238E27FC236}">
                <a16:creationId xmlns:a16="http://schemas.microsoft.com/office/drawing/2014/main" id="{C0D62463-F949-09EA-1818-1827FFA6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" y="3382569"/>
            <a:ext cx="1434621" cy="2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81BCBB9-0092-DFFA-3019-5B4E8EA01CA2}"/>
              </a:ext>
            </a:extLst>
          </p:cNvPr>
          <p:cNvGrpSpPr/>
          <p:nvPr/>
        </p:nvGrpSpPr>
        <p:grpSpPr>
          <a:xfrm>
            <a:off x="561453" y="3337380"/>
            <a:ext cx="91440" cy="347660"/>
            <a:chOff x="1974637" y="2034380"/>
            <a:chExt cx="91440" cy="3476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BC0425B-C9C1-9ECF-C2EE-D4E7665CBA0D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CEF60A0-6E2B-3228-8436-0FD58F6135AF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61923AD-B336-B36D-9FFD-57134209D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3B4C82F-B4DE-996B-20B0-ED728E46A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3D0947E-2FE4-118E-3E26-035158B8CD8D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BE6F92-4342-202B-2F7B-BAE01302DC17}"/>
              </a:ext>
            </a:extLst>
          </p:cNvPr>
          <p:cNvGrpSpPr/>
          <p:nvPr/>
        </p:nvGrpSpPr>
        <p:grpSpPr>
          <a:xfrm>
            <a:off x="4108457" y="5193990"/>
            <a:ext cx="486921" cy="1138474"/>
            <a:chOff x="2861216" y="4920037"/>
            <a:chExt cx="651981" cy="1592855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3E9B98C-5506-3F2F-BD07-5E40B1EB0A91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C273442-4236-2731-7CA0-959F27E7C983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46A1EAC-5BB4-4AAC-73B5-D599AF974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5E8807B-EB01-6515-5AD1-5CAB717DD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2755753-D80A-B823-F72B-96B4F62281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B759B2F-9FC6-67CE-4BBF-5AB637EF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8A58141-1083-E1D0-0551-BE0ED0584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661" y="4706683"/>
            <a:ext cx="794405" cy="628433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F114231-8CC5-CA0C-1BE4-FA945059F3FF}"/>
              </a:ext>
            </a:extLst>
          </p:cNvPr>
          <p:cNvGrpSpPr/>
          <p:nvPr/>
        </p:nvGrpSpPr>
        <p:grpSpPr>
          <a:xfrm>
            <a:off x="5063777" y="4934132"/>
            <a:ext cx="631943" cy="1399679"/>
            <a:chOff x="2434519" y="5202030"/>
            <a:chExt cx="631310" cy="133911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E654563-2AC3-2D1E-87EF-85E89567C99E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B9BE6F5-49AE-92B6-8690-BBFAF5E208F2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59940A1-9251-C17F-8787-3373C76A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30ADA85-3B21-2484-3890-CCF96DF38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945FEF-C8D3-1113-B81D-0EED589FD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EA483E6-1C07-3A12-1CDD-1D2D4DA9CF5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93D658-6E99-DA34-EB1F-389F30D2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5042A02-BE52-79E9-4333-F8D319D4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D9957A6-7637-8BB0-37F9-B64691F53743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7433A74-C772-AD51-DE74-4E132D67F946}"/>
              </a:ext>
            </a:extLst>
          </p:cNvPr>
          <p:cNvSpPr txBox="1"/>
          <p:nvPr/>
        </p:nvSpPr>
        <p:spPr>
          <a:xfrm>
            <a:off x="3961661" y="633119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7767E6-D2A3-44EC-8F1C-F9A0C601DC23}"/>
              </a:ext>
            </a:extLst>
          </p:cNvPr>
          <p:cNvSpPr txBox="1"/>
          <p:nvPr/>
        </p:nvSpPr>
        <p:spPr>
          <a:xfrm>
            <a:off x="4985269" y="6354183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9B3A4B6-8317-9BF2-684C-90FF9578042D}"/>
              </a:ext>
            </a:extLst>
          </p:cNvPr>
          <p:cNvGrpSpPr/>
          <p:nvPr/>
        </p:nvGrpSpPr>
        <p:grpSpPr>
          <a:xfrm>
            <a:off x="8085240" y="4524749"/>
            <a:ext cx="631943" cy="1747846"/>
            <a:chOff x="4060548" y="4683610"/>
            <a:chExt cx="718601" cy="198938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F6B87E5-F5B0-AFB6-0ACD-42EC2108C108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B1A6636-E072-A548-76EB-35F0210DCE85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9BA46F0-899B-A6D7-8940-1649D9687C9D}"/>
                  </a:ext>
                </a:extLst>
              </p:cNvPr>
              <p:cNvCxnSpPr>
                <a:cxnSpLocks/>
                <a:stCxn id="139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0F0B14F-D8BA-CFBC-1D27-1F4EAE7C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6E5DABD-853D-5B68-EBB5-D77FAE6848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74240F2-2382-18B6-9E5C-B3F5E77A6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73F1710-3FCE-2C54-7A45-F2F21BE55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C4819696-C0FD-FAD1-F1E6-CEE96BBB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3C709261-5F00-D26B-1757-D53E08A467D0}"/>
              </a:ext>
            </a:extLst>
          </p:cNvPr>
          <p:cNvSpPr txBox="1"/>
          <p:nvPr/>
        </p:nvSpPr>
        <p:spPr>
          <a:xfrm>
            <a:off x="7994743" y="6332464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Bayes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4B5C7-0B21-7F3E-AFFD-4CEE921F24E7}"/>
              </a:ext>
            </a:extLst>
          </p:cNvPr>
          <p:cNvSpPr txBox="1"/>
          <p:nvPr/>
        </p:nvSpPr>
        <p:spPr>
          <a:xfrm>
            <a:off x="4423357" y="1134897"/>
            <a:ext cx="3749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Are there any other models besides 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C0CC2-68B2-A545-A070-ACAA55DCB098}"/>
              </a:ext>
            </a:extLst>
          </p:cNvPr>
          <p:cNvSpPr txBox="1"/>
          <p:nvPr/>
        </p:nvSpPr>
        <p:spPr>
          <a:xfrm>
            <a:off x="3261969" y="1513706"/>
            <a:ext cx="338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Nope,          is the only one that it is consistent with the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2548C-2AAF-9FFC-F98C-FDA5F9E0A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1115" y="1254406"/>
            <a:ext cx="614789" cy="132556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094B97-D360-6E13-C906-417D7E7A529C}"/>
              </a:ext>
            </a:extLst>
          </p:cNvPr>
          <p:cNvCxnSpPr>
            <a:cxnSpLocks/>
          </p:cNvCxnSpPr>
          <p:nvPr/>
        </p:nvCxnSpPr>
        <p:spPr>
          <a:xfrm flipH="1">
            <a:off x="8717183" y="4333875"/>
            <a:ext cx="391892" cy="608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C89E67-841C-AB73-DD55-FBEFBC6990D8}"/>
              </a:ext>
            </a:extLst>
          </p:cNvPr>
          <p:cNvCxnSpPr>
            <a:cxnSpLocks/>
          </p:cNvCxnSpPr>
          <p:nvPr/>
        </p:nvCxnSpPr>
        <p:spPr>
          <a:xfrm flipH="1" flipV="1">
            <a:off x="3168045" y="1670359"/>
            <a:ext cx="36998" cy="248105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C0CEAD-9218-8F40-EA98-7CB11B934910}"/>
              </a:ext>
            </a:extLst>
          </p:cNvPr>
          <p:cNvCxnSpPr>
            <a:cxnSpLocks/>
          </p:cNvCxnSpPr>
          <p:nvPr/>
        </p:nvCxnSpPr>
        <p:spPr>
          <a:xfrm flipV="1">
            <a:off x="9106422" y="1294448"/>
            <a:ext cx="0" cy="30528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C922F7-9095-463B-76F2-C4D6DADB592F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173101" y="1288786"/>
            <a:ext cx="358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CB5F3FC-1BE0-C83F-5F8B-6C8E40A87BAF}"/>
              </a:ext>
            </a:extLst>
          </p:cNvPr>
          <p:cNvCxnSpPr>
            <a:cxnSpLocks/>
          </p:cNvCxnSpPr>
          <p:nvPr/>
        </p:nvCxnSpPr>
        <p:spPr>
          <a:xfrm flipH="1">
            <a:off x="3156086" y="1681073"/>
            <a:ext cx="1156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479B57D-0E65-E68B-04CA-9E7AC94C5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738" y="1192399"/>
            <a:ext cx="566711" cy="1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7785F8-9326-8812-2866-EC40676FB279}"/>
              </a:ext>
            </a:extLst>
          </p:cNvPr>
          <p:cNvSpPr txBox="1"/>
          <p:nvPr/>
        </p:nvSpPr>
        <p:spPr>
          <a:xfrm>
            <a:off x="8668394" y="1143576"/>
            <a:ext cx="272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?</a:t>
            </a:r>
            <a:endParaRPr lang="en-US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6EEB43-D45B-1059-7DAD-CCD6D156253F}"/>
              </a:ext>
            </a:extLst>
          </p:cNvPr>
          <p:cNvCxnSpPr>
            <a:cxnSpLocks/>
          </p:cNvCxnSpPr>
          <p:nvPr/>
        </p:nvCxnSpPr>
        <p:spPr>
          <a:xfrm flipH="1">
            <a:off x="8952349" y="1288786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26ECCBBF-1EAF-52DE-0A9C-0705622C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0" y="1582285"/>
            <a:ext cx="566711" cy="1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AD145B3-4568-798D-77F9-F0030E9A7A81}"/>
              </a:ext>
            </a:extLst>
          </p:cNvPr>
          <p:cNvGrpSpPr/>
          <p:nvPr/>
        </p:nvGrpSpPr>
        <p:grpSpPr>
          <a:xfrm>
            <a:off x="6168039" y="5254033"/>
            <a:ext cx="486921" cy="1138474"/>
            <a:chOff x="2861216" y="4920037"/>
            <a:chExt cx="651981" cy="159285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0EF8A3-CC03-B3C1-DEA0-4345DD7EFA6F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F54125-28D6-7918-7BEF-4DF63FF060B8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552BB0-5499-1D51-7344-9CAE26356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C330DD-F217-40CD-AE91-77C7758111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FB8B5B-9DCC-16BB-3C7E-FC13F5F653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19C1AF-B0D6-EE08-F400-235DEDAEE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F591B2E-D38C-116B-0F8B-2C442873384B}"/>
              </a:ext>
            </a:extLst>
          </p:cNvPr>
          <p:cNvSpPr txBox="1"/>
          <p:nvPr/>
        </p:nvSpPr>
        <p:spPr>
          <a:xfrm>
            <a:off x="5957189" y="6388140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 (2)</a:t>
            </a:r>
          </a:p>
        </p:txBody>
      </p:sp>
      <p:pic>
        <p:nvPicPr>
          <p:cNvPr id="17412" name="Picture 4" descr="Free Flower Purple vector and picture">
            <a:extLst>
              <a:ext uri="{FF2B5EF4-FFF2-40B4-BE49-F238E27FC236}">
                <a16:creationId xmlns:a16="http://schemas.microsoft.com/office/drawing/2014/main" id="{64D4E722-4C98-3D53-B85F-2141097C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0295">
            <a:off x="6394194" y="4598324"/>
            <a:ext cx="406214" cy="7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5B85A88-64EE-2C6B-1521-02CBBDCD2362}"/>
              </a:ext>
            </a:extLst>
          </p:cNvPr>
          <p:cNvSpPr/>
          <p:nvPr/>
        </p:nvSpPr>
        <p:spPr>
          <a:xfrm>
            <a:off x="5148706" y="1708115"/>
            <a:ext cx="2496832" cy="646828"/>
          </a:xfrm>
          <a:prstGeom prst="roundRect">
            <a:avLst/>
          </a:prstGeom>
          <a:solidFill>
            <a:srgbClr val="7030A0"/>
          </a:solidFill>
          <a:ln w="1905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DF284D-0715-08CD-56FD-C5069AE823E5}"/>
              </a:ext>
            </a:extLst>
          </p:cNvPr>
          <p:cNvSpPr txBox="1"/>
          <p:nvPr/>
        </p:nvSpPr>
        <p:spPr>
          <a:xfrm>
            <a:off x="5155538" y="1733515"/>
            <a:ext cx="1730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Yes, there are! 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9072B15B-7A1C-3C4B-23CD-3400002B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33" y="1761367"/>
            <a:ext cx="703029" cy="2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10FC71-DF55-771F-F51C-D3AF050DBCC5}"/>
              </a:ext>
            </a:extLst>
          </p:cNvPr>
          <p:cNvSpPr txBox="1"/>
          <p:nvPr/>
        </p:nvSpPr>
        <p:spPr>
          <a:xfrm>
            <a:off x="5162801" y="2019554"/>
            <a:ext cx="2482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also explains the data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BB754E4-A933-9D34-829C-6CF6797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Typical day of Bayes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C8C893-7D63-0CB5-9B5A-3CD56DD90F7D}"/>
              </a:ext>
            </a:extLst>
          </p:cNvPr>
          <p:cNvCxnSpPr>
            <a:cxnSpLocks/>
          </p:cNvCxnSpPr>
          <p:nvPr/>
        </p:nvCxnSpPr>
        <p:spPr>
          <a:xfrm flipV="1">
            <a:off x="7829550" y="2054860"/>
            <a:ext cx="3175" cy="70201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71FFB97-D0F1-E363-02B9-CFFBFA9A8541}"/>
              </a:ext>
            </a:extLst>
          </p:cNvPr>
          <p:cNvCxnSpPr>
            <a:cxnSpLocks/>
          </p:cNvCxnSpPr>
          <p:nvPr/>
        </p:nvCxnSpPr>
        <p:spPr>
          <a:xfrm flipV="1">
            <a:off x="6911229" y="2756873"/>
            <a:ext cx="918321" cy="227452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0C93A5D-8845-0D8F-5E1E-4254C210703B}"/>
              </a:ext>
            </a:extLst>
          </p:cNvPr>
          <p:cNvCxnSpPr>
            <a:cxnSpLocks/>
          </p:cNvCxnSpPr>
          <p:nvPr/>
        </p:nvCxnSpPr>
        <p:spPr>
          <a:xfrm>
            <a:off x="7646988" y="2064840"/>
            <a:ext cx="182562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985332-F64B-E628-410E-0728654DE643}"/>
              </a:ext>
            </a:extLst>
          </p:cNvPr>
          <p:cNvSpPr/>
          <p:nvPr/>
        </p:nvSpPr>
        <p:spPr>
          <a:xfrm>
            <a:off x="3261969" y="2383139"/>
            <a:ext cx="3316961" cy="561411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CE420-D649-DD0D-F0B4-07FCDA898FA7}"/>
              </a:ext>
            </a:extLst>
          </p:cNvPr>
          <p:cNvSpPr txBox="1"/>
          <p:nvPr/>
        </p:nvSpPr>
        <p:spPr>
          <a:xfrm>
            <a:off x="3205043" y="2418113"/>
            <a:ext cx="397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But            fails at small angles,</a:t>
            </a:r>
          </a:p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everyone knows that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090BCAA7-8AA9-968D-A543-01FC30F1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041" y="2441174"/>
            <a:ext cx="703029" cy="2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6395EC-5732-AE13-C667-1A32C70727FF}"/>
              </a:ext>
            </a:extLst>
          </p:cNvPr>
          <p:cNvSpPr/>
          <p:nvPr/>
        </p:nvSpPr>
        <p:spPr>
          <a:xfrm>
            <a:off x="4564891" y="2990077"/>
            <a:ext cx="4391747" cy="54585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A1C21-473E-8225-A134-84C43957AF72}"/>
              </a:ext>
            </a:extLst>
          </p:cNvPr>
          <p:cNvSpPr txBox="1"/>
          <p:nvPr/>
        </p:nvSpPr>
        <p:spPr>
          <a:xfrm>
            <a:off x="4556495" y="3000012"/>
            <a:ext cx="4391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That’s ok, we can mix both respecting their expertise domains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6B29E-72E4-068D-EB41-56EDC0750826}"/>
              </a:ext>
            </a:extLst>
          </p:cNvPr>
          <p:cNvCxnSpPr>
            <a:cxnSpLocks/>
          </p:cNvCxnSpPr>
          <p:nvPr/>
        </p:nvCxnSpPr>
        <p:spPr>
          <a:xfrm flipH="1">
            <a:off x="8934312" y="3252250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749318-EDED-0972-74BF-8ADF78BEFA8C}"/>
              </a:ext>
            </a:extLst>
          </p:cNvPr>
          <p:cNvCxnSpPr>
            <a:cxnSpLocks/>
          </p:cNvCxnSpPr>
          <p:nvPr/>
        </p:nvCxnSpPr>
        <p:spPr>
          <a:xfrm flipH="1" flipV="1">
            <a:off x="3205043" y="4151412"/>
            <a:ext cx="883137" cy="44275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507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B639A-4454-8AB7-E9DB-D085BAD25C24}"/>
              </a:ext>
            </a:extLst>
          </p:cNvPr>
          <p:cNvCxnSpPr>
            <a:cxnSpLocks/>
          </p:cNvCxnSpPr>
          <p:nvPr/>
        </p:nvCxnSpPr>
        <p:spPr>
          <a:xfrm flipH="1">
            <a:off x="3177087" y="2658941"/>
            <a:ext cx="1156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15551B-7964-C4BD-7209-32BBE0186545}"/>
              </a:ext>
            </a:extLst>
          </p:cNvPr>
          <p:cNvSpPr/>
          <p:nvPr/>
        </p:nvSpPr>
        <p:spPr>
          <a:xfrm>
            <a:off x="3292705" y="1507735"/>
            <a:ext cx="3316961" cy="622747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81D0F-EE8B-CB6E-3ACA-66608E035936}"/>
              </a:ext>
            </a:extLst>
          </p:cNvPr>
          <p:cNvSpPr/>
          <p:nvPr/>
        </p:nvSpPr>
        <p:spPr>
          <a:xfrm>
            <a:off x="4484316" y="1136400"/>
            <a:ext cx="4463925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7E0AFA-DF9C-23A0-57D4-2B6D4C83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" y="4248537"/>
            <a:ext cx="3568700" cy="255908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50A2FF5-F65F-7DCC-7B3D-26EFC1D341C7}"/>
              </a:ext>
            </a:extLst>
          </p:cNvPr>
          <p:cNvGrpSpPr/>
          <p:nvPr/>
        </p:nvGrpSpPr>
        <p:grpSpPr>
          <a:xfrm>
            <a:off x="788297" y="4312546"/>
            <a:ext cx="2383068" cy="1798341"/>
            <a:chOff x="800822" y="2221977"/>
            <a:chExt cx="2383068" cy="179834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0D14C9-8B64-F4A6-13AF-6CE1B0DD48B4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366A1FAF-BD56-257C-D835-717DEA3B24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9CCBF938-B5C0-A159-F875-0DE3A611804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A55F55D-4591-D04A-F77D-EAE2E011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3F2439A-EC56-ABC3-0133-4FB5BCF21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A12A855-752F-EC6F-B888-DE729CADAE4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83DDB79-B380-BAF5-8908-8FCC18B9DC0C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792C533-A1A0-43B0-585B-9E83DD2682FF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B7ED7AF-BA22-75ED-2370-280909B3CF38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D23F8C-FC9A-9FBB-DAE4-2DAC084D6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79F1335-1C35-8BAF-0278-AC18B3DDB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7F1816-6392-7D10-6E59-5BF3FF071331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3E24764-2BC2-325C-87B2-DB2A052585F8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DB7D7C5-4E41-0300-D416-DE8BF57E69A4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559FC79-A6D4-1EAB-031F-DCC6A00DAB5F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28299C9-E52B-A4F1-71FA-C08E7409C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7F3B07-900E-6CE7-E489-F0D8BFF4A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EA4B09C-F01B-6F1C-E379-19ED9DE9D9F4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1B51FB5-D291-08D2-BB7E-3C3C5201FC36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429EDF2-1456-1691-565B-BD7E6E7CC04C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660403C-1F79-B91E-E477-AF8C9D9984E3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366D901-68BE-4A5D-4FE8-EDB1CEF36C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1C211F-2A8D-B719-5469-F16E169098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7EB6BD2-3F77-A14F-C0DD-96E649E9F0DA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E8FE204-C752-7805-9C0A-800D36E2BEA3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DD08284-1605-E2C3-12B3-A7050372D629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BB8C87EF-3BAA-575D-C6D4-5FA23CA8B4D0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0120F6B-92E6-8E13-109F-35A039F01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54894A1-AB05-2639-5D3F-5E156BD12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E09CB07-953E-63A3-94B4-421392DC1E6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EAA7C23-9B7A-E2BC-0C04-F823FBD8BCD6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CF78D56-27D3-7C52-7EB8-F79583ECE228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40BDF2B-7FFF-8F45-B9D8-AC8E2A8AF7FC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96D638E-4C17-0268-0CDE-715CC25DBB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52DB8B1-3857-EF0B-0AF2-BD89B9E0A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148698-291B-118D-6BB2-5A7DC774411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1B01B63-A5B7-7139-7C63-3594BEE7E2FE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E1617E5-E12C-C90A-4AA6-2FBFBE7AF3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DD3E97B-5FA6-6B9D-50D8-9934C5D5655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EEED1CA-B9A8-909C-F092-9816CF2C1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2B00CBD-6D7A-C8CB-C391-7DEE9DA40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B73E8F5-28D3-0F25-A186-0FDA97242E8E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89E580D1-F13F-91C4-D16E-92357ABB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52" y="6581824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>
            <a:extLst>
              <a:ext uri="{FF2B5EF4-FFF2-40B4-BE49-F238E27FC236}">
                <a16:creationId xmlns:a16="http://schemas.microsoft.com/office/drawing/2014/main" id="{9E80C6A0-5648-BB3F-EF3C-E829AB57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5" y="503713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B091A98-6DE2-B067-D3CE-A9923C69CEEF}"/>
              </a:ext>
            </a:extLst>
          </p:cNvPr>
          <p:cNvGrpSpPr/>
          <p:nvPr/>
        </p:nvGrpSpPr>
        <p:grpSpPr>
          <a:xfrm>
            <a:off x="659991" y="1681550"/>
            <a:ext cx="1775757" cy="977391"/>
            <a:chOff x="568960" y="5902777"/>
            <a:chExt cx="1661160" cy="84229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888B809-4C5C-4F3D-18E7-A37B20A22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3703DDB-DA65-93C1-7504-A1BF5D9EFE62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6DC9FA1-0A8A-7826-3A52-9F0581E6C99C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5E7871-D135-C865-2963-7ECAC09A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055223D-D49A-6CD4-2A13-9D6DC6132EDD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BD3A741-C5AA-D9DD-22A3-4352AB38CBB8}"/>
              </a:ext>
            </a:extLst>
          </p:cNvPr>
          <p:cNvCxnSpPr>
            <a:cxnSpLocks/>
          </p:cNvCxnSpPr>
          <p:nvPr/>
        </p:nvCxnSpPr>
        <p:spPr>
          <a:xfrm>
            <a:off x="393359" y="4014736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6">
            <a:extLst>
              <a:ext uri="{FF2B5EF4-FFF2-40B4-BE49-F238E27FC236}">
                <a16:creationId xmlns:a16="http://schemas.microsoft.com/office/drawing/2014/main" id="{905A017F-4B7B-8E5A-B335-B29E675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3" y="3812474"/>
            <a:ext cx="977119" cy="3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>
            <a:extLst>
              <a:ext uri="{FF2B5EF4-FFF2-40B4-BE49-F238E27FC236}">
                <a16:creationId xmlns:a16="http://schemas.microsoft.com/office/drawing/2014/main" id="{C0D62463-F949-09EA-1818-1827FFA6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" y="3382569"/>
            <a:ext cx="1434621" cy="2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81BCBB9-0092-DFFA-3019-5B4E8EA01CA2}"/>
              </a:ext>
            </a:extLst>
          </p:cNvPr>
          <p:cNvGrpSpPr/>
          <p:nvPr/>
        </p:nvGrpSpPr>
        <p:grpSpPr>
          <a:xfrm>
            <a:off x="561453" y="3337380"/>
            <a:ext cx="91440" cy="347660"/>
            <a:chOff x="1974637" y="2034380"/>
            <a:chExt cx="91440" cy="3476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BC0425B-C9C1-9ECF-C2EE-D4E7665CBA0D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CEF60A0-6E2B-3228-8436-0FD58F6135AF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61923AD-B336-B36D-9FFD-57134209D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3B4C82F-B4DE-996B-20B0-ED728E46A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3D0947E-2FE4-118E-3E26-035158B8CD8D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BE6F92-4342-202B-2F7B-BAE01302DC17}"/>
              </a:ext>
            </a:extLst>
          </p:cNvPr>
          <p:cNvGrpSpPr/>
          <p:nvPr/>
        </p:nvGrpSpPr>
        <p:grpSpPr>
          <a:xfrm>
            <a:off x="4108457" y="5193990"/>
            <a:ext cx="486921" cy="1138474"/>
            <a:chOff x="2861216" y="4920037"/>
            <a:chExt cx="651981" cy="1592855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3E9B98C-5506-3F2F-BD07-5E40B1EB0A91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C273442-4236-2731-7CA0-959F27E7C983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46A1EAC-5BB4-4AAC-73B5-D599AF974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5E8807B-EB01-6515-5AD1-5CAB717DD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2755753-D80A-B823-F72B-96B4F62281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B759B2F-9FC6-67CE-4BBF-5AB637EF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8A58141-1083-E1D0-0551-BE0ED0584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661" y="4706683"/>
            <a:ext cx="794405" cy="628433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F114231-8CC5-CA0C-1BE4-FA945059F3FF}"/>
              </a:ext>
            </a:extLst>
          </p:cNvPr>
          <p:cNvGrpSpPr/>
          <p:nvPr/>
        </p:nvGrpSpPr>
        <p:grpSpPr>
          <a:xfrm>
            <a:off x="5063777" y="4934132"/>
            <a:ext cx="631943" cy="1399679"/>
            <a:chOff x="2434519" y="5202030"/>
            <a:chExt cx="631310" cy="133911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E654563-2AC3-2D1E-87EF-85E89567C99E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B9BE6F5-49AE-92B6-8690-BBFAF5E208F2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59940A1-9251-C17F-8787-3373C76A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30ADA85-3B21-2484-3890-CCF96DF38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945FEF-C8D3-1113-B81D-0EED589FD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EA483E6-1C07-3A12-1CDD-1D2D4DA9CF5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93D658-6E99-DA34-EB1F-389F30D2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5042A02-BE52-79E9-4333-F8D319D4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D9957A6-7637-8BB0-37F9-B64691F53743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7433A74-C772-AD51-DE74-4E132D67F946}"/>
              </a:ext>
            </a:extLst>
          </p:cNvPr>
          <p:cNvSpPr txBox="1"/>
          <p:nvPr/>
        </p:nvSpPr>
        <p:spPr>
          <a:xfrm>
            <a:off x="3961661" y="633119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7767E6-D2A3-44EC-8F1C-F9A0C601DC23}"/>
              </a:ext>
            </a:extLst>
          </p:cNvPr>
          <p:cNvSpPr txBox="1"/>
          <p:nvPr/>
        </p:nvSpPr>
        <p:spPr>
          <a:xfrm>
            <a:off x="4985269" y="6354183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9B3A4B6-8317-9BF2-684C-90FF9578042D}"/>
              </a:ext>
            </a:extLst>
          </p:cNvPr>
          <p:cNvGrpSpPr/>
          <p:nvPr/>
        </p:nvGrpSpPr>
        <p:grpSpPr>
          <a:xfrm>
            <a:off x="8085240" y="4524749"/>
            <a:ext cx="631943" cy="1747846"/>
            <a:chOff x="4060548" y="4683610"/>
            <a:chExt cx="718601" cy="198938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F6B87E5-F5B0-AFB6-0ACD-42EC2108C108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B1A6636-E072-A548-76EB-35F0210DCE85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9BA46F0-899B-A6D7-8940-1649D9687C9D}"/>
                  </a:ext>
                </a:extLst>
              </p:cNvPr>
              <p:cNvCxnSpPr>
                <a:cxnSpLocks/>
                <a:stCxn id="139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0F0B14F-D8BA-CFBC-1D27-1F4EAE7C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6E5DABD-853D-5B68-EBB5-D77FAE6848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74240F2-2382-18B6-9E5C-B3F5E77A6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73F1710-3FCE-2C54-7A45-F2F21BE55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C4819696-C0FD-FAD1-F1E6-CEE96BBB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3C709261-5F00-D26B-1757-D53E08A467D0}"/>
              </a:ext>
            </a:extLst>
          </p:cNvPr>
          <p:cNvSpPr txBox="1"/>
          <p:nvPr/>
        </p:nvSpPr>
        <p:spPr>
          <a:xfrm>
            <a:off x="7994743" y="6332464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Bayes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4B5C7-0B21-7F3E-AFFD-4CEE921F24E7}"/>
              </a:ext>
            </a:extLst>
          </p:cNvPr>
          <p:cNvSpPr txBox="1"/>
          <p:nvPr/>
        </p:nvSpPr>
        <p:spPr>
          <a:xfrm>
            <a:off x="4423357" y="1134897"/>
            <a:ext cx="3749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Are there any other models besides 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C0CC2-68B2-A545-A070-ACAA55DCB098}"/>
              </a:ext>
            </a:extLst>
          </p:cNvPr>
          <p:cNvSpPr txBox="1"/>
          <p:nvPr/>
        </p:nvSpPr>
        <p:spPr>
          <a:xfrm>
            <a:off x="3261969" y="1513706"/>
            <a:ext cx="338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Nope,          is the only one that it is consistent with the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2548C-2AAF-9FFC-F98C-FDA5F9E0A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1115" y="1254406"/>
            <a:ext cx="614789" cy="132556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094B97-D360-6E13-C906-417D7E7A529C}"/>
              </a:ext>
            </a:extLst>
          </p:cNvPr>
          <p:cNvCxnSpPr>
            <a:cxnSpLocks/>
          </p:cNvCxnSpPr>
          <p:nvPr/>
        </p:nvCxnSpPr>
        <p:spPr>
          <a:xfrm flipH="1">
            <a:off x="8717183" y="4333875"/>
            <a:ext cx="391892" cy="608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C89E67-841C-AB73-DD55-FBEFBC6990D8}"/>
              </a:ext>
            </a:extLst>
          </p:cNvPr>
          <p:cNvCxnSpPr>
            <a:cxnSpLocks/>
          </p:cNvCxnSpPr>
          <p:nvPr/>
        </p:nvCxnSpPr>
        <p:spPr>
          <a:xfrm flipH="1" flipV="1">
            <a:off x="3168045" y="1670359"/>
            <a:ext cx="36998" cy="248105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C0CEAD-9218-8F40-EA98-7CB11B934910}"/>
              </a:ext>
            </a:extLst>
          </p:cNvPr>
          <p:cNvCxnSpPr>
            <a:cxnSpLocks/>
          </p:cNvCxnSpPr>
          <p:nvPr/>
        </p:nvCxnSpPr>
        <p:spPr>
          <a:xfrm flipV="1">
            <a:off x="9106422" y="1294448"/>
            <a:ext cx="0" cy="30528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C922F7-9095-463B-76F2-C4D6DADB592F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173101" y="1288786"/>
            <a:ext cx="358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FCC98B-6993-65BC-8608-066DA6EA05A2}"/>
              </a:ext>
            </a:extLst>
          </p:cNvPr>
          <p:cNvCxnSpPr>
            <a:cxnSpLocks/>
          </p:cNvCxnSpPr>
          <p:nvPr/>
        </p:nvCxnSpPr>
        <p:spPr>
          <a:xfrm flipH="1" flipV="1">
            <a:off x="3205043" y="4151412"/>
            <a:ext cx="883137" cy="44275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CB5F3FC-1BE0-C83F-5F8B-6C8E40A87BAF}"/>
              </a:ext>
            </a:extLst>
          </p:cNvPr>
          <p:cNvCxnSpPr>
            <a:cxnSpLocks/>
          </p:cNvCxnSpPr>
          <p:nvPr/>
        </p:nvCxnSpPr>
        <p:spPr>
          <a:xfrm flipH="1">
            <a:off x="3156086" y="1681073"/>
            <a:ext cx="1156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479B57D-0E65-E68B-04CA-9E7AC94C5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738" y="1192399"/>
            <a:ext cx="566711" cy="1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7785F8-9326-8812-2866-EC40676FB279}"/>
              </a:ext>
            </a:extLst>
          </p:cNvPr>
          <p:cNvSpPr txBox="1"/>
          <p:nvPr/>
        </p:nvSpPr>
        <p:spPr>
          <a:xfrm>
            <a:off x="8668394" y="1143576"/>
            <a:ext cx="272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?</a:t>
            </a:r>
            <a:endParaRPr lang="en-US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6EEB43-D45B-1059-7DAD-CCD6D156253F}"/>
              </a:ext>
            </a:extLst>
          </p:cNvPr>
          <p:cNvCxnSpPr>
            <a:cxnSpLocks/>
          </p:cNvCxnSpPr>
          <p:nvPr/>
        </p:nvCxnSpPr>
        <p:spPr>
          <a:xfrm flipH="1">
            <a:off x="8952349" y="1288786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26ECCBBF-1EAF-52DE-0A9C-0705622C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0" y="1582285"/>
            <a:ext cx="566711" cy="1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AD145B3-4568-798D-77F9-F0030E9A7A81}"/>
              </a:ext>
            </a:extLst>
          </p:cNvPr>
          <p:cNvGrpSpPr/>
          <p:nvPr/>
        </p:nvGrpSpPr>
        <p:grpSpPr>
          <a:xfrm>
            <a:off x="6168039" y="5254033"/>
            <a:ext cx="486921" cy="1138474"/>
            <a:chOff x="2861216" y="4920037"/>
            <a:chExt cx="651981" cy="159285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0EF8A3-CC03-B3C1-DEA0-4345DD7EFA6F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F54125-28D6-7918-7BEF-4DF63FF060B8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552BB0-5499-1D51-7344-9CAE26356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C330DD-F217-40CD-AE91-77C7758111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FB8B5B-9DCC-16BB-3C7E-FC13F5F653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19C1AF-B0D6-EE08-F400-235DEDAEE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F591B2E-D38C-116B-0F8B-2C442873384B}"/>
              </a:ext>
            </a:extLst>
          </p:cNvPr>
          <p:cNvSpPr txBox="1"/>
          <p:nvPr/>
        </p:nvSpPr>
        <p:spPr>
          <a:xfrm>
            <a:off x="5957189" y="6388140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 (2)</a:t>
            </a:r>
          </a:p>
        </p:txBody>
      </p:sp>
      <p:pic>
        <p:nvPicPr>
          <p:cNvPr id="17412" name="Picture 4" descr="Free Flower Purple vector and picture">
            <a:extLst>
              <a:ext uri="{FF2B5EF4-FFF2-40B4-BE49-F238E27FC236}">
                <a16:creationId xmlns:a16="http://schemas.microsoft.com/office/drawing/2014/main" id="{64D4E722-4C98-3D53-B85F-2141097C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0295">
            <a:off x="6394194" y="4598324"/>
            <a:ext cx="406214" cy="7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5B85A88-64EE-2C6B-1521-02CBBDCD2362}"/>
              </a:ext>
            </a:extLst>
          </p:cNvPr>
          <p:cNvSpPr/>
          <p:nvPr/>
        </p:nvSpPr>
        <p:spPr>
          <a:xfrm>
            <a:off x="5148706" y="1708115"/>
            <a:ext cx="2496832" cy="646828"/>
          </a:xfrm>
          <a:prstGeom prst="roundRect">
            <a:avLst/>
          </a:prstGeom>
          <a:solidFill>
            <a:srgbClr val="7030A0"/>
          </a:solidFill>
          <a:ln w="1905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DF284D-0715-08CD-56FD-C5069AE823E5}"/>
              </a:ext>
            </a:extLst>
          </p:cNvPr>
          <p:cNvSpPr txBox="1"/>
          <p:nvPr/>
        </p:nvSpPr>
        <p:spPr>
          <a:xfrm>
            <a:off x="5155538" y="1733515"/>
            <a:ext cx="1730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Yes, there are! 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9072B15B-7A1C-3C4B-23CD-3400002B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33" y="1761367"/>
            <a:ext cx="703029" cy="2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10FC71-DF55-771F-F51C-D3AF050DBCC5}"/>
              </a:ext>
            </a:extLst>
          </p:cNvPr>
          <p:cNvSpPr txBox="1"/>
          <p:nvPr/>
        </p:nvSpPr>
        <p:spPr>
          <a:xfrm>
            <a:off x="5162801" y="2019554"/>
            <a:ext cx="2482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also explains the data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BB754E4-A933-9D34-829C-6CF6797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Typical day of Bayes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C8C893-7D63-0CB5-9B5A-3CD56DD90F7D}"/>
              </a:ext>
            </a:extLst>
          </p:cNvPr>
          <p:cNvCxnSpPr>
            <a:cxnSpLocks/>
          </p:cNvCxnSpPr>
          <p:nvPr/>
        </p:nvCxnSpPr>
        <p:spPr>
          <a:xfrm flipV="1">
            <a:off x="7829550" y="2054860"/>
            <a:ext cx="3175" cy="70201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71FFB97-D0F1-E363-02B9-CFFBFA9A8541}"/>
              </a:ext>
            </a:extLst>
          </p:cNvPr>
          <p:cNvCxnSpPr>
            <a:cxnSpLocks/>
          </p:cNvCxnSpPr>
          <p:nvPr/>
        </p:nvCxnSpPr>
        <p:spPr>
          <a:xfrm flipV="1">
            <a:off x="6911229" y="2756873"/>
            <a:ext cx="918321" cy="227452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0C93A5D-8845-0D8F-5E1E-4254C210703B}"/>
              </a:ext>
            </a:extLst>
          </p:cNvPr>
          <p:cNvCxnSpPr>
            <a:cxnSpLocks/>
          </p:cNvCxnSpPr>
          <p:nvPr/>
        </p:nvCxnSpPr>
        <p:spPr>
          <a:xfrm>
            <a:off x="7646988" y="2064840"/>
            <a:ext cx="182562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985332-F64B-E628-410E-0728654DE643}"/>
              </a:ext>
            </a:extLst>
          </p:cNvPr>
          <p:cNvSpPr/>
          <p:nvPr/>
        </p:nvSpPr>
        <p:spPr>
          <a:xfrm>
            <a:off x="3261969" y="2383139"/>
            <a:ext cx="3316961" cy="561411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CE420-D649-DD0D-F0B4-07FCDA898FA7}"/>
              </a:ext>
            </a:extLst>
          </p:cNvPr>
          <p:cNvSpPr txBox="1"/>
          <p:nvPr/>
        </p:nvSpPr>
        <p:spPr>
          <a:xfrm>
            <a:off x="3205043" y="2418113"/>
            <a:ext cx="397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But            fails at small angles,</a:t>
            </a:r>
          </a:p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everyone knows that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090BCAA7-8AA9-968D-A543-01FC30F1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041" y="2441174"/>
            <a:ext cx="703029" cy="2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6395EC-5732-AE13-C667-1A32C70727FF}"/>
              </a:ext>
            </a:extLst>
          </p:cNvPr>
          <p:cNvSpPr/>
          <p:nvPr/>
        </p:nvSpPr>
        <p:spPr>
          <a:xfrm>
            <a:off x="4564891" y="2990077"/>
            <a:ext cx="4391747" cy="54585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A1C21-473E-8225-A134-84C43957AF72}"/>
              </a:ext>
            </a:extLst>
          </p:cNvPr>
          <p:cNvSpPr txBox="1"/>
          <p:nvPr/>
        </p:nvSpPr>
        <p:spPr>
          <a:xfrm>
            <a:off x="4556495" y="3000012"/>
            <a:ext cx="4391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That’s ok, we can mix both respecting their expertise domains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6B29E-72E4-068D-EB41-56EDC0750826}"/>
              </a:ext>
            </a:extLst>
          </p:cNvPr>
          <p:cNvCxnSpPr>
            <a:cxnSpLocks/>
          </p:cNvCxnSpPr>
          <p:nvPr/>
        </p:nvCxnSpPr>
        <p:spPr>
          <a:xfrm flipH="1">
            <a:off x="8934312" y="3252250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C5DEF6-D12F-2277-B0ED-CB730B99FEA0}"/>
              </a:ext>
            </a:extLst>
          </p:cNvPr>
          <p:cNvSpPr/>
          <p:nvPr/>
        </p:nvSpPr>
        <p:spPr>
          <a:xfrm>
            <a:off x="4587977" y="3584296"/>
            <a:ext cx="4391747" cy="3104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7FE5E-C13B-E363-382A-5CDF7933872F}"/>
              </a:ext>
            </a:extLst>
          </p:cNvPr>
          <p:cNvSpPr txBox="1"/>
          <p:nvPr/>
        </p:nvSpPr>
        <p:spPr>
          <a:xfrm>
            <a:off x="4562880" y="3581481"/>
            <a:ext cx="4502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How long it takes to evaluate each model? 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CF6E0-151D-D663-20C9-18637F311431}"/>
              </a:ext>
            </a:extLst>
          </p:cNvPr>
          <p:cNvSpPr/>
          <p:nvPr/>
        </p:nvSpPr>
        <p:spPr>
          <a:xfrm>
            <a:off x="3330031" y="3939871"/>
            <a:ext cx="1704533" cy="535039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947A0-DE24-C4BC-093D-AA54B801D6E0}"/>
              </a:ext>
            </a:extLst>
          </p:cNvPr>
          <p:cNvSpPr txBox="1"/>
          <p:nvPr/>
        </p:nvSpPr>
        <p:spPr>
          <a:xfrm>
            <a:off x="3300309" y="3938242"/>
            <a:ext cx="234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Between 2 to 3</a:t>
            </a:r>
          </a:p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hours  per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44E58B-414D-EEA3-B7FF-2E7E20C55399}"/>
              </a:ext>
            </a:extLst>
          </p:cNvPr>
          <p:cNvSpPr/>
          <p:nvPr/>
        </p:nvSpPr>
        <p:spPr>
          <a:xfrm>
            <a:off x="4905627" y="3958872"/>
            <a:ext cx="2006673" cy="307777"/>
          </a:xfrm>
          <a:prstGeom prst="roundRect">
            <a:avLst/>
          </a:prstGeom>
          <a:solidFill>
            <a:srgbClr val="7030A0"/>
          </a:solidFill>
          <a:ln w="1905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D9EDC-DB87-8E59-D455-AE6E40C9C8F6}"/>
              </a:ext>
            </a:extLst>
          </p:cNvPr>
          <p:cNvSpPr txBox="1"/>
          <p:nvPr/>
        </p:nvSpPr>
        <p:spPr>
          <a:xfrm>
            <a:off x="4900524" y="3961848"/>
            <a:ext cx="18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Around a second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5B44F65-3628-6843-9C51-956FBEDD6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10" y="4246316"/>
            <a:ext cx="146589" cy="11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C80892-29E0-BE31-E857-B0DE71F60904}"/>
              </a:ext>
            </a:extLst>
          </p:cNvPr>
          <p:cNvSpPr/>
          <p:nvPr/>
        </p:nvSpPr>
        <p:spPr>
          <a:xfrm>
            <a:off x="6673733" y="4191210"/>
            <a:ext cx="1749032" cy="52968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91F7FD-D36E-9731-4AA0-BE24C8E145C9}"/>
              </a:ext>
            </a:extLst>
          </p:cNvPr>
          <p:cNvSpPr txBox="1"/>
          <p:nvPr/>
        </p:nvSpPr>
        <p:spPr>
          <a:xfrm>
            <a:off x="6677914" y="4192476"/>
            <a:ext cx="17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Ok, we will</a:t>
            </a:r>
          </a:p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need emulators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09C756-EAD6-86D9-24C8-B3A67A304A88}"/>
              </a:ext>
            </a:extLst>
          </p:cNvPr>
          <p:cNvCxnSpPr>
            <a:cxnSpLocks/>
          </p:cNvCxnSpPr>
          <p:nvPr/>
        </p:nvCxnSpPr>
        <p:spPr>
          <a:xfrm>
            <a:off x="6911229" y="4120123"/>
            <a:ext cx="3531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DFDE571-C433-1182-D7AC-6E9F1CC2CD5B}"/>
              </a:ext>
            </a:extLst>
          </p:cNvPr>
          <p:cNvCxnSpPr>
            <a:cxnSpLocks/>
          </p:cNvCxnSpPr>
          <p:nvPr/>
        </p:nvCxnSpPr>
        <p:spPr>
          <a:xfrm flipH="1" flipV="1">
            <a:off x="8422765" y="4439611"/>
            <a:ext cx="610110" cy="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7AA1E74-4855-76B6-0CF2-FF995411C44E}"/>
              </a:ext>
            </a:extLst>
          </p:cNvPr>
          <p:cNvSpPr/>
          <p:nvPr/>
        </p:nvSpPr>
        <p:spPr>
          <a:xfrm>
            <a:off x="3113512" y="1080734"/>
            <a:ext cx="6085174" cy="2490354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471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B8FFA91-BC9D-2446-EEA5-851621289535}"/>
              </a:ext>
            </a:extLst>
          </p:cNvPr>
          <p:cNvCxnSpPr>
            <a:cxnSpLocks/>
          </p:cNvCxnSpPr>
          <p:nvPr/>
        </p:nvCxnSpPr>
        <p:spPr>
          <a:xfrm>
            <a:off x="7957597" y="823707"/>
            <a:ext cx="486513" cy="995401"/>
          </a:xfrm>
          <a:prstGeom prst="line">
            <a:avLst/>
          </a:prstGeom>
          <a:ln w="28575">
            <a:solidFill>
              <a:srgbClr val="9E79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B639A-4454-8AB7-E9DB-D085BAD25C24}"/>
              </a:ext>
            </a:extLst>
          </p:cNvPr>
          <p:cNvCxnSpPr>
            <a:cxnSpLocks/>
          </p:cNvCxnSpPr>
          <p:nvPr/>
        </p:nvCxnSpPr>
        <p:spPr>
          <a:xfrm flipH="1">
            <a:off x="3177087" y="2658941"/>
            <a:ext cx="1156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15551B-7964-C4BD-7209-32BBE0186545}"/>
              </a:ext>
            </a:extLst>
          </p:cNvPr>
          <p:cNvSpPr/>
          <p:nvPr/>
        </p:nvSpPr>
        <p:spPr>
          <a:xfrm>
            <a:off x="3292705" y="1507735"/>
            <a:ext cx="3316961" cy="622747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381D0F-EE8B-CB6E-3ACA-66608E035936}"/>
              </a:ext>
            </a:extLst>
          </p:cNvPr>
          <p:cNvSpPr/>
          <p:nvPr/>
        </p:nvSpPr>
        <p:spPr>
          <a:xfrm>
            <a:off x="4484316" y="1136400"/>
            <a:ext cx="4463925" cy="3252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7E0AFA-DF9C-23A0-57D4-2B6D4C83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5" y="4248537"/>
            <a:ext cx="3568700" cy="255908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50A2FF5-F65F-7DCC-7B3D-26EFC1D341C7}"/>
              </a:ext>
            </a:extLst>
          </p:cNvPr>
          <p:cNvGrpSpPr/>
          <p:nvPr/>
        </p:nvGrpSpPr>
        <p:grpSpPr>
          <a:xfrm>
            <a:off x="788297" y="4312546"/>
            <a:ext cx="2383068" cy="1798341"/>
            <a:chOff x="800822" y="2221977"/>
            <a:chExt cx="2383068" cy="179834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F0D14C9-8B64-F4A6-13AF-6CE1B0DD48B4}"/>
                </a:ext>
              </a:extLst>
            </p:cNvPr>
            <p:cNvGrpSpPr/>
            <p:nvPr/>
          </p:nvGrpSpPr>
          <p:grpSpPr>
            <a:xfrm>
              <a:off x="800822" y="2221977"/>
              <a:ext cx="91440" cy="347660"/>
              <a:chOff x="1974637" y="2034380"/>
              <a:chExt cx="91440" cy="34766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366A1FAF-BD56-257C-D835-717DEA3B24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9CCBF938-B5C0-A159-F875-0DE3A611804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6A55F55D-4591-D04A-F77D-EAE2E0119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13F2439A-EC56-ABC3-0133-4FB5BCF21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A12A855-752F-EC6F-B888-DE729CADAE4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83DDB79-B380-BAF5-8908-8FCC18B9DC0C}"/>
                </a:ext>
              </a:extLst>
            </p:cNvPr>
            <p:cNvGrpSpPr/>
            <p:nvPr/>
          </p:nvGrpSpPr>
          <p:grpSpPr>
            <a:xfrm>
              <a:off x="1171522" y="2940832"/>
              <a:ext cx="91440" cy="347660"/>
              <a:chOff x="1974637" y="2034380"/>
              <a:chExt cx="91440" cy="347660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792C533-A1A0-43B0-585B-9E83DD2682FF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4B7ED7AF-BA22-75ED-2370-280909B3CF38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D23F8C-FC9A-9FBB-DAE4-2DAC084D6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579F1335-1C35-8BAF-0278-AC18B3DDB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07F1816-6392-7D10-6E59-5BF3FF071331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3E24764-2BC2-325C-87B2-DB2A052585F8}"/>
                </a:ext>
              </a:extLst>
            </p:cNvPr>
            <p:cNvGrpSpPr/>
            <p:nvPr/>
          </p:nvGrpSpPr>
          <p:grpSpPr>
            <a:xfrm>
              <a:off x="1973790" y="2382844"/>
              <a:ext cx="94196" cy="635006"/>
              <a:chOff x="2387586" y="1691220"/>
              <a:chExt cx="94196" cy="63500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DB7D7C5-4E41-0300-D416-DE8BF57E69A4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559FC79-A6D4-1EAB-031F-DCC6A00DAB5F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28299C9-E52B-A4F1-71FA-C08E7409C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7F3B07-900E-6CE7-E489-F0D8BFF4A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8EA4B09C-F01B-6F1C-E379-19ED9DE9D9F4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1B51FB5-D291-08D2-BB7E-3C3C5201FC36}"/>
                </a:ext>
              </a:extLst>
            </p:cNvPr>
            <p:cNvGrpSpPr/>
            <p:nvPr/>
          </p:nvGrpSpPr>
          <p:grpSpPr>
            <a:xfrm>
              <a:off x="2448273" y="2906042"/>
              <a:ext cx="94196" cy="635006"/>
              <a:chOff x="2387586" y="1691220"/>
              <a:chExt cx="94196" cy="635006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429EDF2-1456-1691-565B-BD7E6E7CC04C}"/>
                  </a:ext>
                </a:extLst>
              </p:cNvPr>
              <p:cNvGrpSpPr/>
              <p:nvPr/>
            </p:nvGrpSpPr>
            <p:grpSpPr>
              <a:xfrm>
                <a:off x="2387586" y="1691220"/>
                <a:ext cx="87350" cy="635006"/>
                <a:chOff x="1414781" y="2055809"/>
                <a:chExt cx="79057" cy="347660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660403C-1F79-B91E-E477-AF8C9D9984E3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8366D901-68BE-4A5D-4FE8-EDB1CEF36C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1C211F-2A8D-B719-5469-F16E169098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7EB6BD2-3F77-A14F-C0DD-96E649E9F0DA}"/>
                  </a:ext>
                </a:extLst>
              </p:cNvPr>
              <p:cNvSpPr/>
              <p:nvPr/>
            </p:nvSpPr>
            <p:spPr>
              <a:xfrm>
                <a:off x="2390342" y="1956218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E8FE204-C752-7805-9C0A-800D36E2BEA3}"/>
                </a:ext>
              </a:extLst>
            </p:cNvPr>
            <p:cNvGrpSpPr/>
            <p:nvPr/>
          </p:nvGrpSpPr>
          <p:grpSpPr>
            <a:xfrm>
              <a:off x="1433358" y="2299975"/>
              <a:ext cx="91440" cy="347660"/>
              <a:chOff x="1974637" y="2034380"/>
              <a:chExt cx="91440" cy="34766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CDD08284-1605-E2C3-12B3-A7050372D629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BB8C87EF-3BAA-575D-C6D4-5FA23CA8B4D0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0120F6B-92E6-8E13-109F-35A039F013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54894A1-AB05-2639-5D3F-5E156BD12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E09CB07-953E-63A3-94B4-421392DC1E68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EAA7C23-9B7A-E2BC-0C04-F823FBD8BCD6}"/>
                </a:ext>
              </a:extLst>
            </p:cNvPr>
            <p:cNvGrpSpPr/>
            <p:nvPr/>
          </p:nvGrpSpPr>
          <p:grpSpPr>
            <a:xfrm>
              <a:off x="2792229" y="3672658"/>
              <a:ext cx="91440" cy="347660"/>
              <a:chOff x="1974637" y="2034380"/>
              <a:chExt cx="91440" cy="347660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CF78D56-27D3-7C52-7EB8-F79583ECE228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540BDF2B-7FFF-8F45-B9D8-AC8E2A8AF7FC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96D638E-4C17-0268-0CDE-715CC25DBB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52DB8B1-3857-EF0B-0AF2-BD89B9E0A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E148698-291B-118D-6BB2-5A7DC7744117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1B01B63-A5B7-7139-7C63-3594BEE7E2FE}"/>
                </a:ext>
              </a:extLst>
            </p:cNvPr>
            <p:cNvGrpSpPr/>
            <p:nvPr/>
          </p:nvGrpSpPr>
          <p:grpSpPr>
            <a:xfrm>
              <a:off x="3092450" y="3065860"/>
              <a:ext cx="91440" cy="347660"/>
              <a:chOff x="1974637" y="2034380"/>
              <a:chExt cx="91440" cy="347660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E1617E5-E12C-C90A-4AA6-2FBFBE7AF35E}"/>
                  </a:ext>
                </a:extLst>
              </p:cNvPr>
              <p:cNvGrpSpPr/>
              <p:nvPr/>
            </p:nvGrpSpPr>
            <p:grpSpPr>
              <a:xfrm>
                <a:off x="1978712" y="2034380"/>
                <a:ext cx="79057" cy="347660"/>
                <a:chOff x="1414781" y="2055809"/>
                <a:chExt cx="79057" cy="347660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1DD3E97B-5FA6-6B9D-50D8-9934C5D5655A}"/>
                    </a:ext>
                  </a:extLst>
                </p:cNvPr>
                <p:cNvCxnSpPr/>
                <p:nvPr/>
              </p:nvCxnSpPr>
              <p:spPr>
                <a:xfrm>
                  <a:off x="1455737" y="2057394"/>
                  <a:ext cx="0" cy="34607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6EEED1CA-B9A8-909C-F092-9816CF2C1D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40346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E2B00CBD-6D7A-C8CB-C391-7DEE9DA40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4781" y="2055809"/>
                  <a:ext cx="79057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B73E8F5-28D3-0F25-A186-0FDA97242E8E}"/>
                  </a:ext>
                </a:extLst>
              </p:cNvPr>
              <p:cNvSpPr/>
              <p:nvPr/>
            </p:nvSpPr>
            <p:spPr>
              <a:xfrm>
                <a:off x="1974637" y="2161445"/>
                <a:ext cx="91440" cy="95567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9" name="Picture 2">
            <a:extLst>
              <a:ext uri="{FF2B5EF4-FFF2-40B4-BE49-F238E27FC236}">
                <a16:creationId xmlns:a16="http://schemas.microsoft.com/office/drawing/2014/main" id="{89E580D1-F13F-91C4-D16E-92357ABB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52" y="6581824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>
            <a:extLst>
              <a:ext uri="{FF2B5EF4-FFF2-40B4-BE49-F238E27FC236}">
                <a16:creationId xmlns:a16="http://schemas.microsoft.com/office/drawing/2014/main" id="{9E80C6A0-5648-BB3F-EF3C-E829AB57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5" y="503713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B091A98-6DE2-B067-D3CE-A9923C69CEEF}"/>
              </a:ext>
            </a:extLst>
          </p:cNvPr>
          <p:cNvGrpSpPr/>
          <p:nvPr/>
        </p:nvGrpSpPr>
        <p:grpSpPr>
          <a:xfrm>
            <a:off x="659991" y="1681550"/>
            <a:ext cx="1775757" cy="977391"/>
            <a:chOff x="568960" y="5902777"/>
            <a:chExt cx="1661160" cy="84229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888B809-4C5C-4F3D-18E7-A37B20A22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3703DDB-DA65-93C1-7504-A1BF5D9EFE62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6DC9FA1-0A8A-7826-3A52-9F0581E6C99C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5E7871-D135-C865-2963-7ECAC09A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055223D-D49A-6CD4-2A13-9D6DC6132EDD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BD3A741-C5AA-D9DD-22A3-4352AB38CBB8}"/>
              </a:ext>
            </a:extLst>
          </p:cNvPr>
          <p:cNvCxnSpPr>
            <a:cxnSpLocks/>
          </p:cNvCxnSpPr>
          <p:nvPr/>
        </p:nvCxnSpPr>
        <p:spPr>
          <a:xfrm>
            <a:off x="393359" y="4014736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6">
            <a:extLst>
              <a:ext uri="{FF2B5EF4-FFF2-40B4-BE49-F238E27FC236}">
                <a16:creationId xmlns:a16="http://schemas.microsoft.com/office/drawing/2014/main" id="{905A017F-4B7B-8E5A-B335-B29E675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3" y="3812474"/>
            <a:ext cx="977119" cy="3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>
            <a:extLst>
              <a:ext uri="{FF2B5EF4-FFF2-40B4-BE49-F238E27FC236}">
                <a16:creationId xmlns:a16="http://schemas.microsoft.com/office/drawing/2014/main" id="{C0D62463-F949-09EA-1818-1827FFA6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" y="3382569"/>
            <a:ext cx="1434621" cy="2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81BCBB9-0092-DFFA-3019-5B4E8EA01CA2}"/>
              </a:ext>
            </a:extLst>
          </p:cNvPr>
          <p:cNvGrpSpPr/>
          <p:nvPr/>
        </p:nvGrpSpPr>
        <p:grpSpPr>
          <a:xfrm>
            <a:off x="561453" y="3337380"/>
            <a:ext cx="91440" cy="347660"/>
            <a:chOff x="1974637" y="2034380"/>
            <a:chExt cx="91440" cy="3476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BC0425B-C9C1-9ECF-C2EE-D4E7665CBA0D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CEF60A0-6E2B-3228-8436-0FD58F6135AF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61923AD-B336-B36D-9FFD-57134209D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3B4C82F-B4DE-996B-20B0-ED728E46A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3D0947E-2FE4-118E-3E26-035158B8CD8D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BE6F92-4342-202B-2F7B-BAE01302DC17}"/>
              </a:ext>
            </a:extLst>
          </p:cNvPr>
          <p:cNvGrpSpPr/>
          <p:nvPr/>
        </p:nvGrpSpPr>
        <p:grpSpPr>
          <a:xfrm>
            <a:off x="4108457" y="5193990"/>
            <a:ext cx="486921" cy="1138474"/>
            <a:chOff x="2861216" y="4920037"/>
            <a:chExt cx="651981" cy="1592855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3E9B98C-5506-3F2F-BD07-5E40B1EB0A91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C273442-4236-2731-7CA0-959F27E7C983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46A1EAC-5BB4-4AAC-73B5-D599AF974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5E8807B-EB01-6515-5AD1-5CAB717DD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2755753-D80A-B823-F72B-96B4F62281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B759B2F-9FC6-67CE-4BBF-5AB637EF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8A58141-1083-E1D0-0551-BE0ED0584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661" y="4706683"/>
            <a:ext cx="794405" cy="628433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F114231-8CC5-CA0C-1BE4-FA945059F3FF}"/>
              </a:ext>
            </a:extLst>
          </p:cNvPr>
          <p:cNvGrpSpPr/>
          <p:nvPr/>
        </p:nvGrpSpPr>
        <p:grpSpPr>
          <a:xfrm>
            <a:off x="5063777" y="4934132"/>
            <a:ext cx="631943" cy="1399679"/>
            <a:chOff x="2434519" y="5202030"/>
            <a:chExt cx="631310" cy="133911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E654563-2AC3-2D1E-87EF-85E89567C99E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B9BE6F5-49AE-92B6-8690-BBFAF5E208F2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59940A1-9251-C17F-8787-3373C76A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30ADA85-3B21-2484-3890-CCF96DF38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945FEF-C8D3-1113-B81D-0EED589FD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EA483E6-1C07-3A12-1CDD-1D2D4DA9CF5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93D658-6E99-DA34-EB1F-389F30D2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5042A02-BE52-79E9-4333-F8D319D4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D9957A6-7637-8BB0-37F9-B64691F53743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7433A74-C772-AD51-DE74-4E132D67F946}"/>
              </a:ext>
            </a:extLst>
          </p:cNvPr>
          <p:cNvSpPr txBox="1"/>
          <p:nvPr/>
        </p:nvSpPr>
        <p:spPr>
          <a:xfrm>
            <a:off x="3961661" y="633119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7767E6-D2A3-44EC-8F1C-F9A0C601DC23}"/>
              </a:ext>
            </a:extLst>
          </p:cNvPr>
          <p:cNvSpPr txBox="1"/>
          <p:nvPr/>
        </p:nvSpPr>
        <p:spPr>
          <a:xfrm>
            <a:off x="4985269" y="6354183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9B3A4B6-8317-9BF2-684C-90FF9578042D}"/>
              </a:ext>
            </a:extLst>
          </p:cNvPr>
          <p:cNvGrpSpPr/>
          <p:nvPr/>
        </p:nvGrpSpPr>
        <p:grpSpPr>
          <a:xfrm>
            <a:off x="8085240" y="4524749"/>
            <a:ext cx="631943" cy="1747846"/>
            <a:chOff x="4060548" y="4683610"/>
            <a:chExt cx="718601" cy="198938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F6B87E5-F5B0-AFB6-0ACD-42EC2108C108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B1A6636-E072-A548-76EB-35F0210DCE85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9BA46F0-899B-A6D7-8940-1649D9687C9D}"/>
                  </a:ext>
                </a:extLst>
              </p:cNvPr>
              <p:cNvCxnSpPr>
                <a:cxnSpLocks/>
                <a:stCxn id="139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0F0B14F-D8BA-CFBC-1D27-1F4EAE7C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6E5DABD-853D-5B68-EBB5-D77FAE6848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74240F2-2382-18B6-9E5C-B3F5E77A6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73F1710-3FCE-2C54-7A45-F2F21BE55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C4819696-C0FD-FAD1-F1E6-CEE96BBB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3C709261-5F00-D26B-1757-D53E08A467D0}"/>
              </a:ext>
            </a:extLst>
          </p:cNvPr>
          <p:cNvSpPr txBox="1"/>
          <p:nvPr/>
        </p:nvSpPr>
        <p:spPr>
          <a:xfrm>
            <a:off x="7994743" y="6332464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Bayes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4B5C7-0B21-7F3E-AFFD-4CEE921F24E7}"/>
              </a:ext>
            </a:extLst>
          </p:cNvPr>
          <p:cNvSpPr txBox="1"/>
          <p:nvPr/>
        </p:nvSpPr>
        <p:spPr>
          <a:xfrm>
            <a:off x="4423357" y="1134897"/>
            <a:ext cx="3749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Are there any other models besides 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C0CC2-68B2-A545-A070-ACAA55DCB098}"/>
              </a:ext>
            </a:extLst>
          </p:cNvPr>
          <p:cNvSpPr txBox="1"/>
          <p:nvPr/>
        </p:nvSpPr>
        <p:spPr>
          <a:xfrm>
            <a:off x="3261969" y="1513706"/>
            <a:ext cx="3385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Nope,          is the only one that it is consistent with the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2548C-2AAF-9FFC-F98C-FDA5F9E0A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1115" y="1254406"/>
            <a:ext cx="614789" cy="132556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094B97-D360-6E13-C906-417D7E7A529C}"/>
              </a:ext>
            </a:extLst>
          </p:cNvPr>
          <p:cNvCxnSpPr>
            <a:cxnSpLocks/>
          </p:cNvCxnSpPr>
          <p:nvPr/>
        </p:nvCxnSpPr>
        <p:spPr>
          <a:xfrm flipH="1">
            <a:off x="8717183" y="4333875"/>
            <a:ext cx="391892" cy="6085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C89E67-841C-AB73-DD55-FBEFBC6990D8}"/>
              </a:ext>
            </a:extLst>
          </p:cNvPr>
          <p:cNvCxnSpPr>
            <a:cxnSpLocks/>
          </p:cNvCxnSpPr>
          <p:nvPr/>
        </p:nvCxnSpPr>
        <p:spPr>
          <a:xfrm flipH="1" flipV="1">
            <a:off x="3168045" y="1670359"/>
            <a:ext cx="36998" cy="248105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C0CEAD-9218-8F40-EA98-7CB11B934910}"/>
              </a:ext>
            </a:extLst>
          </p:cNvPr>
          <p:cNvCxnSpPr>
            <a:cxnSpLocks/>
          </p:cNvCxnSpPr>
          <p:nvPr/>
        </p:nvCxnSpPr>
        <p:spPr>
          <a:xfrm flipV="1">
            <a:off x="9106422" y="1294448"/>
            <a:ext cx="0" cy="30528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C922F7-9095-463B-76F2-C4D6DADB592F}"/>
              </a:ext>
            </a:extLst>
          </p:cNvPr>
          <p:cNvCxnSpPr>
            <a:cxnSpLocks/>
            <a:endCxn id="2" idx="3"/>
          </p:cNvCxnSpPr>
          <p:nvPr/>
        </p:nvCxnSpPr>
        <p:spPr>
          <a:xfrm flipH="1">
            <a:off x="8173101" y="1288786"/>
            <a:ext cx="358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FCC98B-6993-65BC-8608-066DA6EA05A2}"/>
              </a:ext>
            </a:extLst>
          </p:cNvPr>
          <p:cNvCxnSpPr>
            <a:cxnSpLocks/>
          </p:cNvCxnSpPr>
          <p:nvPr/>
        </p:nvCxnSpPr>
        <p:spPr>
          <a:xfrm flipH="1" flipV="1">
            <a:off x="3205043" y="4151412"/>
            <a:ext cx="883137" cy="44275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CB5F3FC-1BE0-C83F-5F8B-6C8E40A87BAF}"/>
              </a:ext>
            </a:extLst>
          </p:cNvPr>
          <p:cNvCxnSpPr>
            <a:cxnSpLocks/>
          </p:cNvCxnSpPr>
          <p:nvPr/>
        </p:nvCxnSpPr>
        <p:spPr>
          <a:xfrm flipH="1">
            <a:off x="3156086" y="1681073"/>
            <a:ext cx="115618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479B57D-0E65-E68B-04CA-9E7AC94C5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738" y="1192399"/>
            <a:ext cx="566711" cy="1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A7785F8-9326-8812-2866-EC40676FB279}"/>
              </a:ext>
            </a:extLst>
          </p:cNvPr>
          <p:cNvSpPr txBox="1"/>
          <p:nvPr/>
        </p:nvSpPr>
        <p:spPr>
          <a:xfrm>
            <a:off x="8668394" y="1143576"/>
            <a:ext cx="272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?</a:t>
            </a:r>
            <a:endParaRPr lang="en-US" sz="14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16EEB43-D45B-1059-7DAD-CCD6D156253F}"/>
              </a:ext>
            </a:extLst>
          </p:cNvPr>
          <p:cNvCxnSpPr>
            <a:cxnSpLocks/>
          </p:cNvCxnSpPr>
          <p:nvPr/>
        </p:nvCxnSpPr>
        <p:spPr>
          <a:xfrm flipH="1">
            <a:off x="8952349" y="1288786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26ECCBBF-1EAF-52DE-0A9C-0705622C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70" y="1582285"/>
            <a:ext cx="566711" cy="1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AD145B3-4568-798D-77F9-F0030E9A7A81}"/>
              </a:ext>
            </a:extLst>
          </p:cNvPr>
          <p:cNvGrpSpPr/>
          <p:nvPr/>
        </p:nvGrpSpPr>
        <p:grpSpPr>
          <a:xfrm>
            <a:off x="6168039" y="5254033"/>
            <a:ext cx="486921" cy="1138474"/>
            <a:chOff x="2861216" y="4920037"/>
            <a:chExt cx="651981" cy="159285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0EF8A3-CC03-B3C1-DEA0-4345DD7EFA6F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F54125-28D6-7918-7BEF-4DF63FF060B8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552BB0-5499-1D51-7344-9CAE26356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C330DD-F217-40CD-AE91-77C7758111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FB8B5B-9DCC-16BB-3C7E-FC13F5F653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19C1AF-B0D6-EE08-F400-235DEDAEE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F591B2E-D38C-116B-0F8B-2C442873384B}"/>
              </a:ext>
            </a:extLst>
          </p:cNvPr>
          <p:cNvSpPr txBox="1"/>
          <p:nvPr/>
        </p:nvSpPr>
        <p:spPr>
          <a:xfrm>
            <a:off x="5957189" y="6388140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 (2)</a:t>
            </a:r>
          </a:p>
        </p:txBody>
      </p:sp>
      <p:pic>
        <p:nvPicPr>
          <p:cNvPr id="17412" name="Picture 4" descr="Free Flower Purple vector and picture">
            <a:extLst>
              <a:ext uri="{FF2B5EF4-FFF2-40B4-BE49-F238E27FC236}">
                <a16:creationId xmlns:a16="http://schemas.microsoft.com/office/drawing/2014/main" id="{64D4E722-4C98-3D53-B85F-2141097C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0295">
            <a:off x="6394194" y="4598324"/>
            <a:ext cx="406214" cy="7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5B85A88-64EE-2C6B-1521-02CBBDCD2362}"/>
              </a:ext>
            </a:extLst>
          </p:cNvPr>
          <p:cNvSpPr/>
          <p:nvPr/>
        </p:nvSpPr>
        <p:spPr>
          <a:xfrm>
            <a:off x="5148706" y="1708115"/>
            <a:ext cx="2496832" cy="646828"/>
          </a:xfrm>
          <a:prstGeom prst="roundRect">
            <a:avLst/>
          </a:prstGeom>
          <a:solidFill>
            <a:srgbClr val="7030A0"/>
          </a:solidFill>
          <a:ln w="1905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DF284D-0715-08CD-56FD-C5069AE823E5}"/>
              </a:ext>
            </a:extLst>
          </p:cNvPr>
          <p:cNvSpPr txBox="1"/>
          <p:nvPr/>
        </p:nvSpPr>
        <p:spPr>
          <a:xfrm>
            <a:off x="5155538" y="1733515"/>
            <a:ext cx="1730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Yes, there are! </a:t>
            </a:r>
          </a:p>
        </p:txBody>
      </p:sp>
      <p:pic>
        <p:nvPicPr>
          <p:cNvPr id="17414" name="Picture 6">
            <a:extLst>
              <a:ext uri="{FF2B5EF4-FFF2-40B4-BE49-F238E27FC236}">
                <a16:creationId xmlns:a16="http://schemas.microsoft.com/office/drawing/2014/main" id="{9072B15B-7A1C-3C4B-23CD-3400002B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33" y="1761367"/>
            <a:ext cx="703029" cy="2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010FC71-DF55-771F-F51C-D3AF050DBCC5}"/>
              </a:ext>
            </a:extLst>
          </p:cNvPr>
          <p:cNvSpPr txBox="1"/>
          <p:nvPr/>
        </p:nvSpPr>
        <p:spPr>
          <a:xfrm>
            <a:off x="5162801" y="2019554"/>
            <a:ext cx="2482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also explains the data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BB754E4-A933-9D34-829C-6CF67971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Typical day of Bayes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71FFB97-D0F1-E363-02B9-CFFBFA9A8541}"/>
              </a:ext>
            </a:extLst>
          </p:cNvPr>
          <p:cNvCxnSpPr>
            <a:cxnSpLocks/>
          </p:cNvCxnSpPr>
          <p:nvPr/>
        </p:nvCxnSpPr>
        <p:spPr>
          <a:xfrm flipV="1">
            <a:off x="6911229" y="2756873"/>
            <a:ext cx="918321" cy="227452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0C93A5D-8845-0D8F-5E1E-4254C210703B}"/>
              </a:ext>
            </a:extLst>
          </p:cNvPr>
          <p:cNvCxnSpPr>
            <a:cxnSpLocks/>
          </p:cNvCxnSpPr>
          <p:nvPr/>
        </p:nvCxnSpPr>
        <p:spPr>
          <a:xfrm>
            <a:off x="7646988" y="2064840"/>
            <a:ext cx="182562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985332-F64B-E628-410E-0728654DE643}"/>
              </a:ext>
            </a:extLst>
          </p:cNvPr>
          <p:cNvSpPr/>
          <p:nvPr/>
        </p:nvSpPr>
        <p:spPr>
          <a:xfrm>
            <a:off x="3261969" y="2383139"/>
            <a:ext cx="3316961" cy="561411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CE420-D649-DD0D-F0B4-07FCDA898FA7}"/>
              </a:ext>
            </a:extLst>
          </p:cNvPr>
          <p:cNvSpPr txBox="1"/>
          <p:nvPr/>
        </p:nvSpPr>
        <p:spPr>
          <a:xfrm>
            <a:off x="3205043" y="2418113"/>
            <a:ext cx="39795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But            fails at small angles,</a:t>
            </a:r>
          </a:p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everyone knows that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090BCAA7-8AA9-968D-A543-01FC30F1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041" y="2441174"/>
            <a:ext cx="703029" cy="24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6395EC-5732-AE13-C667-1A32C70727FF}"/>
              </a:ext>
            </a:extLst>
          </p:cNvPr>
          <p:cNvSpPr/>
          <p:nvPr/>
        </p:nvSpPr>
        <p:spPr>
          <a:xfrm>
            <a:off x="4564891" y="2990077"/>
            <a:ext cx="4391747" cy="54585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A1C21-473E-8225-A134-84C43957AF72}"/>
              </a:ext>
            </a:extLst>
          </p:cNvPr>
          <p:cNvSpPr txBox="1"/>
          <p:nvPr/>
        </p:nvSpPr>
        <p:spPr>
          <a:xfrm>
            <a:off x="4556495" y="3000012"/>
            <a:ext cx="4391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That’s ok, we can mix both respecting their expertise domains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6B29E-72E4-068D-EB41-56EDC0750826}"/>
              </a:ext>
            </a:extLst>
          </p:cNvPr>
          <p:cNvCxnSpPr>
            <a:cxnSpLocks/>
          </p:cNvCxnSpPr>
          <p:nvPr/>
        </p:nvCxnSpPr>
        <p:spPr>
          <a:xfrm flipH="1">
            <a:off x="8934312" y="3252250"/>
            <a:ext cx="16571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C5DEF6-D12F-2277-B0ED-CB730B99FEA0}"/>
              </a:ext>
            </a:extLst>
          </p:cNvPr>
          <p:cNvSpPr/>
          <p:nvPr/>
        </p:nvSpPr>
        <p:spPr>
          <a:xfrm>
            <a:off x="4587977" y="3584296"/>
            <a:ext cx="4391747" cy="31049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7FE5E-C13B-E363-382A-5CDF7933872F}"/>
              </a:ext>
            </a:extLst>
          </p:cNvPr>
          <p:cNvSpPr txBox="1"/>
          <p:nvPr/>
        </p:nvSpPr>
        <p:spPr>
          <a:xfrm>
            <a:off x="4562880" y="3581481"/>
            <a:ext cx="4502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How long it takes to evaluate each model? 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3CF6E0-151D-D663-20C9-18637F311431}"/>
              </a:ext>
            </a:extLst>
          </p:cNvPr>
          <p:cNvSpPr/>
          <p:nvPr/>
        </p:nvSpPr>
        <p:spPr>
          <a:xfrm>
            <a:off x="3330031" y="3939871"/>
            <a:ext cx="1704533" cy="535039"/>
          </a:xfrm>
          <a:prstGeom prst="roundRect">
            <a:avLst/>
          </a:prstGeom>
          <a:solidFill>
            <a:srgbClr val="CF590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947A0-DE24-C4BC-093D-AA54B801D6E0}"/>
              </a:ext>
            </a:extLst>
          </p:cNvPr>
          <p:cNvSpPr txBox="1"/>
          <p:nvPr/>
        </p:nvSpPr>
        <p:spPr>
          <a:xfrm>
            <a:off x="3300309" y="3938242"/>
            <a:ext cx="234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Between 2 to 3</a:t>
            </a:r>
          </a:p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hours  per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44E58B-414D-EEA3-B7FF-2E7E20C55399}"/>
              </a:ext>
            </a:extLst>
          </p:cNvPr>
          <p:cNvSpPr/>
          <p:nvPr/>
        </p:nvSpPr>
        <p:spPr>
          <a:xfrm>
            <a:off x="4905627" y="3958872"/>
            <a:ext cx="2006673" cy="307777"/>
          </a:xfrm>
          <a:prstGeom prst="roundRect">
            <a:avLst/>
          </a:prstGeom>
          <a:solidFill>
            <a:srgbClr val="7030A0"/>
          </a:solidFill>
          <a:ln w="19050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D9EDC-DB87-8E59-D455-AE6E40C9C8F6}"/>
              </a:ext>
            </a:extLst>
          </p:cNvPr>
          <p:cNvSpPr txBox="1"/>
          <p:nvPr/>
        </p:nvSpPr>
        <p:spPr>
          <a:xfrm>
            <a:off x="4900524" y="3961848"/>
            <a:ext cx="18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Around a second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C5B44F65-3628-6843-9C51-956FBEDD6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10" y="4246316"/>
            <a:ext cx="146589" cy="11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C80892-29E0-BE31-E857-B0DE71F60904}"/>
              </a:ext>
            </a:extLst>
          </p:cNvPr>
          <p:cNvSpPr/>
          <p:nvPr/>
        </p:nvSpPr>
        <p:spPr>
          <a:xfrm>
            <a:off x="6673733" y="4191210"/>
            <a:ext cx="1749032" cy="52968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91F7FD-D36E-9731-4AA0-BE24C8E145C9}"/>
              </a:ext>
            </a:extLst>
          </p:cNvPr>
          <p:cNvSpPr txBox="1"/>
          <p:nvPr/>
        </p:nvSpPr>
        <p:spPr>
          <a:xfrm>
            <a:off x="6677914" y="4192476"/>
            <a:ext cx="1799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Ok, we will</a:t>
            </a:r>
          </a:p>
          <a:p>
            <a:r>
              <a:rPr lang="en-US" sz="1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need emulators</a:t>
            </a:r>
            <a:endParaRPr lang="en-US" sz="16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109C756-EAD6-86D9-24C8-B3A67A304A88}"/>
              </a:ext>
            </a:extLst>
          </p:cNvPr>
          <p:cNvCxnSpPr>
            <a:cxnSpLocks/>
          </p:cNvCxnSpPr>
          <p:nvPr/>
        </p:nvCxnSpPr>
        <p:spPr>
          <a:xfrm>
            <a:off x="6911229" y="4120123"/>
            <a:ext cx="3531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DFDE571-C433-1182-D7AC-6E9F1CC2CD5B}"/>
              </a:ext>
            </a:extLst>
          </p:cNvPr>
          <p:cNvCxnSpPr>
            <a:cxnSpLocks/>
          </p:cNvCxnSpPr>
          <p:nvPr/>
        </p:nvCxnSpPr>
        <p:spPr>
          <a:xfrm flipH="1" flipV="1">
            <a:off x="8422765" y="4439611"/>
            <a:ext cx="610110" cy="6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110AA2E-DA85-1C9B-F57A-4B36E91BA5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463825">
            <a:off x="8727354" y="214549"/>
            <a:ext cx="637829" cy="1488356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0FF0AAE-AAF6-977C-0858-B9389EC1688A}"/>
              </a:ext>
            </a:extLst>
          </p:cNvPr>
          <p:cNvSpPr/>
          <p:nvPr/>
        </p:nvSpPr>
        <p:spPr>
          <a:xfrm>
            <a:off x="6053208" y="277784"/>
            <a:ext cx="1894556" cy="559626"/>
          </a:xfrm>
          <a:prstGeom prst="roundRect">
            <a:avLst/>
          </a:prstGeom>
          <a:solidFill>
            <a:srgbClr val="9E79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2F79E2-03B5-CA42-3CDD-762281FCB2D3}"/>
              </a:ext>
            </a:extLst>
          </p:cNvPr>
          <p:cNvSpPr txBox="1"/>
          <p:nvPr/>
        </p:nvSpPr>
        <p:spPr>
          <a:xfrm>
            <a:off x="6144695" y="270612"/>
            <a:ext cx="17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Someone said</a:t>
            </a:r>
          </a:p>
          <a:p>
            <a:r>
              <a:rPr lang="en-US" sz="16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emulators??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A9781A6-BA53-BDBA-30E1-4803B39A968B}"/>
              </a:ext>
            </a:extLst>
          </p:cNvPr>
          <p:cNvCxnSpPr>
            <a:cxnSpLocks/>
          </p:cNvCxnSpPr>
          <p:nvPr/>
        </p:nvCxnSpPr>
        <p:spPr>
          <a:xfrm>
            <a:off x="8045701" y="704489"/>
            <a:ext cx="436248" cy="70234"/>
          </a:xfrm>
          <a:prstGeom prst="line">
            <a:avLst/>
          </a:prstGeom>
          <a:ln w="28575">
            <a:solidFill>
              <a:srgbClr val="9E79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D83360F0-232E-EC8E-C791-B2C833ACEF1C}"/>
              </a:ext>
            </a:extLst>
          </p:cNvPr>
          <p:cNvSpPr txBox="1"/>
          <p:nvPr/>
        </p:nvSpPr>
        <p:spPr>
          <a:xfrm>
            <a:off x="7944598" y="92601"/>
            <a:ext cx="1319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math friend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17DCEF1-8734-D26F-FD44-9F9467ED3224}"/>
              </a:ext>
            </a:extLst>
          </p:cNvPr>
          <p:cNvSpPr/>
          <p:nvPr/>
        </p:nvSpPr>
        <p:spPr>
          <a:xfrm>
            <a:off x="3078082" y="1105405"/>
            <a:ext cx="6085174" cy="2438364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AF4E3F-C911-373E-B735-35F6FC596699}"/>
              </a:ext>
            </a:extLst>
          </p:cNvPr>
          <p:cNvCxnSpPr>
            <a:cxnSpLocks/>
          </p:cNvCxnSpPr>
          <p:nvPr/>
        </p:nvCxnSpPr>
        <p:spPr>
          <a:xfrm flipV="1">
            <a:off x="7829550" y="2054860"/>
            <a:ext cx="3175" cy="70201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B7EEA733-1CD0-44E2-8689-EC2E00D7C738}"/>
              </a:ext>
            </a:extLst>
          </p:cNvPr>
          <p:cNvSpPr txBox="1"/>
          <p:nvPr/>
        </p:nvSpPr>
        <p:spPr>
          <a:xfrm>
            <a:off x="8023777" y="2351489"/>
            <a:ext cx="100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computer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B2277513-0024-8015-04E8-FBCD4E1F5DD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9265116">
            <a:off x="8719965" y="1611271"/>
            <a:ext cx="616738" cy="141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49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0" name="Rectangle: Rounded Corners 17429">
            <a:extLst>
              <a:ext uri="{FF2B5EF4-FFF2-40B4-BE49-F238E27FC236}">
                <a16:creationId xmlns:a16="http://schemas.microsoft.com/office/drawing/2014/main" id="{47CF8F04-C84C-DCF1-BD32-0D282C385FFA}"/>
              </a:ext>
            </a:extLst>
          </p:cNvPr>
          <p:cNvSpPr/>
          <p:nvPr/>
        </p:nvSpPr>
        <p:spPr>
          <a:xfrm>
            <a:off x="3825306" y="1194215"/>
            <a:ext cx="3844894" cy="3423539"/>
          </a:xfrm>
          <a:prstGeom prst="roundRect">
            <a:avLst>
              <a:gd name="adj" fmla="val 10081"/>
            </a:avLst>
          </a:prstGeom>
          <a:solidFill>
            <a:schemeClr val="accent1">
              <a:alpha val="13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B091A98-6DE2-B067-D3CE-A9923C69CEEF}"/>
              </a:ext>
            </a:extLst>
          </p:cNvPr>
          <p:cNvGrpSpPr/>
          <p:nvPr/>
        </p:nvGrpSpPr>
        <p:grpSpPr>
          <a:xfrm>
            <a:off x="659991" y="1681550"/>
            <a:ext cx="1775757" cy="977391"/>
            <a:chOff x="568960" y="5902777"/>
            <a:chExt cx="1661160" cy="842290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888B809-4C5C-4F3D-18E7-A37B20A22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197" y="5992847"/>
              <a:ext cx="758541" cy="752220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3703DDB-DA65-93C1-7504-A1BF5D9EFE62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>
              <a:off x="568960" y="6368957"/>
              <a:ext cx="39923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6DC9FA1-0A8A-7826-3A52-9F0581E6C99C}"/>
                </a:ext>
              </a:extLst>
            </p:cNvPr>
            <p:cNvSpPr/>
            <p:nvPr/>
          </p:nvSpPr>
          <p:spPr>
            <a:xfrm>
              <a:off x="657075" y="6292734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E5E7871-D135-C865-2963-7ECAC09A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6738" y="5902777"/>
              <a:ext cx="503382" cy="3456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055223D-D49A-6CD4-2A13-9D6DC6132EDD}"/>
                </a:ext>
              </a:extLst>
            </p:cNvPr>
            <p:cNvSpPr/>
            <p:nvPr/>
          </p:nvSpPr>
          <p:spPr>
            <a:xfrm>
              <a:off x="1900345" y="6004471"/>
              <a:ext cx="145719" cy="14223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BD3A741-C5AA-D9DD-22A3-4352AB38CBB8}"/>
              </a:ext>
            </a:extLst>
          </p:cNvPr>
          <p:cNvCxnSpPr>
            <a:cxnSpLocks/>
          </p:cNvCxnSpPr>
          <p:nvPr/>
        </p:nvCxnSpPr>
        <p:spPr>
          <a:xfrm>
            <a:off x="393359" y="4014736"/>
            <a:ext cx="365337" cy="0"/>
          </a:xfrm>
          <a:prstGeom prst="line">
            <a:avLst/>
          </a:prstGeom>
          <a:ln w="38100">
            <a:solidFill>
              <a:srgbClr val="ED3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6">
            <a:extLst>
              <a:ext uri="{FF2B5EF4-FFF2-40B4-BE49-F238E27FC236}">
                <a16:creationId xmlns:a16="http://schemas.microsoft.com/office/drawing/2014/main" id="{905A017F-4B7B-8E5A-B335-B29E675E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43" y="3812474"/>
            <a:ext cx="977119" cy="3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8">
            <a:extLst>
              <a:ext uri="{FF2B5EF4-FFF2-40B4-BE49-F238E27FC236}">
                <a16:creationId xmlns:a16="http://schemas.microsoft.com/office/drawing/2014/main" id="{C0D62463-F949-09EA-1818-1827FFA60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25" y="3382569"/>
            <a:ext cx="1434621" cy="2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81BCBB9-0092-DFFA-3019-5B4E8EA01CA2}"/>
              </a:ext>
            </a:extLst>
          </p:cNvPr>
          <p:cNvGrpSpPr/>
          <p:nvPr/>
        </p:nvGrpSpPr>
        <p:grpSpPr>
          <a:xfrm>
            <a:off x="561453" y="3337380"/>
            <a:ext cx="91440" cy="347660"/>
            <a:chOff x="1974637" y="2034380"/>
            <a:chExt cx="91440" cy="347660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BC0425B-C9C1-9ECF-C2EE-D4E7665CBA0D}"/>
                </a:ext>
              </a:extLst>
            </p:cNvPr>
            <p:cNvGrpSpPr/>
            <p:nvPr/>
          </p:nvGrpSpPr>
          <p:grpSpPr>
            <a:xfrm>
              <a:off x="1978712" y="2034380"/>
              <a:ext cx="79057" cy="347660"/>
              <a:chOff x="1414781" y="2055809"/>
              <a:chExt cx="79057" cy="34766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CEF60A0-6E2B-3228-8436-0FD58F6135AF}"/>
                  </a:ext>
                </a:extLst>
              </p:cNvPr>
              <p:cNvCxnSpPr/>
              <p:nvPr/>
            </p:nvCxnSpPr>
            <p:spPr>
              <a:xfrm>
                <a:off x="1455737" y="2057394"/>
                <a:ext cx="0" cy="346075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61923AD-B336-B36D-9FFD-57134209D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40346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3B4C82F-B4DE-996B-20B0-ED728E46A1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4781" y="2055809"/>
                <a:ext cx="79057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3D0947E-2FE4-118E-3E26-035158B8CD8D}"/>
                </a:ext>
              </a:extLst>
            </p:cNvPr>
            <p:cNvSpPr/>
            <p:nvPr/>
          </p:nvSpPr>
          <p:spPr>
            <a:xfrm>
              <a:off x="1974637" y="2161445"/>
              <a:ext cx="91440" cy="9556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BE6F92-4342-202B-2F7B-BAE01302DC17}"/>
              </a:ext>
            </a:extLst>
          </p:cNvPr>
          <p:cNvGrpSpPr/>
          <p:nvPr/>
        </p:nvGrpSpPr>
        <p:grpSpPr>
          <a:xfrm>
            <a:off x="4108457" y="5193990"/>
            <a:ext cx="486921" cy="1138474"/>
            <a:chOff x="2861216" y="4920037"/>
            <a:chExt cx="651981" cy="1592855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3E9B98C-5506-3F2F-BD07-5E40B1EB0A91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C273442-4236-2731-7CA0-959F27E7C983}"/>
                </a:ext>
              </a:extLst>
            </p:cNvPr>
            <p:cNvCxnSpPr>
              <a:cxnSpLocks/>
              <a:stCxn id="117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46A1EAC-5BB4-4AAC-73B5-D599AF974C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5E8807B-EB01-6515-5AD1-5CAB717DD6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2755753-D80A-B823-F72B-96B4F62281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B759B2F-9FC6-67CE-4BBF-5AB637EF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3" name="Picture 122">
            <a:extLst>
              <a:ext uri="{FF2B5EF4-FFF2-40B4-BE49-F238E27FC236}">
                <a16:creationId xmlns:a16="http://schemas.microsoft.com/office/drawing/2014/main" id="{C8A58141-1083-E1D0-0551-BE0ED0584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661" y="4706683"/>
            <a:ext cx="794405" cy="628433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F114231-8CC5-CA0C-1BE4-FA945059F3FF}"/>
              </a:ext>
            </a:extLst>
          </p:cNvPr>
          <p:cNvGrpSpPr/>
          <p:nvPr/>
        </p:nvGrpSpPr>
        <p:grpSpPr>
          <a:xfrm>
            <a:off x="5063777" y="4934132"/>
            <a:ext cx="631943" cy="1399679"/>
            <a:chOff x="2434519" y="5202030"/>
            <a:chExt cx="631310" cy="1339119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E654563-2AC3-2D1E-87EF-85E89567C99E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B9BE6F5-49AE-92B6-8690-BBFAF5E208F2}"/>
                </a:ext>
              </a:extLst>
            </p:cNvPr>
            <p:cNvCxnSpPr>
              <a:cxnSpLocks/>
              <a:stCxn id="125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59940A1-9251-C17F-8787-3373C76A5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30ADA85-3B21-2484-3890-CCF96DF384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945FEF-C8D3-1113-B81D-0EED589FD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EA483E6-1C07-3A12-1CDD-1D2D4DA9CF54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93D658-6E99-DA34-EB1F-389F30D2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5042A02-BE52-79E9-4333-F8D319D4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D9957A6-7637-8BB0-37F9-B64691F53743}"/>
                </a:ext>
              </a:extLst>
            </p:cNvPr>
            <p:cNvCxnSpPr>
              <a:cxnSpLocks/>
              <a:stCxn id="131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7433A74-C772-AD51-DE74-4E132D67F946}"/>
              </a:ext>
            </a:extLst>
          </p:cNvPr>
          <p:cNvSpPr txBox="1"/>
          <p:nvPr/>
        </p:nvSpPr>
        <p:spPr>
          <a:xfrm>
            <a:off x="3961661" y="6331193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47767E6-D2A3-44EC-8F1C-F9A0C601DC23}"/>
              </a:ext>
            </a:extLst>
          </p:cNvPr>
          <p:cNvSpPr txBox="1"/>
          <p:nvPr/>
        </p:nvSpPr>
        <p:spPr>
          <a:xfrm>
            <a:off x="4985269" y="6354183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9B3A4B6-8317-9BF2-684C-90FF9578042D}"/>
              </a:ext>
            </a:extLst>
          </p:cNvPr>
          <p:cNvGrpSpPr/>
          <p:nvPr/>
        </p:nvGrpSpPr>
        <p:grpSpPr>
          <a:xfrm>
            <a:off x="8085240" y="4524749"/>
            <a:ext cx="631943" cy="1747846"/>
            <a:chOff x="4060548" y="4683610"/>
            <a:chExt cx="718601" cy="198938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F6B87E5-F5B0-AFB6-0ACD-42EC2108C108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B1A6636-E072-A548-76EB-35F0210DCE85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9BA46F0-899B-A6D7-8940-1649D9687C9D}"/>
                  </a:ext>
                </a:extLst>
              </p:cNvPr>
              <p:cNvCxnSpPr>
                <a:cxnSpLocks/>
                <a:stCxn id="139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50F0B14F-D8BA-CFBC-1D27-1F4EAE7C99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6E5DABD-853D-5B68-EBB5-D77FAE6848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74240F2-2382-18B6-9E5C-B3F5E77A6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73F1710-3FCE-2C54-7A45-F2F21BE55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C4819696-C0FD-FAD1-F1E6-CEE96BBB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3C709261-5F00-D26B-1757-D53E08A467D0}"/>
              </a:ext>
            </a:extLst>
          </p:cNvPr>
          <p:cNvSpPr txBox="1"/>
          <p:nvPr/>
        </p:nvSpPr>
        <p:spPr>
          <a:xfrm>
            <a:off x="7994743" y="6332464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Bayes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2548C-2AAF-9FFC-F98C-FDA5F9E0A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1115" y="1254406"/>
            <a:ext cx="614789" cy="132556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AD145B3-4568-798D-77F9-F0030E9A7A81}"/>
              </a:ext>
            </a:extLst>
          </p:cNvPr>
          <p:cNvGrpSpPr/>
          <p:nvPr/>
        </p:nvGrpSpPr>
        <p:grpSpPr>
          <a:xfrm>
            <a:off x="6168039" y="5254033"/>
            <a:ext cx="486921" cy="1138474"/>
            <a:chOff x="2861216" y="4920037"/>
            <a:chExt cx="651981" cy="159285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0EF8A3-CC03-B3C1-DEA0-4345DD7EFA6F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F54125-28D6-7918-7BEF-4DF63FF060B8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552BB0-5499-1D51-7344-9CAE26356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C330DD-F217-40CD-AE91-77C7758111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BFB8B5B-9DCC-16BB-3C7E-FC13F5F653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19C1AF-B0D6-EE08-F400-235DEDAEE9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F591B2E-D38C-116B-0F8B-2C442873384B}"/>
              </a:ext>
            </a:extLst>
          </p:cNvPr>
          <p:cNvSpPr txBox="1"/>
          <p:nvPr/>
        </p:nvSpPr>
        <p:spPr>
          <a:xfrm>
            <a:off x="5957189" y="6388140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 (2)</a:t>
            </a:r>
          </a:p>
        </p:txBody>
      </p:sp>
      <p:pic>
        <p:nvPicPr>
          <p:cNvPr id="17412" name="Picture 4" descr="Free Flower Purple vector and picture">
            <a:extLst>
              <a:ext uri="{FF2B5EF4-FFF2-40B4-BE49-F238E27FC236}">
                <a16:creationId xmlns:a16="http://schemas.microsoft.com/office/drawing/2014/main" id="{64D4E722-4C98-3D53-B85F-2141097C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0295">
            <a:off x="6394194" y="4598324"/>
            <a:ext cx="406214" cy="7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10AA2E-DA85-1C9B-F57A-4B36E91BA5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463825">
            <a:off x="8727354" y="214549"/>
            <a:ext cx="637829" cy="1488356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D83360F0-232E-EC8E-C791-B2C833ACEF1C}"/>
              </a:ext>
            </a:extLst>
          </p:cNvPr>
          <p:cNvSpPr txBox="1"/>
          <p:nvPr/>
        </p:nvSpPr>
        <p:spPr>
          <a:xfrm>
            <a:off x="7944598" y="92601"/>
            <a:ext cx="1319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math friend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7EEA733-1CD0-44E2-8689-EC2E00D7C738}"/>
              </a:ext>
            </a:extLst>
          </p:cNvPr>
          <p:cNvSpPr txBox="1"/>
          <p:nvPr/>
        </p:nvSpPr>
        <p:spPr>
          <a:xfrm>
            <a:off x="8023777" y="2351489"/>
            <a:ext cx="100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computer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B2277513-0024-8015-04E8-FBCD4E1F5D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265116">
            <a:off x="8719965" y="1611271"/>
            <a:ext cx="616738" cy="1414945"/>
          </a:xfrm>
          <a:prstGeom prst="rect">
            <a:avLst/>
          </a:prstGeom>
        </p:spPr>
      </p:pic>
      <p:pic>
        <p:nvPicPr>
          <p:cNvPr id="17432" name="Picture 17431">
            <a:extLst>
              <a:ext uri="{FF2B5EF4-FFF2-40B4-BE49-F238E27FC236}">
                <a16:creationId xmlns:a16="http://schemas.microsoft.com/office/drawing/2014/main" id="{E99317FB-8C94-A5CD-3F52-98DC7F021B6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3274" r="-2388"/>
          <a:stretch>
            <a:fillRect/>
          </a:stretch>
        </p:blipFill>
        <p:spPr>
          <a:xfrm>
            <a:off x="4516040" y="2134055"/>
            <a:ext cx="2689455" cy="2053981"/>
          </a:xfrm>
          <a:custGeom>
            <a:avLst/>
            <a:gdLst>
              <a:gd name="connsiteX0" fmla="*/ 0 w 2689455"/>
              <a:gd name="connsiteY0" fmla="*/ 65120 h 2053981"/>
              <a:gd name="connsiteX1" fmla="*/ 1313365 w 2689455"/>
              <a:gd name="connsiteY1" fmla="*/ 65120 h 2053981"/>
              <a:gd name="connsiteX2" fmla="*/ 1313365 w 2689455"/>
              <a:gd name="connsiteY2" fmla="*/ 1043440 h 2053981"/>
              <a:gd name="connsiteX3" fmla="*/ 2626731 w 2689455"/>
              <a:gd name="connsiteY3" fmla="*/ 1043440 h 2053981"/>
              <a:gd name="connsiteX4" fmla="*/ 2626731 w 2689455"/>
              <a:gd name="connsiteY4" fmla="*/ 2053981 h 2053981"/>
              <a:gd name="connsiteX5" fmla="*/ 0 w 2689455"/>
              <a:gd name="connsiteY5" fmla="*/ 2053981 h 2053981"/>
              <a:gd name="connsiteX6" fmla="*/ 1313365 w 2689455"/>
              <a:gd name="connsiteY6" fmla="*/ 0 h 2053981"/>
              <a:gd name="connsiteX7" fmla="*/ 2689455 w 2689455"/>
              <a:gd name="connsiteY7" fmla="*/ 0 h 2053981"/>
              <a:gd name="connsiteX8" fmla="*/ 2689455 w 2689455"/>
              <a:gd name="connsiteY8" fmla="*/ 1043440 h 2053981"/>
              <a:gd name="connsiteX9" fmla="*/ 2626731 w 2689455"/>
              <a:gd name="connsiteY9" fmla="*/ 1043440 h 2053981"/>
              <a:gd name="connsiteX10" fmla="*/ 2626731 w 2689455"/>
              <a:gd name="connsiteY10" fmla="*/ 65120 h 2053981"/>
              <a:gd name="connsiteX11" fmla="*/ 1313365 w 2689455"/>
              <a:gd name="connsiteY11" fmla="*/ 65120 h 2053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89455" h="2053981">
                <a:moveTo>
                  <a:pt x="0" y="65120"/>
                </a:moveTo>
                <a:lnTo>
                  <a:pt x="1313365" y="65120"/>
                </a:lnTo>
                <a:lnTo>
                  <a:pt x="1313365" y="1043440"/>
                </a:lnTo>
                <a:lnTo>
                  <a:pt x="2626731" y="1043440"/>
                </a:lnTo>
                <a:lnTo>
                  <a:pt x="2626731" y="2053981"/>
                </a:lnTo>
                <a:lnTo>
                  <a:pt x="0" y="2053981"/>
                </a:lnTo>
                <a:close/>
                <a:moveTo>
                  <a:pt x="1313365" y="0"/>
                </a:moveTo>
                <a:lnTo>
                  <a:pt x="2689455" y="0"/>
                </a:lnTo>
                <a:lnTo>
                  <a:pt x="2689455" y="1043440"/>
                </a:lnTo>
                <a:lnTo>
                  <a:pt x="2626731" y="1043440"/>
                </a:lnTo>
                <a:lnTo>
                  <a:pt x="2626731" y="65120"/>
                </a:lnTo>
                <a:lnTo>
                  <a:pt x="1313365" y="65120"/>
                </a:lnTo>
                <a:close/>
              </a:path>
            </a:pathLst>
          </a:cu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341C226-FB31-5FEA-E742-5CFFA03C0081}"/>
              </a:ext>
            </a:extLst>
          </p:cNvPr>
          <p:cNvGrpSpPr/>
          <p:nvPr/>
        </p:nvGrpSpPr>
        <p:grpSpPr>
          <a:xfrm>
            <a:off x="259104" y="4290490"/>
            <a:ext cx="3405598" cy="2401048"/>
            <a:chOff x="4791981" y="1501491"/>
            <a:chExt cx="3504389" cy="277018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54BF337-FCCD-1BEE-9A22-1E16CC7AB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91981" y="1501491"/>
              <a:ext cx="3504389" cy="2770181"/>
            </a:xfrm>
            <a:prstGeom prst="rect">
              <a:avLst/>
            </a:prstGeom>
          </p:spPr>
        </p:pic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F252336-C267-CB73-69C4-6C3A49C555B9}"/>
                </a:ext>
              </a:extLst>
            </p:cNvPr>
            <p:cNvGrpSpPr/>
            <p:nvPr/>
          </p:nvGrpSpPr>
          <p:grpSpPr>
            <a:xfrm>
              <a:off x="5416832" y="1763778"/>
              <a:ext cx="2383068" cy="1798341"/>
              <a:chOff x="800822" y="2221977"/>
              <a:chExt cx="2383068" cy="1798341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912775CC-8CF4-FB55-8C97-B023E7D2143C}"/>
                  </a:ext>
                </a:extLst>
              </p:cNvPr>
              <p:cNvGrpSpPr/>
              <p:nvPr/>
            </p:nvGrpSpPr>
            <p:grpSpPr>
              <a:xfrm>
                <a:off x="800822" y="2221977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17408" name="Group 17407">
                  <a:extLst>
                    <a:ext uri="{FF2B5EF4-FFF2-40B4-BE49-F238E27FC236}">
                      <a16:creationId xmlns:a16="http://schemas.microsoft.com/office/drawing/2014/main" id="{43E3509B-1651-236E-82AC-67F5FD04763D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17411" name="Straight Connector 17410">
                    <a:extLst>
                      <a:ext uri="{FF2B5EF4-FFF2-40B4-BE49-F238E27FC236}">
                        <a16:creationId xmlns:a16="http://schemas.microsoft.com/office/drawing/2014/main" id="{12668CA8-8BED-F4AD-F680-E9DCA2CA05EC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13" name="Straight Connector 17412">
                    <a:extLst>
                      <a:ext uri="{FF2B5EF4-FFF2-40B4-BE49-F238E27FC236}">
                        <a16:creationId xmlns:a16="http://schemas.microsoft.com/office/drawing/2014/main" id="{845AE15E-7331-990A-D81E-35BB4AB552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15" name="Straight Connector 17414">
                    <a:extLst>
                      <a:ext uri="{FF2B5EF4-FFF2-40B4-BE49-F238E27FC236}">
                        <a16:creationId xmlns:a16="http://schemas.microsoft.com/office/drawing/2014/main" id="{808BC176-759F-B6EC-6E0A-2CA6D1C2E3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409" name="Oval 17408">
                  <a:extLst>
                    <a:ext uri="{FF2B5EF4-FFF2-40B4-BE49-F238E27FC236}">
                      <a16:creationId xmlns:a16="http://schemas.microsoft.com/office/drawing/2014/main" id="{149F3FAC-02F9-B06C-E7B3-C62080F3F68C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C1A9BA6-1BF1-A60D-9A5E-15649C5613B2}"/>
                  </a:ext>
                </a:extLst>
              </p:cNvPr>
              <p:cNvGrpSpPr/>
              <p:nvPr/>
            </p:nvGrpSpPr>
            <p:grpSpPr>
              <a:xfrm>
                <a:off x="1171522" y="2940832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60591863-4F84-93EB-3333-DE591EB18DAE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39258C45-2DC1-D659-6FE1-0FFD9B38F9E3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54BDD32-5FC4-60DD-F2E4-F1653B3B8E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BB5140AE-CB9C-90F7-03BB-E105118754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FD775F40-5505-E6E4-DBCF-77110A09A3C5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869BFA1-0746-C415-4279-EF5000238D5B}"/>
                  </a:ext>
                </a:extLst>
              </p:cNvPr>
              <p:cNvGrpSpPr/>
              <p:nvPr/>
            </p:nvGrpSpPr>
            <p:grpSpPr>
              <a:xfrm>
                <a:off x="1973790" y="2382844"/>
                <a:ext cx="94196" cy="635006"/>
                <a:chOff x="2387586" y="1691220"/>
                <a:chExt cx="94196" cy="635006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3858AEE4-6891-7196-F2A8-9A9FEBFEE4BA}"/>
                    </a:ext>
                  </a:extLst>
                </p:cNvPr>
                <p:cNvGrpSpPr/>
                <p:nvPr/>
              </p:nvGrpSpPr>
              <p:grpSpPr>
                <a:xfrm>
                  <a:off x="2387586" y="1691220"/>
                  <a:ext cx="87350" cy="635006"/>
                  <a:chOff x="1414781" y="2055809"/>
                  <a:chExt cx="79057" cy="347660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4FF82C18-1FE7-DC04-4885-A373D863F53F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314DCC0-CB88-0B27-1A6A-6AE67F29F5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C0480A32-598B-4F98-7E42-AB70FD07C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135CF502-FD6D-DFAB-861D-25AA91F84461}"/>
                    </a:ext>
                  </a:extLst>
                </p:cNvPr>
                <p:cNvSpPr/>
                <p:nvPr/>
              </p:nvSpPr>
              <p:spPr>
                <a:xfrm>
                  <a:off x="2390342" y="1956218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3512AE90-4EDF-DFCF-8BAD-C27FC926553A}"/>
                  </a:ext>
                </a:extLst>
              </p:cNvPr>
              <p:cNvGrpSpPr/>
              <p:nvPr/>
            </p:nvGrpSpPr>
            <p:grpSpPr>
              <a:xfrm>
                <a:off x="2448273" y="2906042"/>
                <a:ext cx="94196" cy="635006"/>
                <a:chOff x="2387586" y="1691220"/>
                <a:chExt cx="94196" cy="635006"/>
              </a:xfrm>
            </p:grpSpPr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4B9A1816-B02F-7C8C-6AB0-BD22FE0D124D}"/>
                    </a:ext>
                  </a:extLst>
                </p:cNvPr>
                <p:cNvGrpSpPr/>
                <p:nvPr/>
              </p:nvGrpSpPr>
              <p:grpSpPr>
                <a:xfrm>
                  <a:off x="2387586" y="1691220"/>
                  <a:ext cx="87350" cy="635006"/>
                  <a:chOff x="1414781" y="2055809"/>
                  <a:chExt cx="79057" cy="347660"/>
                </a:xfrm>
              </p:grpSpPr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B4DB9A20-2A45-8320-03AF-604D3B9117E6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4586B6E8-84BA-C9EE-9242-9237C580E8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CBA1BD6F-22A2-958A-A3FF-40C9F607BE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7DB47F2A-6F98-D3BA-874E-C5130B3697AB}"/>
                    </a:ext>
                  </a:extLst>
                </p:cNvPr>
                <p:cNvSpPr/>
                <p:nvPr/>
              </p:nvSpPr>
              <p:spPr>
                <a:xfrm>
                  <a:off x="2390342" y="1956218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08662B18-1845-6B24-2BD3-B72F1008EB10}"/>
                  </a:ext>
                </a:extLst>
              </p:cNvPr>
              <p:cNvGrpSpPr/>
              <p:nvPr/>
            </p:nvGrpSpPr>
            <p:grpSpPr>
              <a:xfrm>
                <a:off x="1433358" y="2299975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281405C3-17E2-A132-30DC-2C981A55E5C4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BFAE5E59-AEA3-4B0D-9E76-25D3A738CD24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1CEA378D-3042-944F-1A1C-8C9A63242F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0C55AA08-89C4-E15D-8014-A6B6F0609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BA8F33F4-C14F-17FE-0453-0A17D49911C7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29BF9628-7ED1-53BB-32E7-5C93FDCA0D84}"/>
                  </a:ext>
                </a:extLst>
              </p:cNvPr>
              <p:cNvGrpSpPr/>
              <p:nvPr/>
            </p:nvGrpSpPr>
            <p:grpSpPr>
              <a:xfrm>
                <a:off x="2792229" y="3672658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090777C-38A3-D3D6-6A75-3FF598E49FF2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1EE6D603-8093-C2FE-D316-D371EA45E3B6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68A0F615-5466-A917-F173-4CC0D6F990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D8940C59-1385-DFC1-E4CB-8B028C381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D135FC14-879A-C30D-46B3-4A4F61A49608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A05BAAD7-2963-7B47-2401-125CDDDBF089}"/>
                  </a:ext>
                </a:extLst>
              </p:cNvPr>
              <p:cNvGrpSpPr/>
              <p:nvPr/>
            </p:nvGrpSpPr>
            <p:grpSpPr>
              <a:xfrm>
                <a:off x="3092450" y="3065860"/>
                <a:ext cx="91440" cy="347660"/>
                <a:chOff x="1974637" y="2034380"/>
                <a:chExt cx="91440" cy="347660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0D381DF5-BA21-EB5D-D373-D1E06CDB0253}"/>
                    </a:ext>
                  </a:extLst>
                </p:cNvPr>
                <p:cNvGrpSpPr/>
                <p:nvPr/>
              </p:nvGrpSpPr>
              <p:grpSpPr>
                <a:xfrm>
                  <a:off x="1978712" y="2034380"/>
                  <a:ext cx="79057" cy="347660"/>
                  <a:chOff x="1414781" y="2055809"/>
                  <a:chExt cx="79057" cy="347660"/>
                </a:xfrm>
              </p:grpSpPr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C5278684-8F59-6DA0-6D20-285ED1B5B306}"/>
                      </a:ext>
                    </a:extLst>
                  </p:cNvPr>
                  <p:cNvCxnSpPr/>
                  <p:nvPr/>
                </p:nvCxnSpPr>
                <p:spPr>
                  <a:xfrm>
                    <a:off x="1455737" y="2057394"/>
                    <a:ext cx="0" cy="346075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BE23FBB-7CAF-C0E5-DB64-1FD7544077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40346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168B6F03-5D62-2C80-894D-CEC0EFC539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14781" y="2055809"/>
                    <a:ext cx="79057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F4C46B91-6202-585F-9605-3303535FD12E}"/>
                    </a:ext>
                  </a:extLst>
                </p:cNvPr>
                <p:cNvSpPr/>
                <p:nvPr/>
              </p:nvSpPr>
              <p:spPr>
                <a:xfrm>
                  <a:off x="1974637" y="2161445"/>
                  <a:ext cx="91440" cy="95567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17416" name="Picture 2">
            <a:extLst>
              <a:ext uri="{FF2B5EF4-FFF2-40B4-BE49-F238E27FC236}">
                <a16:creationId xmlns:a16="http://schemas.microsoft.com/office/drawing/2014/main" id="{15541DFB-FF05-C2A7-4F53-777AB87C0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552" y="6581824"/>
            <a:ext cx="252395" cy="2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7" name="Picture 4">
            <a:extLst>
              <a:ext uri="{FF2B5EF4-FFF2-40B4-BE49-F238E27FC236}">
                <a16:creationId xmlns:a16="http://schemas.microsoft.com/office/drawing/2014/main" id="{E427108D-A360-F4A1-866C-E74461213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5" y="5037133"/>
            <a:ext cx="218384" cy="3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7417">
            <a:extLst>
              <a:ext uri="{FF2B5EF4-FFF2-40B4-BE49-F238E27FC236}">
                <a16:creationId xmlns:a16="http://schemas.microsoft.com/office/drawing/2014/main" id="{A964EBC4-EF35-FB02-CDB7-28A9D146F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14" y="4311519"/>
            <a:ext cx="328731" cy="20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9" name="Picture 8">
            <a:extLst>
              <a:ext uri="{FF2B5EF4-FFF2-40B4-BE49-F238E27FC236}">
                <a16:creationId xmlns:a16="http://schemas.microsoft.com/office/drawing/2014/main" id="{EE30B254-DC3E-A9D3-9E1A-4E3F465E5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836" y="4291734"/>
            <a:ext cx="338929" cy="21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8">
            <a:extLst>
              <a:ext uri="{FF2B5EF4-FFF2-40B4-BE49-F238E27FC236}">
                <a16:creationId xmlns:a16="http://schemas.microsoft.com/office/drawing/2014/main" id="{8703D3BE-636D-9C70-B68C-7F42ADD1C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628" y="3560012"/>
            <a:ext cx="338929" cy="21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21" name="Title 1">
            <a:extLst>
              <a:ext uri="{FF2B5EF4-FFF2-40B4-BE49-F238E27FC236}">
                <a16:creationId xmlns:a16="http://schemas.microsoft.com/office/drawing/2014/main" id="{B969555A-0D18-3D68-DFB5-F0336CDA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Typical day of Bayes</a:t>
            </a:r>
          </a:p>
        </p:txBody>
      </p:sp>
      <p:sp>
        <p:nvSpPr>
          <p:cNvPr id="17423" name="Freeform: Shape 17422">
            <a:extLst>
              <a:ext uri="{FF2B5EF4-FFF2-40B4-BE49-F238E27FC236}">
                <a16:creationId xmlns:a16="http://schemas.microsoft.com/office/drawing/2014/main" id="{878C6349-3A26-CC27-0BE6-66FA0DCD5511}"/>
              </a:ext>
            </a:extLst>
          </p:cNvPr>
          <p:cNvSpPr/>
          <p:nvPr/>
        </p:nvSpPr>
        <p:spPr>
          <a:xfrm>
            <a:off x="720247" y="4662540"/>
            <a:ext cx="2924827" cy="1525318"/>
          </a:xfrm>
          <a:custGeom>
            <a:avLst/>
            <a:gdLst>
              <a:gd name="connsiteX0" fmla="*/ 0 w 2924827"/>
              <a:gd name="connsiteY0" fmla="*/ 97350 h 1525318"/>
              <a:gd name="connsiteX1" fmla="*/ 169101 w 2924827"/>
              <a:gd name="connsiteY1" fmla="*/ 91087 h 1525318"/>
              <a:gd name="connsiteX2" fmla="*/ 231731 w 2924827"/>
              <a:gd name="connsiteY2" fmla="*/ 84824 h 1525318"/>
              <a:gd name="connsiteX3" fmla="*/ 338202 w 2924827"/>
              <a:gd name="connsiteY3" fmla="*/ 78561 h 1525318"/>
              <a:gd name="connsiteX4" fmla="*/ 382043 w 2924827"/>
              <a:gd name="connsiteY4" fmla="*/ 66035 h 1525318"/>
              <a:gd name="connsiteX5" fmla="*/ 400832 w 2924827"/>
              <a:gd name="connsiteY5" fmla="*/ 59772 h 1525318"/>
              <a:gd name="connsiteX6" fmla="*/ 507304 w 2924827"/>
              <a:gd name="connsiteY6" fmla="*/ 47246 h 1525318"/>
              <a:gd name="connsiteX7" fmla="*/ 563671 w 2924827"/>
              <a:gd name="connsiteY7" fmla="*/ 34720 h 1525318"/>
              <a:gd name="connsiteX8" fmla="*/ 594986 w 2924827"/>
              <a:gd name="connsiteY8" fmla="*/ 28457 h 1525318"/>
              <a:gd name="connsiteX9" fmla="*/ 676405 w 2924827"/>
              <a:gd name="connsiteY9" fmla="*/ 22194 h 1525318"/>
              <a:gd name="connsiteX10" fmla="*/ 720246 w 2924827"/>
              <a:gd name="connsiteY10" fmla="*/ 15931 h 1525318"/>
              <a:gd name="connsiteX11" fmla="*/ 851769 w 2924827"/>
              <a:gd name="connsiteY11" fmla="*/ 9668 h 1525318"/>
              <a:gd name="connsiteX12" fmla="*/ 870558 w 2924827"/>
              <a:gd name="connsiteY12" fmla="*/ 22194 h 1525318"/>
              <a:gd name="connsiteX13" fmla="*/ 908137 w 2924827"/>
              <a:gd name="connsiteY13" fmla="*/ 34720 h 1525318"/>
              <a:gd name="connsiteX14" fmla="*/ 977030 w 2924827"/>
              <a:gd name="connsiteY14" fmla="*/ 59772 h 1525318"/>
              <a:gd name="connsiteX15" fmla="*/ 1083501 w 2924827"/>
              <a:gd name="connsiteY15" fmla="*/ 84824 h 1525318"/>
              <a:gd name="connsiteX16" fmla="*/ 1139868 w 2924827"/>
              <a:gd name="connsiteY16" fmla="*/ 122402 h 1525318"/>
              <a:gd name="connsiteX17" fmla="*/ 1183709 w 2924827"/>
              <a:gd name="connsiteY17" fmla="*/ 141192 h 1525318"/>
              <a:gd name="connsiteX18" fmla="*/ 1252602 w 2924827"/>
              <a:gd name="connsiteY18" fmla="*/ 197559 h 1525318"/>
              <a:gd name="connsiteX19" fmla="*/ 1277654 w 2924827"/>
              <a:gd name="connsiteY19" fmla="*/ 210085 h 1525318"/>
              <a:gd name="connsiteX20" fmla="*/ 1340285 w 2924827"/>
              <a:gd name="connsiteY20" fmla="*/ 266452 h 1525318"/>
              <a:gd name="connsiteX21" fmla="*/ 1352811 w 2924827"/>
              <a:gd name="connsiteY21" fmla="*/ 285241 h 1525318"/>
              <a:gd name="connsiteX22" fmla="*/ 1396652 w 2924827"/>
              <a:gd name="connsiteY22" fmla="*/ 341608 h 1525318"/>
              <a:gd name="connsiteX23" fmla="*/ 1427967 w 2924827"/>
              <a:gd name="connsiteY23" fmla="*/ 416764 h 1525318"/>
              <a:gd name="connsiteX24" fmla="*/ 1459282 w 2924827"/>
              <a:gd name="connsiteY24" fmla="*/ 479394 h 1525318"/>
              <a:gd name="connsiteX25" fmla="*/ 1471808 w 2924827"/>
              <a:gd name="connsiteY25" fmla="*/ 516972 h 1525318"/>
              <a:gd name="connsiteX26" fmla="*/ 1503123 w 2924827"/>
              <a:gd name="connsiteY26" fmla="*/ 635970 h 1525318"/>
              <a:gd name="connsiteX27" fmla="*/ 1534438 w 2924827"/>
              <a:gd name="connsiteY27" fmla="*/ 761230 h 1525318"/>
              <a:gd name="connsiteX28" fmla="*/ 1540701 w 2924827"/>
              <a:gd name="connsiteY28" fmla="*/ 817597 h 1525318"/>
              <a:gd name="connsiteX29" fmla="*/ 1546964 w 2924827"/>
              <a:gd name="connsiteY29" fmla="*/ 880227 h 1525318"/>
              <a:gd name="connsiteX30" fmla="*/ 1559490 w 2924827"/>
              <a:gd name="connsiteY30" fmla="*/ 949120 h 1525318"/>
              <a:gd name="connsiteX31" fmla="*/ 1565753 w 2924827"/>
              <a:gd name="connsiteY31" fmla="*/ 1230956 h 1525318"/>
              <a:gd name="connsiteX32" fmla="*/ 1603331 w 2924827"/>
              <a:gd name="connsiteY32" fmla="*/ 1168326 h 1525318"/>
              <a:gd name="connsiteX33" fmla="*/ 1622120 w 2924827"/>
              <a:gd name="connsiteY33" fmla="*/ 1124485 h 1525318"/>
              <a:gd name="connsiteX34" fmla="*/ 1647172 w 2924827"/>
              <a:gd name="connsiteY34" fmla="*/ 1074381 h 1525318"/>
              <a:gd name="connsiteX35" fmla="*/ 1665961 w 2924827"/>
              <a:gd name="connsiteY35" fmla="*/ 1036802 h 1525318"/>
              <a:gd name="connsiteX36" fmla="*/ 1691013 w 2924827"/>
              <a:gd name="connsiteY36" fmla="*/ 992961 h 1525318"/>
              <a:gd name="connsiteX37" fmla="*/ 1709802 w 2924827"/>
              <a:gd name="connsiteY37" fmla="*/ 949120 h 1525318"/>
              <a:gd name="connsiteX38" fmla="*/ 1722328 w 2924827"/>
              <a:gd name="connsiteY38" fmla="*/ 917805 h 1525318"/>
              <a:gd name="connsiteX39" fmla="*/ 1741117 w 2924827"/>
              <a:gd name="connsiteY39" fmla="*/ 899016 h 1525318"/>
              <a:gd name="connsiteX40" fmla="*/ 1759906 w 2924827"/>
              <a:gd name="connsiteY40" fmla="*/ 873964 h 1525318"/>
              <a:gd name="connsiteX41" fmla="*/ 1778695 w 2924827"/>
              <a:gd name="connsiteY41" fmla="*/ 855175 h 1525318"/>
              <a:gd name="connsiteX42" fmla="*/ 1797485 w 2924827"/>
              <a:gd name="connsiteY42" fmla="*/ 830123 h 1525318"/>
              <a:gd name="connsiteX43" fmla="*/ 1822537 w 2924827"/>
              <a:gd name="connsiteY43" fmla="*/ 811334 h 1525318"/>
              <a:gd name="connsiteX44" fmla="*/ 1841326 w 2924827"/>
              <a:gd name="connsiteY44" fmla="*/ 773756 h 1525318"/>
              <a:gd name="connsiteX45" fmla="*/ 1866378 w 2924827"/>
              <a:gd name="connsiteY45" fmla="*/ 754967 h 1525318"/>
              <a:gd name="connsiteX46" fmla="*/ 1903956 w 2924827"/>
              <a:gd name="connsiteY46" fmla="*/ 717389 h 1525318"/>
              <a:gd name="connsiteX47" fmla="*/ 1929008 w 2924827"/>
              <a:gd name="connsiteY47" fmla="*/ 692337 h 1525318"/>
              <a:gd name="connsiteX48" fmla="*/ 1954060 w 2924827"/>
              <a:gd name="connsiteY48" fmla="*/ 661022 h 1525318"/>
              <a:gd name="connsiteX49" fmla="*/ 2010427 w 2924827"/>
              <a:gd name="connsiteY49" fmla="*/ 673548 h 1525318"/>
              <a:gd name="connsiteX50" fmla="*/ 2029216 w 2924827"/>
              <a:gd name="connsiteY50" fmla="*/ 711126 h 1525318"/>
              <a:gd name="connsiteX51" fmla="*/ 2041742 w 2924827"/>
              <a:gd name="connsiteY51" fmla="*/ 748704 h 1525318"/>
              <a:gd name="connsiteX52" fmla="*/ 2060531 w 2924827"/>
              <a:gd name="connsiteY52" fmla="*/ 798808 h 1525318"/>
              <a:gd name="connsiteX53" fmla="*/ 2085583 w 2924827"/>
              <a:gd name="connsiteY53" fmla="*/ 917805 h 1525318"/>
              <a:gd name="connsiteX54" fmla="*/ 2091846 w 2924827"/>
              <a:gd name="connsiteY54" fmla="*/ 949120 h 1525318"/>
              <a:gd name="connsiteX55" fmla="*/ 2110635 w 2924827"/>
              <a:gd name="connsiteY55" fmla="*/ 999224 h 1525318"/>
              <a:gd name="connsiteX56" fmla="*/ 2129424 w 2924827"/>
              <a:gd name="connsiteY56" fmla="*/ 1124485 h 1525318"/>
              <a:gd name="connsiteX57" fmla="*/ 2141950 w 2924827"/>
              <a:gd name="connsiteY57" fmla="*/ 1237219 h 1525318"/>
              <a:gd name="connsiteX58" fmla="*/ 2154476 w 2924827"/>
              <a:gd name="connsiteY58" fmla="*/ 1281060 h 1525318"/>
              <a:gd name="connsiteX59" fmla="*/ 2160739 w 2924827"/>
              <a:gd name="connsiteY59" fmla="*/ 1318638 h 1525318"/>
              <a:gd name="connsiteX60" fmla="*/ 2179528 w 2924827"/>
              <a:gd name="connsiteY60" fmla="*/ 1412583 h 1525318"/>
              <a:gd name="connsiteX61" fmla="*/ 2192054 w 2924827"/>
              <a:gd name="connsiteY61" fmla="*/ 1494002 h 1525318"/>
              <a:gd name="connsiteX62" fmla="*/ 2198317 w 2924827"/>
              <a:gd name="connsiteY62" fmla="*/ 1525318 h 1525318"/>
              <a:gd name="connsiteX63" fmla="*/ 2204580 w 2924827"/>
              <a:gd name="connsiteY63" fmla="*/ 1381268 h 1525318"/>
              <a:gd name="connsiteX64" fmla="*/ 2223369 w 2924827"/>
              <a:gd name="connsiteY64" fmla="*/ 1268534 h 1525318"/>
              <a:gd name="connsiteX65" fmla="*/ 2235895 w 2924827"/>
              <a:gd name="connsiteY65" fmla="*/ 1180852 h 1525318"/>
              <a:gd name="connsiteX66" fmla="*/ 2242158 w 2924827"/>
              <a:gd name="connsiteY66" fmla="*/ 1099433 h 1525318"/>
              <a:gd name="connsiteX67" fmla="*/ 2254685 w 2924827"/>
              <a:gd name="connsiteY67" fmla="*/ 1074381 h 1525318"/>
              <a:gd name="connsiteX68" fmla="*/ 2273474 w 2924827"/>
              <a:gd name="connsiteY68" fmla="*/ 1018013 h 1525318"/>
              <a:gd name="connsiteX69" fmla="*/ 2292263 w 2924827"/>
              <a:gd name="connsiteY69" fmla="*/ 980435 h 1525318"/>
              <a:gd name="connsiteX70" fmla="*/ 2304789 w 2924827"/>
              <a:gd name="connsiteY70" fmla="*/ 949120 h 1525318"/>
              <a:gd name="connsiteX71" fmla="*/ 2342367 w 2924827"/>
              <a:gd name="connsiteY71" fmla="*/ 899016 h 1525318"/>
              <a:gd name="connsiteX72" fmla="*/ 2361156 w 2924827"/>
              <a:gd name="connsiteY72" fmla="*/ 867701 h 1525318"/>
              <a:gd name="connsiteX73" fmla="*/ 2379945 w 2924827"/>
              <a:gd name="connsiteY73" fmla="*/ 848912 h 1525318"/>
              <a:gd name="connsiteX74" fmla="*/ 2417523 w 2924827"/>
              <a:gd name="connsiteY74" fmla="*/ 798808 h 1525318"/>
              <a:gd name="connsiteX75" fmla="*/ 2436312 w 2924827"/>
              <a:gd name="connsiteY75" fmla="*/ 780019 h 1525318"/>
              <a:gd name="connsiteX76" fmla="*/ 2473890 w 2924827"/>
              <a:gd name="connsiteY76" fmla="*/ 742441 h 1525318"/>
              <a:gd name="connsiteX77" fmla="*/ 2549046 w 2924827"/>
              <a:gd name="connsiteY77" fmla="*/ 686074 h 1525318"/>
              <a:gd name="connsiteX78" fmla="*/ 2611676 w 2924827"/>
              <a:gd name="connsiteY78" fmla="*/ 661022 h 1525318"/>
              <a:gd name="connsiteX79" fmla="*/ 2711885 w 2924827"/>
              <a:gd name="connsiteY79" fmla="*/ 648496 h 1525318"/>
              <a:gd name="connsiteX80" fmla="*/ 2812093 w 2924827"/>
              <a:gd name="connsiteY80" fmla="*/ 654759 h 1525318"/>
              <a:gd name="connsiteX81" fmla="*/ 2899775 w 2924827"/>
              <a:gd name="connsiteY81" fmla="*/ 667285 h 1525318"/>
              <a:gd name="connsiteX82" fmla="*/ 2924827 w 2924827"/>
              <a:gd name="connsiteY82" fmla="*/ 673548 h 152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924827" h="1525318">
                <a:moveTo>
                  <a:pt x="0" y="97350"/>
                </a:moveTo>
                <a:lnTo>
                  <a:pt x="169101" y="91087"/>
                </a:lnTo>
                <a:cubicBezTo>
                  <a:pt x="190051" y="89955"/>
                  <a:pt x="210808" y="86374"/>
                  <a:pt x="231731" y="84824"/>
                </a:cubicBezTo>
                <a:cubicBezTo>
                  <a:pt x="267186" y="82198"/>
                  <a:pt x="302712" y="80649"/>
                  <a:pt x="338202" y="78561"/>
                </a:cubicBezTo>
                <a:cubicBezTo>
                  <a:pt x="383252" y="63544"/>
                  <a:pt x="326994" y="81763"/>
                  <a:pt x="382043" y="66035"/>
                </a:cubicBezTo>
                <a:cubicBezTo>
                  <a:pt x="388391" y="64221"/>
                  <a:pt x="394387" y="61204"/>
                  <a:pt x="400832" y="59772"/>
                </a:cubicBezTo>
                <a:cubicBezTo>
                  <a:pt x="435633" y="52038"/>
                  <a:pt x="472108" y="50446"/>
                  <a:pt x="507304" y="47246"/>
                </a:cubicBezTo>
                <a:cubicBezTo>
                  <a:pt x="540432" y="36203"/>
                  <a:pt x="515172" y="43538"/>
                  <a:pt x="563671" y="34720"/>
                </a:cubicBezTo>
                <a:cubicBezTo>
                  <a:pt x="574144" y="32816"/>
                  <a:pt x="584406" y="29633"/>
                  <a:pt x="594986" y="28457"/>
                </a:cubicBezTo>
                <a:cubicBezTo>
                  <a:pt x="622039" y="25451"/>
                  <a:pt x="649320" y="24902"/>
                  <a:pt x="676405" y="22194"/>
                </a:cubicBezTo>
                <a:cubicBezTo>
                  <a:pt x="691094" y="20725"/>
                  <a:pt x="705632" y="18019"/>
                  <a:pt x="720246" y="15931"/>
                </a:cubicBezTo>
                <a:cubicBezTo>
                  <a:pt x="778585" y="-3515"/>
                  <a:pt x="766074" y="-4615"/>
                  <a:pt x="851769" y="9668"/>
                </a:cubicBezTo>
                <a:cubicBezTo>
                  <a:pt x="859194" y="10905"/>
                  <a:pt x="863680" y="19137"/>
                  <a:pt x="870558" y="22194"/>
                </a:cubicBezTo>
                <a:cubicBezTo>
                  <a:pt x="882624" y="27557"/>
                  <a:pt x="895949" y="29642"/>
                  <a:pt x="908137" y="34720"/>
                </a:cubicBezTo>
                <a:cubicBezTo>
                  <a:pt x="973353" y="61893"/>
                  <a:pt x="918212" y="48008"/>
                  <a:pt x="977030" y="59772"/>
                </a:cubicBezTo>
                <a:cubicBezTo>
                  <a:pt x="1040575" y="97899"/>
                  <a:pt x="974172" y="64325"/>
                  <a:pt x="1083501" y="84824"/>
                </a:cubicBezTo>
                <a:cubicBezTo>
                  <a:pt x="1106051" y="89052"/>
                  <a:pt x="1121964" y="111958"/>
                  <a:pt x="1139868" y="122402"/>
                </a:cubicBezTo>
                <a:cubicBezTo>
                  <a:pt x="1153601" y="130413"/>
                  <a:pt x="1170480" y="132373"/>
                  <a:pt x="1183709" y="141192"/>
                </a:cubicBezTo>
                <a:cubicBezTo>
                  <a:pt x="1208397" y="157651"/>
                  <a:pt x="1226063" y="184290"/>
                  <a:pt x="1252602" y="197559"/>
                </a:cubicBezTo>
                <a:cubicBezTo>
                  <a:pt x="1260953" y="201734"/>
                  <a:pt x="1269737" y="205137"/>
                  <a:pt x="1277654" y="210085"/>
                </a:cubicBezTo>
                <a:cubicBezTo>
                  <a:pt x="1296135" y="221636"/>
                  <a:pt x="1330527" y="251815"/>
                  <a:pt x="1340285" y="266452"/>
                </a:cubicBezTo>
                <a:cubicBezTo>
                  <a:pt x="1344460" y="272715"/>
                  <a:pt x="1348190" y="279299"/>
                  <a:pt x="1352811" y="285241"/>
                </a:cubicBezTo>
                <a:cubicBezTo>
                  <a:pt x="1357514" y="291288"/>
                  <a:pt x="1389591" y="326478"/>
                  <a:pt x="1396652" y="341608"/>
                </a:cubicBezTo>
                <a:cubicBezTo>
                  <a:pt x="1408129" y="366202"/>
                  <a:pt x="1416737" y="392057"/>
                  <a:pt x="1427967" y="416764"/>
                </a:cubicBezTo>
                <a:cubicBezTo>
                  <a:pt x="1437626" y="438013"/>
                  <a:pt x="1449927" y="458010"/>
                  <a:pt x="1459282" y="479394"/>
                </a:cubicBezTo>
                <a:cubicBezTo>
                  <a:pt x="1464574" y="491491"/>
                  <a:pt x="1468248" y="504257"/>
                  <a:pt x="1471808" y="516972"/>
                </a:cubicBezTo>
                <a:cubicBezTo>
                  <a:pt x="1482867" y="556469"/>
                  <a:pt x="1494225" y="595930"/>
                  <a:pt x="1503123" y="635970"/>
                </a:cubicBezTo>
                <a:cubicBezTo>
                  <a:pt x="1520813" y="715573"/>
                  <a:pt x="1510585" y="673768"/>
                  <a:pt x="1534438" y="761230"/>
                </a:cubicBezTo>
                <a:cubicBezTo>
                  <a:pt x="1536526" y="780019"/>
                  <a:pt x="1538722" y="798796"/>
                  <a:pt x="1540701" y="817597"/>
                </a:cubicBezTo>
                <a:cubicBezTo>
                  <a:pt x="1542897" y="838463"/>
                  <a:pt x="1543997" y="859457"/>
                  <a:pt x="1546964" y="880227"/>
                </a:cubicBezTo>
                <a:cubicBezTo>
                  <a:pt x="1550265" y="903333"/>
                  <a:pt x="1555315" y="926156"/>
                  <a:pt x="1559490" y="949120"/>
                </a:cubicBezTo>
                <a:cubicBezTo>
                  <a:pt x="1561578" y="1043065"/>
                  <a:pt x="1547324" y="1138812"/>
                  <a:pt x="1565753" y="1230956"/>
                </a:cubicBezTo>
                <a:cubicBezTo>
                  <a:pt x="1570528" y="1254829"/>
                  <a:pt x="1593741" y="1190704"/>
                  <a:pt x="1603331" y="1168326"/>
                </a:cubicBezTo>
                <a:cubicBezTo>
                  <a:pt x="1609594" y="1153712"/>
                  <a:pt x="1615396" y="1138893"/>
                  <a:pt x="1622120" y="1124485"/>
                </a:cubicBezTo>
                <a:cubicBezTo>
                  <a:pt x="1630016" y="1107564"/>
                  <a:pt x="1638821" y="1091082"/>
                  <a:pt x="1647172" y="1074381"/>
                </a:cubicBezTo>
                <a:cubicBezTo>
                  <a:pt x="1653435" y="1061855"/>
                  <a:pt x="1659013" y="1048962"/>
                  <a:pt x="1665961" y="1036802"/>
                </a:cubicBezTo>
                <a:lnTo>
                  <a:pt x="1691013" y="992961"/>
                </a:lnTo>
                <a:cubicBezTo>
                  <a:pt x="1704048" y="940822"/>
                  <a:pt x="1688176" y="992372"/>
                  <a:pt x="1709802" y="949120"/>
                </a:cubicBezTo>
                <a:cubicBezTo>
                  <a:pt x="1714830" y="939064"/>
                  <a:pt x="1716370" y="927339"/>
                  <a:pt x="1722328" y="917805"/>
                </a:cubicBezTo>
                <a:cubicBezTo>
                  <a:pt x="1727022" y="910294"/>
                  <a:pt x="1735353" y="905741"/>
                  <a:pt x="1741117" y="899016"/>
                </a:cubicBezTo>
                <a:cubicBezTo>
                  <a:pt x="1747910" y="891091"/>
                  <a:pt x="1753113" y="881889"/>
                  <a:pt x="1759906" y="873964"/>
                </a:cubicBezTo>
                <a:cubicBezTo>
                  <a:pt x="1765670" y="867239"/>
                  <a:pt x="1772931" y="861900"/>
                  <a:pt x="1778695" y="855175"/>
                </a:cubicBezTo>
                <a:cubicBezTo>
                  <a:pt x="1785488" y="847250"/>
                  <a:pt x="1790104" y="837504"/>
                  <a:pt x="1797485" y="830123"/>
                </a:cubicBezTo>
                <a:cubicBezTo>
                  <a:pt x="1804866" y="822742"/>
                  <a:pt x="1815156" y="818715"/>
                  <a:pt x="1822537" y="811334"/>
                </a:cubicBezTo>
                <a:cubicBezTo>
                  <a:pt x="1886949" y="746922"/>
                  <a:pt x="1790387" y="834882"/>
                  <a:pt x="1841326" y="773756"/>
                </a:cubicBezTo>
                <a:cubicBezTo>
                  <a:pt x="1848008" y="765737"/>
                  <a:pt x="1858619" y="761950"/>
                  <a:pt x="1866378" y="754967"/>
                </a:cubicBezTo>
                <a:cubicBezTo>
                  <a:pt x="1879545" y="743117"/>
                  <a:pt x="1903956" y="717389"/>
                  <a:pt x="1903956" y="717389"/>
                </a:cubicBezTo>
                <a:cubicBezTo>
                  <a:pt x="1918430" y="673966"/>
                  <a:pt x="1897832" y="719059"/>
                  <a:pt x="1929008" y="692337"/>
                </a:cubicBezTo>
                <a:cubicBezTo>
                  <a:pt x="1939157" y="683637"/>
                  <a:pt x="1945709" y="671460"/>
                  <a:pt x="1954060" y="661022"/>
                </a:cubicBezTo>
                <a:cubicBezTo>
                  <a:pt x="1972849" y="665197"/>
                  <a:pt x="1994412" y="662871"/>
                  <a:pt x="2010427" y="673548"/>
                </a:cubicBezTo>
                <a:cubicBezTo>
                  <a:pt x="2022079" y="681316"/>
                  <a:pt x="2023830" y="698199"/>
                  <a:pt x="2029216" y="711126"/>
                </a:cubicBezTo>
                <a:cubicBezTo>
                  <a:pt x="2034294" y="723314"/>
                  <a:pt x="2037301" y="736270"/>
                  <a:pt x="2041742" y="748704"/>
                </a:cubicBezTo>
                <a:cubicBezTo>
                  <a:pt x="2047741" y="765502"/>
                  <a:pt x="2054268" y="782107"/>
                  <a:pt x="2060531" y="798808"/>
                </a:cubicBezTo>
                <a:cubicBezTo>
                  <a:pt x="2083182" y="923387"/>
                  <a:pt x="2062200" y="816478"/>
                  <a:pt x="2085583" y="917805"/>
                </a:cubicBezTo>
                <a:cubicBezTo>
                  <a:pt x="2087977" y="928177"/>
                  <a:pt x="2088715" y="938946"/>
                  <a:pt x="2091846" y="949120"/>
                </a:cubicBezTo>
                <a:cubicBezTo>
                  <a:pt x="2097092" y="966168"/>
                  <a:pt x="2104372" y="982523"/>
                  <a:pt x="2110635" y="999224"/>
                </a:cubicBezTo>
                <a:cubicBezTo>
                  <a:pt x="2116898" y="1040978"/>
                  <a:pt x="2124761" y="1082522"/>
                  <a:pt x="2129424" y="1124485"/>
                </a:cubicBezTo>
                <a:cubicBezTo>
                  <a:pt x="2133599" y="1162063"/>
                  <a:pt x="2131563" y="1200864"/>
                  <a:pt x="2141950" y="1237219"/>
                </a:cubicBezTo>
                <a:cubicBezTo>
                  <a:pt x="2146125" y="1251833"/>
                  <a:pt x="2151058" y="1266251"/>
                  <a:pt x="2154476" y="1281060"/>
                </a:cubicBezTo>
                <a:cubicBezTo>
                  <a:pt x="2157331" y="1293434"/>
                  <a:pt x="2158363" y="1306163"/>
                  <a:pt x="2160739" y="1318638"/>
                </a:cubicBezTo>
                <a:cubicBezTo>
                  <a:pt x="2166714" y="1350009"/>
                  <a:pt x="2175012" y="1380969"/>
                  <a:pt x="2179528" y="1412583"/>
                </a:cubicBezTo>
                <a:cubicBezTo>
                  <a:pt x="2184220" y="1445427"/>
                  <a:pt x="2186260" y="1462137"/>
                  <a:pt x="2192054" y="1494002"/>
                </a:cubicBezTo>
                <a:cubicBezTo>
                  <a:pt x="2193958" y="1504476"/>
                  <a:pt x="2196229" y="1514879"/>
                  <a:pt x="2198317" y="1525318"/>
                </a:cubicBezTo>
                <a:cubicBezTo>
                  <a:pt x="2200405" y="1477301"/>
                  <a:pt x="2201486" y="1429230"/>
                  <a:pt x="2204580" y="1381268"/>
                </a:cubicBezTo>
                <a:cubicBezTo>
                  <a:pt x="2208019" y="1327966"/>
                  <a:pt x="2214455" y="1324991"/>
                  <a:pt x="2223369" y="1268534"/>
                </a:cubicBezTo>
                <a:cubicBezTo>
                  <a:pt x="2245685" y="1127202"/>
                  <a:pt x="2217547" y="1272590"/>
                  <a:pt x="2235895" y="1180852"/>
                </a:cubicBezTo>
                <a:cubicBezTo>
                  <a:pt x="2237983" y="1153712"/>
                  <a:pt x="2237427" y="1126239"/>
                  <a:pt x="2242158" y="1099433"/>
                </a:cubicBezTo>
                <a:cubicBezTo>
                  <a:pt x="2243781" y="1090239"/>
                  <a:pt x="2251333" y="1083095"/>
                  <a:pt x="2254685" y="1074381"/>
                </a:cubicBezTo>
                <a:cubicBezTo>
                  <a:pt x="2261795" y="1055896"/>
                  <a:pt x="2266118" y="1036402"/>
                  <a:pt x="2273474" y="1018013"/>
                </a:cubicBezTo>
                <a:cubicBezTo>
                  <a:pt x="2278675" y="1005010"/>
                  <a:pt x="2286468" y="993184"/>
                  <a:pt x="2292263" y="980435"/>
                </a:cubicBezTo>
                <a:cubicBezTo>
                  <a:pt x="2296915" y="970200"/>
                  <a:pt x="2298897" y="958695"/>
                  <a:pt x="2304789" y="949120"/>
                </a:cubicBezTo>
                <a:cubicBezTo>
                  <a:pt x="2315730" y="931340"/>
                  <a:pt x="2331626" y="916918"/>
                  <a:pt x="2342367" y="899016"/>
                </a:cubicBezTo>
                <a:cubicBezTo>
                  <a:pt x="2348630" y="888578"/>
                  <a:pt x="2353852" y="877439"/>
                  <a:pt x="2361156" y="867701"/>
                </a:cubicBezTo>
                <a:cubicBezTo>
                  <a:pt x="2366470" y="860615"/>
                  <a:pt x="2374336" y="855767"/>
                  <a:pt x="2379945" y="848912"/>
                </a:cubicBezTo>
                <a:cubicBezTo>
                  <a:pt x="2393165" y="832754"/>
                  <a:pt x="2402761" y="813570"/>
                  <a:pt x="2417523" y="798808"/>
                </a:cubicBezTo>
                <a:cubicBezTo>
                  <a:pt x="2423786" y="792545"/>
                  <a:pt x="2430998" y="787105"/>
                  <a:pt x="2436312" y="780019"/>
                </a:cubicBezTo>
                <a:cubicBezTo>
                  <a:pt x="2465893" y="740578"/>
                  <a:pt x="2439542" y="753890"/>
                  <a:pt x="2473890" y="742441"/>
                </a:cubicBezTo>
                <a:cubicBezTo>
                  <a:pt x="2495080" y="700061"/>
                  <a:pt x="2482502" y="712692"/>
                  <a:pt x="2549046" y="686074"/>
                </a:cubicBezTo>
                <a:cubicBezTo>
                  <a:pt x="2569923" y="677723"/>
                  <a:pt x="2589417" y="664202"/>
                  <a:pt x="2611676" y="661022"/>
                </a:cubicBezTo>
                <a:cubicBezTo>
                  <a:pt x="2674232" y="652085"/>
                  <a:pt x="2640845" y="656389"/>
                  <a:pt x="2711885" y="648496"/>
                </a:cubicBezTo>
                <a:cubicBezTo>
                  <a:pt x="2745288" y="650584"/>
                  <a:pt x="2778791" y="651429"/>
                  <a:pt x="2812093" y="654759"/>
                </a:cubicBezTo>
                <a:cubicBezTo>
                  <a:pt x="2841471" y="657697"/>
                  <a:pt x="2871132" y="660124"/>
                  <a:pt x="2899775" y="667285"/>
                </a:cubicBezTo>
                <a:lnTo>
                  <a:pt x="2924827" y="673548"/>
                </a:lnTo>
              </a:path>
            </a:pathLst>
          </a:cu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27" name="Group 17426">
            <a:extLst>
              <a:ext uri="{FF2B5EF4-FFF2-40B4-BE49-F238E27FC236}">
                <a16:creationId xmlns:a16="http://schemas.microsoft.com/office/drawing/2014/main" id="{F3A39367-449B-BDC1-D166-E498E8BCECAD}"/>
              </a:ext>
            </a:extLst>
          </p:cNvPr>
          <p:cNvGrpSpPr/>
          <p:nvPr/>
        </p:nvGrpSpPr>
        <p:grpSpPr>
          <a:xfrm>
            <a:off x="669670" y="4337368"/>
            <a:ext cx="3308581" cy="2135687"/>
            <a:chOff x="669670" y="4337368"/>
            <a:chExt cx="3308581" cy="2135687"/>
          </a:xfrm>
        </p:grpSpPr>
        <p:sp>
          <p:nvSpPr>
            <p:cNvPr id="17425" name="Freeform: Shape 17424">
              <a:extLst>
                <a:ext uri="{FF2B5EF4-FFF2-40B4-BE49-F238E27FC236}">
                  <a16:creationId xmlns:a16="http://schemas.microsoft.com/office/drawing/2014/main" id="{E4AADEDB-94AE-5849-8008-968F1C25CAA9}"/>
                </a:ext>
              </a:extLst>
            </p:cNvPr>
            <p:cNvSpPr/>
            <p:nvPr/>
          </p:nvSpPr>
          <p:spPr>
            <a:xfrm>
              <a:off x="669670" y="4337368"/>
              <a:ext cx="3249468" cy="2135687"/>
            </a:xfrm>
            <a:custGeom>
              <a:avLst/>
              <a:gdLst>
                <a:gd name="connsiteX0" fmla="*/ 31315 w 3249468"/>
                <a:gd name="connsiteY0" fmla="*/ 6263 h 2135687"/>
                <a:gd name="connsiteX1" fmla="*/ 31315 w 3249468"/>
                <a:gd name="connsiteY1" fmla="*/ 6263 h 2135687"/>
                <a:gd name="connsiteX2" fmla="*/ 507304 w 3249468"/>
                <a:gd name="connsiteY2" fmla="*/ 0 h 2135687"/>
                <a:gd name="connsiteX3" fmla="*/ 663880 w 3249468"/>
                <a:gd name="connsiteY3" fmla="*/ 6263 h 2135687"/>
                <a:gd name="connsiteX4" fmla="*/ 701458 w 3249468"/>
                <a:gd name="connsiteY4" fmla="*/ 18789 h 2135687"/>
                <a:gd name="connsiteX5" fmla="*/ 814192 w 3249468"/>
                <a:gd name="connsiteY5" fmla="*/ 25052 h 2135687"/>
                <a:gd name="connsiteX6" fmla="*/ 914400 w 3249468"/>
                <a:gd name="connsiteY6" fmla="*/ 43841 h 2135687"/>
                <a:gd name="connsiteX7" fmla="*/ 1027135 w 3249468"/>
                <a:gd name="connsiteY7" fmla="*/ 56367 h 2135687"/>
                <a:gd name="connsiteX8" fmla="*/ 1108554 w 3249468"/>
                <a:gd name="connsiteY8" fmla="*/ 75156 h 2135687"/>
                <a:gd name="connsiteX9" fmla="*/ 1202499 w 3249468"/>
                <a:gd name="connsiteY9" fmla="*/ 100208 h 2135687"/>
                <a:gd name="connsiteX10" fmla="*/ 1271392 w 3249468"/>
                <a:gd name="connsiteY10" fmla="*/ 137786 h 2135687"/>
                <a:gd name="connsiteX11" fmla="*/ 1308970 w 3249468"/>
                <a:gd name="connsiteY11" fmla="*/ 144049 h 2135687"/>
                <a:gd name="connsiteX12" fmla="*/ 1359074 w 3249468"/>
                <a:gd name="connsiteY12" fmla="*/ 175364 h 2135687"/>
                <a:gd name="connsiteX13" fmla="*/ 1396652 w 3249468"/>
                <a:gd name="connsiteY13" fmla="*/ 187890 h 2135687"/>
                <a:gd name="connsiteX14" fmla="*/ 1427967 w 3249468"/>
                <a:gd name="connsiteY14" fmla="*/ 200416 h 2135687"/>
                <a:gd name="connsiteX15" fmla="*/ 1509387 w 3249468"/>
                <a:gd name="connsiteY15" fmla="*/ 256783 h 2135687"/>
                <a:gd name="connsiteX16" fmla="*/ 1565754 w 3249468"/>
                <a:gd name="connsiteY16" fmla="*/ 306887 h 2135687"/>
                <a:gd name="connsiteX17" fmla="*/ 1584543 w 3249468"/>
                <a:gd name="connsiteY17" fmla="*/ 319413 h 2135687"/>
                <a:gd name="connsiteX18" fmla="*/ 1603332 w 3249468"/>
                <a:gd name="connsiteY18" fmla="*/ 350728 h 2135687"/>
                <a:gd name="connsiteX19" fmla="*/ 1691014 w 3249468"/>
                <a:gd name="connsiteY19" fmla="*/ 475989 h 2135687"/>
                <a:gd name="connsiteX20" fmla="*/ 1709803 w 3249468"/>
                <a:gd name="connsiteY20" fmla="*/ 513567 h 2135687"/>
                <a:gd name="connsiteX21" fmla="*/ 1734855 w 3249468"/>
                <a:gd name="connsiteY21" fmla="*/ 551145 h 2135687"/>
                <a:gd name="connsiteX22" fmla="*/ 1772433 w 3249468"/>
                <a:gd name="connsiteY22" fmla="*/ 638827 h 2135687"/>
                <a:gd name="connsiteX23" fmla="*/ 1803748 w 3249468"/>
                <a:gd name="connsiteY23" fmla="*/ 688931 h 2135687"/>
                <a:gd name="connsiteX24" fmla="*/ 1828800 w 3249468"/>
                <a:gd name="connsiteY24" fmla="*/ 764087 h 2135687"/>
                <a:gd name="connsiteX25" fmla="*/ 1841326 w 3249468"/>
                <a:gd name="connsiteY25" fmla="*/ 782876 h 2135687"/>
                <a:gd name="connsiteX26" fmla="*/ 1853852 w 3249468"/>
                <a:gd name="connsiteY26" fmla="*/ 820454 h 2135687"/>
                <a:gd name="connsiteX27" fmla="*/ 1910220 w 3249468"/>
                <a:gd name="connsiteY27" fmla="*/ 764087 h 2135687"/>
                <a:gd name="connsiteX28" fmla="*/ 1929009 w 3249468"/>
                <a:gd name="connsiteY28" fmla="*/ 745298 h 2135687"/>
                <a:gd name="connsiteX29" fmla="*/ 1947798 w 3249468"/>
                <a:gd name="connsiteY29" fmla="*/ 720246 h 2135687"/>
                <a:gd name="connsiteX30" fmla="*/ 1972850 w 3249468"/>
                <a:gd name="connsiteY30" fmla="*/ 701457 h 2135687"/>
                <a:gd name="connsiteX31" fmla="*/ 1991639 w 3249468"/>
                <a:gd name="connsiteY31" fmla="*/ 676405 h 2135687"/>
                <a:gd name="connsiteX32" fmla="*/ 2035480 w 3249468"/>
                <a:gd name="connsiteY32" fmla="*/ 651353 h 2135687"/>
                <a:gd name="connsiteX33" fmla="*/ 2060532 w 3249468"/>
                <a:gd name="connsiteY33" fmla="*/ 632564 h 2135687"/>
                <a:gd name="connsiteX34" fmla="*/ 2085584 w 3249468"/>
                <a:gd name="connsiteY34" fmla="*/ 626301 h 2135687"/>
                <a:gd name="connsiteX35" fmla="*/ 2135688 w 3249468"/>
                <a:gd name="connsiteY35" fmla="*/ 613775 h 2135687"/>
                <a:gd name="connsiteX36" fmla="*/ 2229633 w 3249468"/>
                <a:gd name="connsiteY36" fmla="*/ 620038 h 2135687"/>
                <a:gd name="connsiteX37" fmla="*/ 2267211 w 3249468"/>
                <a:gd name="connsiteY37" fmla="*/ 670142 h 2135687"/>
                <a:gd name="connsiteX38" fmla="*/ 2304789 w 3249468"/>
                <a:gd name="connsiteY38" fmla="*/ 732772 h 2135687"/>
                <a:gd name="connsiteX39" fmla="*/ 2329841 w 3249468"/>
                <a:gd name="connsiteY39" fmla="*/ 782876 h 2135687"/>
                <a:gd name="connsiteX40" fmla="*/ 2354894 w 3249468"/>
                <a:gd name="connsiteY40" fmla="*/ 826717 h 2135687"/>
                <a:gd name="connsiteX41" fmla="*/ 2379946 w 3249468"/>
                <a:gd name="connsiteY41" fmla="*/ 845506 h 2135687"/>
                <a:gd name="connsiteX42" fmla="*/ 2498943 w 3249468"/>
                <a:gd name="connsiteY42" fmla="*/ 820454 h 2135687"/>
                <a:gd name="connsiteX43" fmla="*/ 2555310 w 3249468"/>
                <a:gd name="connsiteY43" fmla="*/ 789139 h 2135687"/>
                <a:gd name="connsiteX44" fmla="*/ 2586625 w 3249468"/>
                <a:gd name="connsiteY44" fmla="*/ 770350 h 2135687"/>
                <a:gd name="connsiteX45" fmla="*/ 2630466 w 3249468"/>
                <a:gd name="connsiteY45" fmla="*/ 764087 h 2135687"/>
                <a:gd name="connsiteX46" fmla="*/ 2705622 w 3249468"/>
                <a:gd name="connsiteY46" fmla="*/ 726509 h 2135687"/>
                <a:gd name="connsiteX47" fmla="*/ 2736937 w 3249468"/>
                <a:gd name="connsiteY47" fmla="*/ 713983 h 2135687"/>
                <a:gd name="connsiteX48" fmla="*/ 2768252 w 3249468"/>
                <a:gd name="connsiteY48" fmla="*/ 695194 h 2135687"/>
                <a:gd name="connsiteX49" fmla="*/ 2824620 w 3249468"/>
                <a:gd name="connsiteY49" fmla="*/ 670142 h 2135687"/>
                <a:gd name="connsiteX50" fmla="*/ 2943617 w 3249468"/>
                <a:gd name="connsiteY50" fmla="*/ 651353 h 2135687"/>
                <a:gd name="connsiteX51" fmla="*/ 3200400 w 3249468"/>
                <a:gd name="connsiteY51" fmla="*/ 670142 h 2135687"/>
                <a:gd name="connsiteX52" fmla="*/ 3212926 w 3249468"/>
                <a:gd name="connsiteY52" fmla="*/ 713983 h 2135687"/>
                <a:gd name="connsiteX53" fmla="*/ 3206663 w 3249468"/>
                <a:gd name="connsiteY53" fmla="*/ 807928 h 2135687"/>
                <a:gd name="connsiteX54" fmla="*/ 3144033 w 3249468"/>
                <a:gd name="connsiteY54" fmla="*/ 1233813 h 2135687"/>
                <a:gd name="connsiteX55" fmla="*/ 2893513 w 3249468"/>
                <a:gd name="connsiteY55" fmla="*/ 1246339 h 2135687"/>
                <a:gd name="connsiteX56" fmla="*/ 2812094 w 3249468"/>
                <a:gd name="connsiteY56" fmla="*/ 1283917 h 2135687"/>
                <a:gd name="connsiteX57" fmla="*/ 2711885 w 3249468"/>
                <a:gd name="connsiteY57" fmla="*/ 1346547 h 2135687"/>
                <a:gd name="connsiteX58" fmla="*/ 2686833 w 3249468"/>
                <a:gd name="connsiteY58" fmla="*/ 1365336 h 2135687"/>
                <a:gd name="connsiteX59" fmla="*/ 2630466 w 3249468"/>
                <a:gd name="connsiteY59" fmla="*/ 1440493 h 2135687"/>
                <a:gd name="connsiteX60" fmla="*/ 2617940 w 3249468"/>
                <a:gd name="connsiteY60" fmla="*/ 1471808 h 2135687"/>
                <a:gd name="connsiteX61" fmla="*/ 2611677 w 3249468"/>
                <a:gd name="connsiteY61" fmla="*/ 1509386 h 2135687"/>
                <a:gd name="connsiteX62" fmla="*/ 2599151 w 3249468"/>
                <a:gd name="connsiteY62" fmla="*/ 1546964 h 2135687"/>
                <a:gd name="connsiteX63" fmla="*/ 2586625 w 3249468"/>
                <a:gd name="connsiteY63" fmla="*/ 1622120 h 2135687"/>
                <a:gd name="connsiteX64" fmla="*/ 2574099 w 3249468"/>
                <a:gd name="connsiteY64" fmla="*/ 1709802 h 2135687"/>
                <a:gd name="connsiteX65" fmla="*/ 2536521 w 3249468"/>
                <a:gd name="connsiteY65" fmla="*/ 1835063 h 2135687"/>
                <a:gd name="connsiteX66" fmla="*/ 2505206 w 3249468"/>
                <a:gd name="connsiteY66" fmla="*/ 1954060 h 2135687"/>
                <a:gd name="connsiteX67" fmla="*/ 2486417 w 3249468"/>
                <a:gd name="connsiteY67" fmla="*/ 2010427 h 2135687"/>
                <a:gd name="connsiteX68" fmla="*/ 2467628 w 3249468"/>
                <a:gd name="connsiteY68" fmla="*/ 2029216 h 2135687"/>
                <a:gd name="connsiteX69" fmla="*/ 2442576 w 3249468"/>
                <a:gd name="connsiteY69" fmla="*/ 2104372 h 2135687"/>
                <a:gd name="connsiteX70" fmla="*/ 2430050 w 3249468"/>
                <a:gd name="connsiteY70" fmla="*/ 2135687 h 2135687"/>
                <a:gd name="connsiteX71" fmla="*/ 2386209 w 3249468"/>
                <a:gd name="connsiteY71" fmla="*/ 2104372 h 2135687"/>
                <a:gd name="connsiteX72" fmla="*/ 2323578 w 3249468"/>
                <a:gd name="connsiteY72" fmla="*/ 1985375 h 2135687"/>
                <a:gd name="connsiteX73" fmla="*/ 2298526 w 3249468"/>
                <a:gd name="connsiteY73" fmla="*/ 1922745 h 2135687"/>
                <a:gd name="connsiteX74" fmla="*/ 2286000 w 3249468"/>
                <a:gd name="connsiteY74" fmla="*/ 1860115 h 2135687"/>
                <a:gd name="connsiteX75" fmla="*/ 2229633 w 3249468"/>
                <a:gd name="connsiteY75" fmla="*/ 1691013 h 2135687"/>
                <a:gd name="connsiteX76" fmla="*/ 2192055 w 3249468"/>
                <a:gd name="connsiteY76" fmla="*/ 1540701 h 2135687"/>
                <a:gd name="connsiteX77" fmla="*/ 2173266 w 3249468"/>
                <a:gd name="connsiteY77" fmla="*/ 1490597 h 2135687"/>
                <a:gd name="connsiteX78" fmla="*/ 2154477 w 3249468"/>
                <a:gd name="connsiteY78" fmla="*/ 1446756 h 2135687"/>
                <a:gd name="connsiteX79" fmla="*/ 2135688 w 3249468"/>
                <a:gd name="connsiteY79" fmla="*/ 1415441 h 2135687"/>
                <a:gd name="connsiteX80" fmla="*/ 2085584 w 3249468"/>
                <a:gd name="connsiteY80" fmla="*/ 1346547 h 2135687"/>
                <a:gd name="connsiteX81" fmla="*/ 2016691 w 3249468"/>
                <a:gd name="connsiteY81" fmla="*/ 1365336 h 2135687"/>
                <a:gd name="connsiteX82" fmla="*/ 1910220 w 3249468"/>
                <a:gd name="connsiteY82" fmla="*/ 1484334 h 2135687"/>
                <a:gd name="connsiteX83" fmla="*/ 1822537 w 3249468"/>
                <a:gd name="connsiteY83" fmla="*/ 1628383 h 2135687"/>
                <a:gd name="connsiteX84" fmla="*/ 1784959 w 3249468"/>
                <a:gd name="connsiteY84" fmla="*/ 1722328 h 2135687"/>
                <a:gd name="connsiteX85" fmla="*/ 1759907 w 3249468"/>
                <a:gd name="connsiteY85" fmla="*/ 1772432 h 2135687"/>
                <a:gd name="connsiteX86" fmla="*/ 1753644 w 3249468"/>
                <a:gd name="connsiteY86" fmla="*/ 1797484 h 2135687"/>
                <a:gd name="connsiteX87" fmla="*/ 1703540 w 3249468"/>
                <a:gd name="connsiteY87" fmla="*/ 1897693 h 2135687"/>
                <a:gd name="connsiteX88" fmla="*/ 1678488 w 3249468"/>
                <a:gd name="connsiteY88" fmla="*/ 1960323 h 2135687"/>
                <a:gd name="connsiteX89" fmla="*/ 1659699 w 3249468"/>
                <a:gd name="connsiteY89" fmla="*/ 1979112 h 2135687"/>
                <a:gd name="connsiteX90" fmla="*/ 1590806 w 3249468"/>
                <a:gd name="connsiteY90" fmla="*/ 1816273 h 2135687"/>
                <a:gd name="connsiteX91" fmla="*/ 1572017 w 3249468"/>
                <a:gd name="connsiteY91" fmla="*/ 1753643 h 2135687"/>
                <a:gd name="connsiteX92" fmla="*/ 1540702 w 3249468"/>
                <a:gd name="connsiteY92" fmla="*/ 1691013 h 2135687"/>
                <a:gd name="connsiteX93" fmla="*/ 1528176 w 3249468"/>
                <a:gd name="connsiteY93" fmla="*/ 1659698 h 2135687"/>
                <a:gd name="connsiteX94" fmla="*/ 1521913 w 3249468"/>
                <a:gd name="connsiteY94" fmla="*/ 1584542 h 2135687"/>
                <a:gd name="connsiteX95" fmla="*/ 1509387 w 3249468"/>
                <a:gd name="connsiteY95" fmla="*/ 1528175 h 2135687"/>
                <a:gd name="connsiteX96" fmla="*/ 1471809 w 3249468"/>
                <a:gd name="connsiteY96" fmla="*/ 1334021 h 2135687"/>
                <a:gd name="connsiteX97" fmla="*/ 1453020 w 3249468"/>
                <a:gd name="connsiteY97" fmla="*/ 1233813 h 2135687"/>
                <a:gd name="connsiteX98" fmla="*/ 1402915 w 3249468"/>
                <a:gd name="connsiteY98" fmla="*/ 1096027 h 2135687"/>
                <a:gd name="connsiteX99" fmla="*/ 1384126 w 3249468"/>
                <a:gd name="connsiteY99" fmla="*/ 1064712 h 2135687"/>
                <a:gd name="connsiteX100" fmla="*/ 1321496 w 3249468"/>
                <a:gd name="connsiteY100" fmla="*/ 939452 h 2135687"/>
                <a:gd name="connsiteX101" fmla="*/ 1252603 w 3249468"/>
                <a:gd name="connsiteY101" fmla="*/ 870558 h 2135687"/>
                <a:gd name="connsiteX102" fmla="*/ 1196236 w 3249468"/>
                <a:gd name="connsiteY102" fmla="*/ 807928 h 2135687"/>
                <a:gd name="connsiteX103" fmla="*/ 1114817 w 3249468"/>
                <a:gd name="connsiteY103" fmla="*/ 757824 h 2135687"/>
                <a:gd name="connsiteX104" fmla="*/ 989557 w 3249468"/>
                <a:gd name="connsiteY104" fmla="*/ 688931 h 2135687"/>
                <a:gd name="connsiteX105" fmla="*/ 826718 w 3249468"/>
                <a:gd name="connsiteY105" fmla="*/ 638827 h 2135687"/>
                <a:gd name="connsiteX106" fmla="*/ 382044 w 3249468"/>
                <a:gd name="connsiteY106" fmla="*/ 663879 h 2135687"/>
                <a:gd name="connsiteX107" fmla="*/ 313151 w 3249468"/>
                <a:gd name="connsiteY107" fmla="*/ 670142 h 2135687"/>
                <a:gd name="connsiteX108" fmla="*/ 269310 w 3249468"/>
                <a:gd name="connsiteY108" fmla="*/ 676405 h 2135687"/>
                <a:gd name="connsiteX109" fmla="*/ 225469 w 3249468"/>
                <a:gd name="connsiteY109" fmla="*/ 688931 h 2135687"/>
                <a:gd name="connsiteX110" fmla="*/ 187891 w 3249468"/>
                <a:gd name="connsiteY110" fmla="*/ 695194 h 2135687"/>
                <a:gd name="connsiteX111" fmla="*/ 25052 w 3249468"/>
                <a:gd name="connsiteY111" fmla="*/ 682668 h 2135687"/>
                <a:gd name="connsiteX112" fmla="*/ 18789 w 3249468"/>
                <a:gd name="connsiteY112" fmla="*/ 632564 h 2135687"/>
                <a:gd name="connsiteX113" fmla="*/ 6263 w 3249468"/>
                <a:gd name="connsiteY113" fmla="*/ 457200 h 2135687"/>
                <a:gd name="connsiteX114" fmla="*/ 0 w 3249468"/>
                <a:gd name="connsiteY114" fmla="*/ 425884 h 2135687"/>
                <a:gd name="connsiteX115" fmla="*/ 6263 w 3249468"/>
                <a:gd name="connsiteY115" fmla="*/ 219205 h 2135687"/>
                <a:gd name="connsiteX116" fmla="*/ 12526 w 3249468"/>
                <a:gd name="connsiteY116" fmla="*/ 169101 h 2135687"/>
                <a:gd name="connsiteX117" fmla="*/ 25052 w 3249468"/>
                <a:gd name="connsiteY117" fmla="*/ 137786 h 2135687"/>
                <a:gd name="connsiteX118" fmla="*/ 43841 w 3249468"/>
                <a:gd name="connsiteY118" fmla="*/ 87682 h 2135687"/>
                <a:gd name="connsiteX119" fmla="*/ 50104 w 3249468"/>
                <a:gd name="connsiteY119" fmla="*/ 68893 h 2135687"/>
                <a:gd name="connsiteX120" fmla="*/ 62631 w 3249468"/>
                <a:gd name="connsiteY120" fmla="*/ 50104 h 2135687"/>
                <a:gd name="connsiteX121" fmla="*/ 31315 w 3249468"/>
                <a:gd name="connsiteY121" fmla="*/ 6263 h 213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249468" h="2135687">
                  <a:moveTo>
                    <a:pt x="31315" y="6263"/>
                  </a:moveTo>
                  <a:lnTo>
                    <a:pt x="31315" y="6263"/>
                  </a:lnTo>
                  <a:lnTo>
                    <a:pt x="507304" y="0"/>
                  </a:lnTo>
                  <a:cubicBezTo>
                    <a:pt x="559538" y="0"/>
                    <a:pt x="611889" y="1232"/>
                    <a:pt x="663880" y="6263"/>
                  </a:cubicBezTo>
                  <a:cubicBezTo>
                    <a:pt x="677022" y="7535"/>
                    <a:pt x="688356" y="17151"/>
                    <a:pt x="701458" y="18789"/>
                  </a:cubicBezTo>
                  <a:cubicBezTo>
                    <a:pt x="738803" y="23457"/>
                    <a:pt x="776614" y="22964"/>
                    <a:pt x="814192" y="25052"/>
                  </a:cubicBezTo>
                  <a:cubicBezTo>
                    <a:pt x="830816" y="28377"/>
                    <a:pt x="890690" y="41052"/>
                    <a:pt x="914400" y="43841"/>
                  </a:cubicBezTo>
                  <a:cubicBezTo>
                    <a:pt x="944151" y="47341"/>
                    <a:pt x="994936" y="49467"/>
                    <a:pt x="1027135" y="56367"/>
                  </a:cubicBezTo>
                  <a:cubicBezTo>
                    <a:pt x="1167263" y="86394"/>
                    <a:pt x="985736" y="54686"/>
                    <a:pt x="1108554" y="75156"/>
                  </a:cubicBezTo>
                  <a:cubicBezTo>
                    <a:pt x="1197753" y="119755"/>
                    <a:pt x="1085356" y="68970"/>
                    <a:pt x="1202499" y="100208"/>
                  </a:cubicBezTo>
                  <a:cubicBezTo>
                    <a:pt x="1255833" y="114430"/>
                    <a:pt x="1223837" y="120493"/>
                    <a:pt x="1271392" y="137786"/>
                  </a:cubicBezTo>
                  <a:cubicBezTo>
                    <a:pt x="1283326" y="142126"/>
                    <a:pt x="1296444" y="141961"/>
                    <a:pt x="1308970" y="144049"/>
                  </a:cubicBezTo>
                  <a:cubicBezTo>
                    <a:pt x="1325671" y="154487"/>
                    <a:pt x="1341458" y="166556"/>
                    <a:pt x="1359074" y="175364"/>
                  </a:cubicBezTo>
                  <a:cubicBezTo>
                    <a:pt x="1370884" y="181269"/>
                    <a:pt x="1384243" y="183378"/>
                    <a:pt x="1396652" y="187890"/>
                  </a:cubicBezTo>
                  <a:cubicBezTo>
                    <a:pt x="1407218" y="191732"/>
                    <a:pt x="1417529" y="196241"/>
                    <a:pt x="1427967" y="200416"/>
                  </a:cubicBezTo>
                  <a:cubicBezTo>
                    <a:pt x="1528960" y="286979"/>
                    <a:pt x="1420747" y="200376"/>
                    <a:pt x="1509387" y="256783"/>
                  </a:cubicBezTo>
                  <a:cubicBezTo>
                    <a:pt x="1545151" y="279542"/>
                    <a:pt x="1535467" y="280926"/>
                    <a:pt x="1565754" y="306887"/>
                  </a:cubicBezTo>
                  <a:cubicBezTo>
                    <a:pt x="1571469" y="311786"/>
                    <a:pt x="1578280" y="315238"/>
                    <a:pt x="1584543" y="319413"/>
                  </a:cubicBezTo>
                  <a:cubicBezTo>
                    <a:pt x="1590806" y="329851"/>
                    <a:pt x="1596172" y="340883"/>
                    <a:pt x="1603332" y="350728"/>
                  </a:cubicBezTo>
                  <a:cubicBezTo>
                    <a:pt x="1650136" y="415084"/>
                    <a:pt x="1640224" y="374409"/>
                    <a:pt x="1691014" y="475989"/>
                  </a:cubicBezTo>
                  <a:cubicBezTo>
                    <a:pt x="1697277" y="488515"/>
                    <a:pt x="1702747" y="501470"/>
                    <a:pt x="1709803" y="513567"/>
                  </a:cubicBezTo>
                  <a:cubicBezTo>
                    <a:pt x="1717388" y="526571"/>
                    <a:pt x="1728122" y="537680"/>
                    <a:pt x="1734855" y="551145"/>
                  </a:cubicBezTo>
                  <a:cubicBezTo>
                    <a:pt x="1787687" y="656810"/>
                    <a:pt x="1722799" y="551968"/>
                    <a:pt x="1772433" y="638827"/>
                  </a:cubicBezTo>
                  <a:cubicBezTo>
                    <a:pt x="1782204" y="655927"/>
                    <a:pt x="1795666" y="670971"/>
                    <a:pt x="1803748" y="688931"/>
                  </a:cubicBezTo>
                  <a:cubicBezTo>
                    <a:pt x="1814585" y="713012"/>
                    <a:pt x="1814152" y="742115"/>
                    <a:pt x="1828800" y="764087"/>
                  </a:cubicBezTo>
                  <a:cubicBezTo>
                    <a:pt x="1832975" y="770350"/>
                    <a:pt x="1838269" y="775998"/>
                    <a:pt x="1841326" y="782876"/>
                  </a:cubicBezTo>
                  <a:cubicBezTo>
                    <a:pt x="1846688" y="794942"/>
                    <a:pt x="1853852" y="820454"/>
                    <a:pt x="1853852" y="820454"/>
                  </a:cubicBezTo>
                  <a:lnTo>
                    <a:pt x="1910220" y="764087"/>
                  </a:lnTo>
                  <a:cubicBezTo>
                    <a:pt x="1916483" y="757824"/>
                    <a:pt x="1923695" y="752384"/>
                    <a:pt x="1929009" y="745298"/>
                  </a:cubicBezTo>
                  <a:cubicBezTo>
                    <a:pt x="1935272" y="736947"/>
                    <a:pt x="1940417" y="727627"/>
                    <a:pt x="1947798" y="720246"/>
                  </a:cubicBezTo>
                  <a:cubicBezTo>
                    <a:pt x="1955179" y="712865"/>
                    <a:pt x="1965469" y="708838"/>
                    <a:pt x="1972850" y="701457"/>
                  </a:cubicBezTo>
                  <a:cubicBezTo>
                    <a:pt x="1980231" y="694076"/>
                    <a:pt x="1983488" y="682926"/>
                    <a:pt x="1991639" y="676405"/>
                  </a:cubicBezTo>
                  <a:cubicBezTo>
                    <a:pt x="2004782" y="665891"/>
                    <a:pt x="2021280" y="660389"/>
                    <a:pt x="2035480" y="651353"/>
                  </a:cubicBezTo>
                  <a:cubicBezTo>
                    <a:pt x="2044286" y="645749"/>
                    <a:pt x="2051196" y="637232"/>
                    <a:pt x="2060532" y="632564"/>
                  </a:cubicBezTo>
                  <a:cubicBezTo>
                    <a:pt x="2068231" y="628715"/>
                    <a:pt x="2077308" y="628666"/>
                    <a:pt x="2085584" y="626301"/>
                  </a:cubicBezTo>
                  <a:cubicBezTo>
                    <a:pt x="2130521" y="613462"/>
                    <a:pt x="2072022" y="626508"/>
                    <a:pt x="2135688" y="613775"/>
                  </a:cubicBezTo>
                  <a:cubicBezTo>
                    <a:pt x="2167003" y="615863"/>
                    <a:pt x="2199572" y="611020"/>
                    <a:pt x="2229633" y="620038"/>
                  </a:cubicBezTo>
                  <a:cubicBezTo>
                    <a:pt x="2262100" y="629778"/>
                    <a:pt x="2257852" y="649085"/>
                    <a:pt x="2267211" y="670142"/>
                  </a:cubicBezTo>
                  <a:cubicBezTo>
                    <a:pt x="2284271" y="708526"/>
                    <a:pt x="2282366" y="702874"/>
                    <a:pt x="2304789" y="732772"/>
                  </a:cubicBezTo>
                  <a:cubicBezTo>
                    <a:pt x="2315778" y="776730"/>
                    <a:pt x="2303226" y="740292"/>
                    <a:pt x="2329841" y="782876"/>
                  </a:cubicBezTo>
                  <a:cubicBezTo>
                    <a:pt x="2338031" y="795980"/>
                    <a:pt x="2343398" y="815221"/>
                    <a:pt x="2354894" y="826717"/>
                  </a:cubicBezTo>
                  <a:cubicBezTo>
                    <a:pt x="2362275" y="834098"/>
                    <a:pt x="2371595" y="839243"/>
                    <a:pt x="2379946" y="845506"/>
                  </a:cubicBezTo>
                  <a:cubicBezTo>
                    <a:pt x="2419191" y="841582"/>
                    <a:pt x="2463350" y="841810"/>
                    <a:pt x="2498943" y="820454"/>
                  </a:cubicBezTo>
                  <a:cubicBezTo>
                    <a:pt x="2596839" y="761717"/>
                    <a:pt x="2474445" y="834064"/>
                    <a:pt x="2555310" y="789139"/>
                  </a:cubicBezTo>
                  <a:cubicBezTo>
                    <a:pt x="2565951" y="783227"/>
                    <a:pt x="2575077" y="774199"/>
                    <a:pt x="2586625" y="770350"/>
                  </a:cubicBezTo>
                  <a:cubicBezTo>
                    <a:pt x="2600629" y="765682"/>
                    <a:pt x="2615852" y="766175"/>
                    <a:pt x="2630466" y="764087"/>
                  </a:cubicBezTo>
                  <a:cubicBezTo>
                    <a:pt x="2655518" y="751561"/>
                    <a:pt x="2679616" y="736911"/>
                    <a:pt x="2705622" y="726509"/>
                  </a:cubicBezTo>
                  <a:cubicBezTo>
                    <a:pt x="2716060" y="722334"/>
                    <a:pt x="2726881" y="719011"/>
                    <a:pt x="2736937" y="713983"/>
                  </a:cubicBezTo>
                  <a:cubicBezTo>
                    <a:pt x="2747825" y="708539"/>
                    <a:pt x="2757611" y="701106"/>
                    <a:pt x="2768252" y="695194"/>
                  </a:cubicBezTo>
                  <a:cubicBezTo>
                    <a:pt x="2783127" y="686930"/>
                    <a:pt x="2809000" y="674948"/>
                    <a:pt x="2824620" y="670142"/>
                  </a:cubicBezTo>
                  <a:cubicBezTo>
                    <a:pt x="2877808" y="653777"/>
                    <a:pt x="2883413" y="656826"/>
                    <a:pt x="2943617" y="651353"/>
                  </a:cubicBezTo>
                  <a:cubicBezTo>
                    <a:pt x="3036973" y="632682"/>
                    <a:pt x="3050367" y="626711"/>
                    <a:pt x="3200400" y="670142"/>
                  </a:cubicBezTo>
                  <a:cubicBezTo>
                    <a:pt x="3214999" y="674368"/>
                    <a:pt x="3208751" y="699369"/>
                    <a:pt x="3212926" y="713983"/>
                  </a:cubicBezTo>
                  <a:cubicBezTo>
                    <a:pt x="3210838" y="745298"/>
                    <a:pt x="3207410" y="776552"/>
                    <a:pt x="3206663" y="807928"/>
                  </a:cubicBezTo>
                  <a:cubicBezTo>
                    <a:pt x="3195935" y="1258513"/>
                    <a:pt x="3344133" y="1256046"/>
                    <a:pt x="3144033" y="1233813"/>
                  </a:cubicBezTo>
                  <a:cubicBezTo>
                    <a:pt x="3053428" y="1203611"/>
                    <a:pt x="3111824" y="1220350"/>
                    <a:pt x="2893513" y="1246339"/>
                  </a:cubicBezTo>
                  <a:cubicBezTo>
                    <a:pt x="2880785" y="1247854"/>
                    <a:pt x="2812587" y="1283643"/>
                    <a:pt x="2812094" y="1283917"/>
                  </a:cubicBezTo>
                  <a:cubicBezTo>
                    <a:pt x="2781378" y="1300981"/>
                    <a:pt x="2742004" y="1325464"/>
                    <a:pt x="2711885" y="1346547"/>
                  </a:cubicBezTo>
                  <a:cubicBezTo>
                    <a:pt x="2703334" y="1352533"/>
                    <a:pt x="2694214" y="1357955"/>
                    <a:pt x="2686833" y="1365336"/>
                  </a:cubicBezTo>
                  <a:cubicBezTo>
                    <a:pt x="2670482" y="1381687"/>
                    <a:pt x="2641848" y="1419625"/>
                    <a:pt x="2630466" y="1440493"/>
                  </a:cubicBezTo>
                  <a:cubicBezTo>
                    <a:pt x="2625083" y="1450363"/>
                    <a:pt x="2622115" y="1461370"/>
                    <a:pt x="2617940" y="1471808"/>
                  </a:cubicBezTo>
                  <a:cubicBezTo>
                    <a:pt x="2615852" y="1484334"/>
                    <a:pt x="2614757" y="1497066"/>
                    <a:pt x="2611677" y="1509386"/>
                  </a:cubicBezTo>
                  <a:cubicBezTo>
                    <a:pt x="2608475" y="1522195"/>
                    <a:pt x="2602015" y="1534075"/>
                    <a:pt x="2599151" y="1546964"/>
                  </a:cubicBezTo>
                  <a:cubicBezTo>
                    <a:pt x="2593641" y="1571757"/>
                    <a:pt x="2590217" y="1596978"/>
                    <a:pt x="2586625" y="1622120"/>
                  </a:cubicBezTo>
                  <a:cubicBezTo>
                    <a:pt x="2582450" y="1651347"/>
                    <a:pt x="2583435" y="1681793"/>
                    <a:pt x="2574099" y="1709802"/>
                  </a:cubicBezTo>
                  <a:cubicBezTo>
                    <a:pt x="2558189" y="1757533"/>
                    <a:pt x="2550862" y="1777700"/>
                    <a:pt x="2536521" y="1835063"/>
                  </a:cubicBezTo>
                  <a:cubicBezTo>
                    <a:pt x="2497378" y="1991635"/>
                    <a:pt x="2534636" y="1846149"/>
                    <a:pt x="2505206" y="1954060"/>
                  </a:cubicBezTo>
                  <a:cubicBezTo>
                    <a:pt x="2500009" y="1973117"/>
                    <a:pt x="2497187" y="1993196"/>
                    <a:pt x="2486417" y="2010427"/>
                  </a:cubicBezTo>
                  <a:cubicBezTo>
                    <a:pt x="2481723" y="2017938"/>
                    <a:pt x="2473891" y="2022953"/>
                    <a:pt x="2467628" y="2029216"/>
                  </a:cubicBezTo>
                  <a:cubicBezTo>
                    <a:pt x="2437907" y="2103518"/>
                    <a:pt x="2473805" y="2010685"/>
                    <a:pt x="2442576" y="2104372"/>
                  </a:cubicBezTo>
                  <a:cubicBezTo>
                    <a:pt x="2439021" y="2115038"/>
                    <a:pt x="2434225" y="2125249"/>
                    <a:pt x="2430050" y="2135687"/>
                  </a:cubicBezTo>
                  <a:cubicBezTo>
                    <a:pt x="2415436" y="2125249"/>
                    <a:pt x="2396590" y="2119027"/>
                    <a:pt x="2386209" y="2104372"/>
                  </a:cubicBezTo>
                  <a:cubicBezTo>
                    <a:pt x="2360300" y="2067794"/>
                    <a:pt x="2337753" y="2027899"/>
                    <a:pt x="2323578" y="1985375"/>
                  </a:cubicBezTo>
                  <a:cubicBezTo>
                    <a:pt x="2308100" y="1938940"/>
                    <a:pt x="2316957" y="1959607"/>
                    <a:pt x="2298526" y="1922745"/>
                  </a:cubicBezTo>
                  <a:cubicBezTo>
                    <a:pt x="2294351" y="1901868"/>
                    <a:pt x="2291740" y="1880617"/>
                    <a:pt x="2286000" y="1860115"/>
                  </a:cubicBezTo>
                  <a:cubicBezTo>
                    <a:pt x="2284682" y="1855407"/>
                    <a:pt x="2234446" y="1706053"/>
                    <a:pt x="2229633" y="1691013"/>
                  </a:cubicBezTo>
                  <a:cubicBezTo>
                    <a:pt x="2149685" y="1441177"/>
                    <a:pt x="2249142" y="1757632"/>
                    <a:pt x="2192055" y="1540701"/>
                  </a:cubicBezTo>
                  <a:cubicBezTo>
                    <a:pt x="2187516" y="1523451"/>
                    <a:pt x="2179891" y="1507158"/>
                    <a:pt x="2173266" y="1490597"/>
                  </a:cubicBezTo>
                  <a:cubicBezTo>
                    <a:pt x="2167361" y="1475835"/>
                    <a:pt x="2161587" y="1460977"/>
                    <a:pt x="2154477" y="1446756"/>
                  </a:cubicBezTo>
                  <a:cubicBezTo>
                    <a:pt x="2149033" y="1435868"/>
                    <a:pt x="2142223" y="1425711"/>
                    <a:pt x="2135688" y="1415441"/>
                  </a:cubicBezTo>
                  <a:cubicBezTo>
                    <a:pt x="2110437" y="1375760"/>
                    <a:pt x="2113633" y="1381609"/>
                    <a:pt x="2085584" y="1346547"/>
                  </a:cubicBezTo>
                  <a:cubicBezTo>
                    <a:pt x="2062620" y="1352810"/>
                    <a:pt x="2036773" y="1352557"/>
                    <a:pt x="2016691" y="1365336"/>
                  </a:cubicBezTo>
                  <a:cubicBezTo>
                    <a:pt x="1983929" y="1386185"/>
                    <a:pt x="1934569" y="1448622"/>
                    <a:pt x="1910220" y="1484334"/>
                  </a:cubicBezTo>
                  <a:cubicBezTo>
                    <a:pt x="1882771" y="1524593"/>
                    <a:pt x="1845647" y="1582163"/>
                    <a:pt x="1822537" y="1628383"/>
                  </a:cubicBezTo>
                  <a:cubicBezTo>
                    <a:pt x="1797874" y="1677708"/>
                    <a:pt x="1808037" y="1669578"/>
                    <a:pt x="1784959" y="1722328"/>
                  </a:cubicBezTo>
                  <a:cubicBezTo>
                    <a:pt x="1777475" y="1739435"/>
                    <a:pt x="1767089" y="1755196"/>
                    <a:pt x="1759907" y="1772432"/>
                  </a:cubicBezTo>
                  <a:cubicBezTo>
                    <a:pt x="1756596" y="1780378"/>
                    <a:pt x="1757176" y="1789634"/>
                    <a:pt x="1753644" y="1797484"/>
                  </a:cubicBezTo>
                  <a:cubicBezTo>
                    <a:pt x="1738319" y="1831540"/>
                    <a:pt x="1715350" y="1862264"/>
                    <a:pt x="1703540" y="1897693"/>
                  </a:cubicBezTo>
                  <a:cubicBezTo>
                    <a:pt x="1696690" y="1918243"/>
                    <a:pt x="1689183" y="1942498"/>
                    <a:pt x="1678488" y="1960323"/>
                  </a:cubicBezTo>
                  <a:cubicBezTo>
                    <a:pt x="1673931" y="1967918"/>
                    <a:pt x="1665962" y="1972849"/>
                    <a:pt x="1659699" y="1979112"/>
                  </a:cubicBezTo>
                  <a:cubicBezTo>
                    <a:pt x="1636735" y="1924832"/>
                    <a:pt x="1607742" y="1872725"/>
                    <a:pt x="1590806" y="1816273"/>
                  </a:cubicBezTo>
                  <a:cubicBezTo>
                    <a:pt x="1584543" y="1795396"/>
                    <a:pt x="1580112" y="1773880"/>
                    <a:pt x="1572017" y="1753643"/>
                  </a:cubicBezTo>
                  <a:cubicBezTo>
                    <a:pt x="1563348" y="1731972"/>
                    <a:pt x="1550572" y="1712164"/>
                    <a:pt x="1540702" y="1691013"/>
                  </a:cubicBezTo>
                  <a:cubicBezTo>
                    <a:pt x="1535948" y="1680825"/>
                    <a:pt x="1532351" y="1670136"/>
                    <a:pt x="1528176" y="1659698"/>
                  </a:cubicBezTo>
                  <a:cubicBezTo>
                    <a:pt x="1526088" y="1634646"/>
                    <a:pt x="1525468" y="1609428"/>
                    <a:pt x="1521913" y="1584542"/>
                  </a:cubicBezTo>
                  <a:cubicBezTo>
                    <a:pt x="1519191" y="1565488"/>
                    <a:pt x="1513162" y="1547049"/>
                    <a:pt x="1509387" y="1528175"/>
                  </a:cubicBezTo>
                  <a:cubicBezTo>
                    <a:pt x="1496459" y="1463536"/>
                    <a:pt x="1484207" y="1398764"/>
                    <a:pt x="1471809" y="1334021"/>
                  </a:cubicBezTo>
                  <a:cubicBezTo>
                    <a:pt x="1465417" y="1300643"/>
                    <a:pt x="1464634" y="1265752"/>
                    <a:pt x="1453020" y="1233813"/>
                  </a:cubicBezTo>
                  <a:cubicBezTo>
                    <a:pt x="1436318" y="1187884"/>
                    <a:pt x="1428059" y="1137934"/>
                    <a:pt x="1402915" y="1096027"/>
                  </a:cubicBezTo>
                  <a:cubicBezTo>
                    <a:pt x="1396652" y="1085589"/>
                    <a:pt x="1389570" y="1075600"/>
                    <a:pt x="1384126" y="1064712"/>
                  </a:cubicBezTo>
                  <a:cubicBezTo>
                    <a:pt x="1358552" y="1013563"/>
                    <a:pt x="1362490" y="994111"/>
                    <a:pt x="1321496" y="939452"/>
                  </a:cubicBezTo>
                  <a:cubicBezTo>
                    <a:pt x="1302010" y="913471"/>
                    <a:pt x="1274861" y="894208"/>
                    <a:pt x="1252603" y="870558"/>
                  </a:cubicBezTo>
                  <a:cubicBezTo>
                    <a:pt x="1231847" y="848504"/>
                    <a:pt x="1219694" y="826695"/>
                    <a:pt x="1196236" y="807928"/>
                  </a:cubicBezTo>
                  <a:cubicBezTo>
                    <a:pt x="1159876" y="778840"/>
                    <a:pt x="1154709" y="784419"/>
                    <a:pt x="1114817" y="757824"/>
                  </a:cubicBezTo>
                  <a:cubicBezTo>
                    <a:pt x="997610" y="679686"/>
                    <a:pt x="1095388" y="728128"/>
                    <a:pt x="989557" y="688931"/>
                  </a:cubicBezTo>
                  <a:cubicBezTo>
                    <a:pt x="851443" y="637778"/>
                    <a:pt x="920876" y="650597"/>
                    <a:pt x="826718" y="638827"/>
                  </a:cubicBezTo>
                  <a:cubicBezTo>
                    <a:pt x="556419" y="651113"/>
                    <a:pt x="604898" y="646285"/>
                    <a:pt x="382044" y="663879"/>
                  </a:cubicBezTo>
                  <a:cubicBezTo>
                    <a:pt x="359056" y="665694"/>
                    <a:pt x="336069" y="667596"/>
                    <a:pt x="313151" y="670142"/>
                  </a:cubicBezTo>
                  <a:cubicBezTo>
                    <a:pt x="298479" y="671772"/>
                    <a:pt x="283834" y="673764"/>
                    <a:pt x="269310" y="676405"/>
                  </a:cubicBezTo>
                  <a:cubicBezTo>
                    <a:pt x="194288" y="690045"/>
                    <a:pt x="285837" y="675516"/>
                    <a:pt x="225469" y="688931"/>
                  </a:cubicBezTo>
                  <a:cubicBezTo>
                    <a:pt x="213073" y="691686"/>
                    <a:pt x="200417" y="693106"/>
                    <a:pt x="187891" y="695194"/>
                  </a:cubicBezTo>
                  <a:cubicBezTo>
                    <a:pt x="133611" y="691019"/>
                    <a:pt x="76103" y="701576"/>
                    <a:pt x="25052" y="682668"/>
                  </a:cubicBezTo>
                  <a:cubicBezTo>
                    <a:pt x="9268" y="676822"/>
                    <a:pt x="20247" y="649332"/>
                    <a:pt x="18789" y="632564"/>
                  </a:cubicBezTo>
                  <a:cubicBezTo>
                    <a:pt x="15407" y="593667"/>
                    <a:pt x="10864" y="498612"/>
                    <a:pt x="6263" y="457200"/>
                  </a:cubicBezTo>
                  <a:cubicBezTo>
                    <a:pt x="5087" y="446620"/>
                    <a:pt x="2088" y="436323"/>
                    <a:pt x="0" y="425884"/>
                  </a:cubicBezTo>
                  <a:cubicBezTo>
                    <a:pt x="2088" y="356991"/>
                    <a:pt x="2905" y="288048"/>
                    <a:pt x="6263" y="219205"/>
                  </a:cubicBezTo>
                  <a:cubicBezTo>
                    <a:pt x="7083" y="202394"/>
                    <a:pt x="8741" y="185501"/>
                    <a:pt x="12526" y="169101"/>
                  </a:cubicBezTo>
                  <a:cubicBezTo>
                    <a:pt x="15054" y="158146"/>
                    <a:pt x="21497" y="148452"/>
                    <a:pt x="25052" y="137786"/>
                  </a:cubicBezTo>
                  <a:cubicBezTo>
                    <a:pt x="53919" y="51184"/>
                    <a:pt x="5404" y="177369"/>
                    <a:pt x="43841" y="87682"/>
                  </a:cubicBezTo>
                  <a:cubicBezTo>
                    <a:pt x="46442" y="81614"/>
                    <a:pt x="47151" y="74798"/>
                    <a:pt x="50104" y="68893"/>
                  </a:cubicBezTo>
                  <a:cubicBezTo>
                    <a:pt x="53470" y="62160"/>
                    <a:pt x="60998" y="57452"/>
                    <a:pt x="62631" y="50104"/>
                  </a:cubicBezTo>
                  <a:cubicBezTo>
                    <a:pt x="65348" y="37876"/>
                    <a:pt x="62631" y="25052"/>
                    <a:pt x="31315" y="6263"/>
                  </a:cubicBezTo>
                  <a:close/>
                </a:path>
              </a:pathLst>
            </a:custGeom>
            <a:solidFill>
              <a:srgbClr val="7030A0">
                <a:alpha val="28000"/>
              </a:srgbClr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26" name="Rectangle 17425">
              <a:extLst>
                <a:ext uri="{FF2B5EF4-FFF2-40B4-BE49-F238E27FC236}">
                  <a16:creationId xmlns:a16="http://schemas.microsoft.com/office/drawing/2014/main" id="{19B00050-2D7F-359B-8BB5-3EA0B3E33DF9}"/>
                </a:ext>
              </a:extLst>
            </p:cNvPr>
            <p:cNvSpPr/>
            <p:nvPr/>
          </p:nvSpPr>
          <p:spPr>
            <a:xfrm>
              <a:off x="3649954" y="4906729"/>
              <a:ext cx="328297" cy="7882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428" name="Straight Connector 17427">
            <a:extLst>
              <a:ext uri="{FF2B5EF4-FFF2-40B4-BE49-F238E27FC236}">
                <a16:creationId xmlns:a16="http://schemas.microsoft.com/office/drawing/2014/main" id="{8FC0DD31-1A2C-52CA-DD9E-141DF7C26F7C}"/>
              </a:ext>
            </a:extLst>
          </p:cNvPr>
          <p:cNvCxnSpPr>
            <a:cxnSpLocks/>
          </p:cNvCxnSpPr>
          <p:nvPr/>
        </p:nvCxnSpPr>
        <p:spPr>
          <a:xfrm>
            <a:off x="2145988" y="4014736"/>
            <a:ext cx="365337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4A0F009A-BAD5-8594-1E14-1BB9F2B52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581" y="3812474"/>
            <a:ext cx="988318" cy="34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9" name="Picture 17428">
            <a:extLst>
              <a:ext uri="{FF2B5EF4-FFF2-40B4-BE49-F238E27FC236}">
                <a16:creationId xmlns:a16="http://schemas.microsoft.com/office/drawing/2014/main" id="{C864E388-D66D-9F96-00AF-63FE6F29BE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88030" y="1340697"/>
            <a:ext cx="3615380" cy="817359"/>
          </a:xfrm>
          <a:prstGeom prst="rect">
            <a:avLst/>
          </a:prstGeom>
        </p:spPr>
      </p:pic>
      <p:sp>
        <p:nvSpPr>
          <p:cNvPr id="17434" name="Freeform: Shape 17433">
            <a:extLst>
              <a:ext uri="{FF2B5EF4-FFF2-40B4-BE49-F238E27FC236}">
                <a16:creationId xmlns:a16="http://schemas.microsoft.com/office/drawing/2014/main" id="{525DA5C9-4AF6-AA50-64AF-B7905349A5B6}"/>
              </a:ext>
            </a:extLst>
          </p:cNvPr>
          <p:cNvSpPr/>
          <p:nvPr/>
        </p:nvSpPr>
        <p:spPr>
          <a:xfrm>
            <a:off x="4502150" y="2190750"/>
            <a:ext cx="2660650" cy="2006600"/>
          </a:xfrm>
          <a:custGeom>
            <a:avLst/>
            <a:gdLst>
              <a:gd name="connsiteX0" fmla="*/ 31750 w 2686050"/>
              <a:gd name="connsiteY0" fmla="*/ 6350 h 2006600"/>
              <a:gd name="connsiteX1" fmla="*/ 1358900 w 2686050"/>
              <a:gd name="connsiteY1" fmla="*/ 0 h 2006600"/>
              <a:gd name="connsiteX2" fmla="*/ 1365250 w 2686050"/>
              <a:gd name="connsiteY2" fmla="*/ 971550 h 2006600"/>
              <a:gd name="connsiteX3" fmla="*/ 2686050 w 2686050"/>
              <a:gd name="connsiteY3" fmla="*/ 971550 h 2006600"/>
              <a:gd name="connsiteX4" fmla="*/ 2686050 w 2686050"/>
              <a:gd name="connsiteY4" fmla="*/ 2006600 h 2006600"/>
              <a:gd name="connsiteX5" fmla="*/ 0 w 2686050"/>
              <a:gd name="connsiteY5" fmla="*/ 2006600 h 2006600"/>
              <a:gd name="connsiteX6" fmla="*/ 31750 w 2686050"/>
              <a:gd name="connsiteY6" fmla="*/ 6350 h 2006600"/>
              <a:gd name="connsiteX0" fmla="*/ 6350 w 2660650"/>
              <a:gd name="connsiteY0" fmla="*/ 6350 h 2006600"/>
              <a:gd name="connsiteX1" fmla="*/ 1333500 w 2660650"/>
              <a:gd name="connsiteY1" fmla="*/ 0 h 2006600"/>
              <a:gd name="connsiteX2" fmla="*/ 1339850 w 2660650"/>
              <a:gd name="connsiteY2" fmla="*/ 971550 h 2006600"/>
              <a:gd name="connsiteX3" fmla="*/ 2660650 w 2660650"/>
              <a:gd name="connsiteY3" fmla="*/ 971550 h 2006600"/>
              <a:gd name="connsiteX4" fmla="*/ 2660650 w 2660650"/>
              <a:gd name="connsiteY4" fmla="*/ 2006600 h 2006600"/>
              <a:gd name="connsiteX5" fmla="*/ 0 w 2660650"/>
              <a:gd name="connsiteY5" fmla="*/ 2006600 h 2006600"/>
              <a:gd name="connsiteX6" fmla="*/ 6350 w 2660650"/>
              <a:gd name="connsiteY6" fmla="*/ 635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0650" h="2006600">
                <a:moveTo>
                  <a:pt x="6350" y="6350"/>
                </a:moveTo>
                <a:lnTo>
                  <a:pt x="1333500" y="0"/>
                </a:lnTo>
                <a:cubicBezTo>
                  <a:pt x="1335617" y="323850"/>
                  <a:pt x="1337733" y="647700"/>
                  <a:pt x="1339850" y="971550"/>
                </a:cubicBezTo>
                <a:lnTo>
                  <a:pt x="2660650" y="971550"/>
                </a:lnTo>
                <a:lnTo>
                  <a:pt x="2660650" y="2006600"/>
                </a:lnTo>
                <a:lnTo>
                  <a:pt x="0" y="2006600"/>
                </a:lnTo>
                <a:cubicBezTo>
                  <a:pt x="2117" y="1339850"/>
                  <a:pt x="4233" y="673100"/>
                  <a:pt x="6350" y="6350"/>
                </a:cubicBezTo>
                <a:close/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6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99B57FC4-87F6-91DD-C905-C93C21D7B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87FBF-F3F8-7131-2360-D6FCA397CD5E}"/>
              </a:ext>
            </a:extLst>
          </p:cNvPr>
          <p:cNvSpPr txBox="1"/>
          <p:nvPr/>
        </p:nvSpPr>
        <p:spPr>
          <a:xfrm>
            <a:off x="333992" y="1524130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C6CE5-1A58-B63C-44AE-12547C17E0C1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2030F-6FD9-265E-4F9C-0DC10770F8CD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B85E35-9891-519E-481A-47CCC420DFF8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ABA65BE-BA45-B0F2-4655-003E62C7976B}"/>
              </a:ext>
            </a:extLst>
          </p:cNvPr>
          <p:cNvSpPr/>
          <p:nvPr/>
        </p:nvSpPr>
        <p:spPr>
          <a:xfrm>
            <a:off x="5510695" y="1524130"/>
            <a:ext cx="3113266" cy="2411127"/>
          </a:xfrm>
          <a:custGeom>
            <a:avLst/>
            <a:gdLst>
              <a:gd name="connsiteX0" fmla="*/ 0 w 3475972"/>
              <a:gd name="connsiteY0" fmla="*/ 1427968 h 2129425"/>
              <a:gd name="connsiteX1" fmla="*/ 2661780 w 3475972"/>
              <a:gd name="connsiteY1" fmla="*/ 12527 h 2129425"/>
              <a:gd name="connsiteX2" fmla="*/ 3475972 w 3475972"/>
              <a:gd name="connsiteY2" fmla="*/ 0 h 2129425"/>
              <a:gd name="connsiteX3" fmla="*/ 3475972 w 3475972"/>
              <a:gd name="connsiteY3" fmla="*/ 0 h 2129425"/>
              <a:gd name="connsiteX4" fmla="*/ 3463446 w 3475972"/>
              <a:gd name="connsiteY4" fmla="*/ 256784 h 2129425"/>
              <a:gd name="connsiteX5" fmla="*/ 12526 w 3475972"/>
              <a:gd name="connsiteY5" fmla="*/ 2129425 h 2129425"/>
              <a:gd name="connsiteX6" fmla="*/ 0 w 3475972"/>
              <a:gd name="connsiteY6" fmla="*/ 1427968 h 2129425"/>
              <a:gd name="connsiteX0" fmla="*/ 0 w 3475972"/>
              <a:gd name="connsiteY0" fmla="*/ 1798478 h 2499935"/>
              <a:gd name="connsiteX1" fmla="*/ 3048704 w 3475972"/>
              <a:gd name="connsiteY1" fmla="*/ 0 h 2499935"/>
              <a:gd name="connsiteX2" fmla="*/ 3475972 w 3475972"/>
              <a:gd name="connsiteY2" fmla="*/ 370510 h 2499935"/>
              <a:gd name="connsiteX3" fmla="*/ 3475972 w 3475972"/>
              <a:gd name="connsiteY3" fmla="*/ 370510 h 2499935"/>
              <a:gd name="connsiteX4" fmla="*/ 3463446 w 3475972"/>
              <a:gd name="connsiteY4" fmla="*/ 627294 h 2499935"/>
              <a:gd name="connsiteX5" fmla="*/ 12526 w 3475972"/>
              <a:gd name="connsiteY5" fmla="*/ 2499935 h 2499935"/>
              <a:gd name="connsiteX6" fmla="*/ 0 w 3475972"/>
              <a:gd name="connsiteY6" fmla="*/ 1798478 h 2499935"/>
              <a:gd name="connsiteX0" fmla="*/ 0 w 3475972"/>
              <a:gd name="connsiteY0" fmla="*/ 1798478 h 2499935"/>
              <a:gd name="connsiteX1" fmla="*/ 3048704 w 3475972"/>
              <a:gd name="connsiteY1" fmla="*/ 0 h 2499935"/>
              <a:gd name="connsiteX2" fmla="*/ 3475972 w 3475972"/>
              <a:gd name="connsiteY2" fmla="*/ 370510 h 2499935"/>
              <a:gd name="connsiteX3" fmla="*/ 3044647 w 3475972"/>
              <a:gd name="connsiteY3" fmla="*/ 558782 h 2499935"/>
              <a:gd name="connsiteX4" fmla="*/ 3463446 w 3475972"/>
              <a:gd name="connsiteY4" fmla="*/ 627294 h 2499935"/>
              <a:gd name="connsiteX5" fmla="*/ 12526 w 3475972"/>
              <a:gd name="connsiteY5" fmla="*/ 2499935 h 2499935"/>
              <a:gd name="connsiteX6" fmla="*/ 0 w 3475972"/>
              <a:gd name="connsiteY6" fmla="*/ 1798478 h 2499935"/>
              <a:gd name="connsiteX0" fmla="*/ 0 w 3463446"/>
              <a:gd name="connsiteY0" fmla="*/ 1798478 h 2499935"/>
              <a:gd name="connsiteX1" fmla="*/ 3048704 w 3463446"/>
              <a:gd name="connsiteY1" fmla="*/ 0 h 2499935"/>
              <a:gd name="connsiteX2" fmla="*/ 3044647 w 3463446"/>
              <a:gd name="connsiteY2" fmla="*/ 558782 h 2499935"/>
              <a:gd name="connsiteX3" fmla="*/ 3463446 w 3463446"/>
              <a:gd name="connsiteY3" fmla="*/ 627294 h 2499935"/>
              <a:gd name="connsiteX4" fmla="*/ 12526 w 3463446"/>
              <a:gd name="connsiteY4" fmla="*/ 2499935 h 2499935"/>
              <a:gd name="connsiteX5" fmla="*/ 0 w 3463446"/>
              <a:gd name="connsiteY5" fmla="*/ 1798478 h 2499935"/>
              <a:gd name="connsiteX0" fmla="*/ 0 w 3095551"/>
              <a:gd name="connsiteY0" fmla="*/ 1798478 h 2499935"/>
              <a:gd name="connsiteX1" fmla="*/ 3048704 w 3095551"/>
              <a:gd name="connsiteY1" fmla="*/ 0 h 2499935"/>
              <a:gd name="connsiteX2" fmla="*/ 3044647 w 3095551"/>
              <a:gd name="connsiteY2" fmla="*/ 558782 h 2499935"/>
              <a:gd name="connsiteX3" fmla="*/ 3095551 w 3095551"/>
              <a:gd name="connsiteY3" fmla="*/ 861011 h 2499935"/>
              <a:gd name="connsiteX4" fmla="*/ 12526 w 3095551"/>
              <a:gd name="connsiteY4" fmla="*/ 2499935 h 2499935"/>
              <a:gd name="connsiteX5" fmla="*/ 0 w 3095551"/>
              <a:gd name="connsiteY5" fmla="*/ 1798478 h 2499935"/>
              <a:gd name="connsiteX0" fmla="*/ 0 w 3095551"/>
              <a:gd name="connsiteY0" fmla="*/ 1798478 h 2499935"/>
              <a:gd name="connsiteX1" fmla="*/ 3048704 w 3095551"/>
              <a:gd name="connsiteY1" fmla="*/ 0 h 2499935"/>
              <a:gd name="connsiteX2" fmla="*/ 3050990 w 3095551"/>
              <a:gd name="connsiteY2" fmla="*/ 558782 h 2499935"/>
              <a:gd name="connsiteX3" fmla="*/ 3095551 w 3095551"/>
              <a:gd name="connsiteY3" fmla="*/ 861011 h 2499935"/>
              <a:gd name="connsiteX4" fmla="*/ 12526 w 3095551"/>
              <a:gd name="connsiteY4" fmla="*/ 2499935 h 2499935"/>
              <a:gd name="connsiteX5" fmla="*/ 0 w 3095551"/>
              <a:gd name="connsiteY5" fmla="*/ 1798478 h 2499935"/>
              <a:gd name="connsiteX0" fmla="*/ 0 w 3063836"/>
              <a:gd name="connsiteY0" fmla="*/ 1798478 h 2499935"/>
              <a:gd name="connsiteX1" fmla="*/ 3048704 w 3063836"/>
              <a:gd name="connsiteY1" fmla="*/ 0 h 2499935"/>
              <a:gd name="connsiteX2" fmla="*/ 3050990 w 3063836"/>
              <a:gd name="connsiteY2" fmla="*/ 558782 h 2499935"/>
              <a:gd name="connsiteX3" fmla="*/ 3063836 w 3063836"/>
              <a:gd name="connsiteY3" fmla="*/ 861011 h 2499935"/>
              <a:gd name="connsiteX4" fmla="*/ 12526 w 3063836"/>
              <a:gd name="connsiteY4" fmla="*/ 2499935 h 2499935"/>
              <a:gd name="connsiteX5" fmla="*/ 0 w 3063836"/>
              <a:gd name="connsiteY5" fmla="*/ 1798478 h 249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3836" h="2499935">
                <a:moveTo>
                  <a:pt x="0" y="1798478"/>
                </a:moveTo>
                <a:lnTo>
                  <a:pt x="3048704" y="0"/>
                </a:lnTo>
                <a:cubicBezTo>
                  <a:pt x="3047352" y="186261"/>
                  <a:pt x="3052342" y="372521"/>
                  <a:pt x="3050990" y="558782"/>
                </a:cubicBezTo>
                <a:lnTo>
                  <a:pt x="3063836" y="861011"/>
                </a:lnTo>
                <a:lnTo>
                  <a:pt x="12526" y="2499935"/>
                </a:lnTo>
                <a:lnTo>
                  <a:pt x="0" y="1798478"/>
                </a:lnTo>
                <a:close/>
              </a:path>
            </a:pathLst>
          </a:custGeom>
          <a:solidFill>
            <a:srgbClr val="CC00FF">
              <a:alpha val="16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D8944D-22ED-3D4A-B623-CD0774417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7AF8191-ADA7-F54B-58F3-090DF213FCB1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88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871A53-1DC3-C2AD-3D9F-31060A06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26265E-CE60-0C07-06C7-F286AA3E9F2E}"/>
              </a:ext>
            </a:extLst>
          </p:cNvPr>
          <p:cNvCxnSpPr>
            <a:cxnSpLocks/>
          </p:cNvCxnSpPr>
          <p:nvPr/>
        </p:nvCxnSpPr>
        <p:spPr>
          <a:xfrm flipV="1">
            <a:off x="3490970" y="4703885"/>
            <a:ext cx="580340" cy="244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C3F59F9D-7DB6-4925-F943-CBC3AA70D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701F00F-52D2-7D37-BBE0-49F987FA1FFD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72E8CA7-F416-7749-F646-A8D2709B9592}"/>
              </a:ext>
            </a:extLst>
          </p:cNvPr>
          <p:cNvSpPr/>
          <p:nvPr/>
        </p:nvSpPr>
        <p:spPr>
          <a:xfrm>
            <a:off x="5510695" y="1524130"/>
            <a:ext cx="3113266" cy="2411127"/>
          </a:xfrm>
          <a:custGeom>
            <a:avLst/>
            <a:gdLst>
              <a:gd name="connsiteX0" fmla="*/ 0 w 3475972"/>
              <a:gd name="connsiteY0" fmla="*/ 1427968 h 2129425"/>
              <a:gd name="connsiteX1" fmla="*/ 2661780 w 3475972"/>
              <a:gd name="connsiteY1" fmla="*/ 12527 h 2129425"/>
              <a:gd name="connsiteX2" fmla="*/ 3475972 w 3475972"/>
              <a:gd name="connsiteY2" fmla="*/ 0 h 2129425"/>
              <a:gd name="connsiteX3" fmla="*/ 3475972 w 3475972"/>
              <a:gd name="connsiteY3" fmla="*/ 0 h 2129425"/>
              <a:gd name="connsiteX4" fmla="*/ 3463446 w 3475972"/>
              <a:gd name="connsiteY4" fmla="*/ 256784 h 2129425"/>
              <a:gd name="connsiteX5" fmla="*/ 12526 w 3475972"/>
              <a:gd name="connsiteY5" fmla="*/ 2129425 h 2129425"/>
              <a:gd name="connsiteX6" fmla="*/ 0 w 3475972"/>
              <a:gd name="connsiteY6" fmla="*/ 1427968 h 2129425"/>
              <a:gd name="connsiteX0" fmla="*/ 0 w 3475972"/>
              <a:gd name="connsiteY0" fmla="*/ 1798478 h 2499935"/>
              <a:gd name="connsiteX1" fmla="*/ 3048704 w 3475972"/>
              <a:gd name="connsiteY1" fmla="*/ 0 h 2499935"/>
              <a:gd name="connsiteX2" fmla="*/ 3475972 w 3475972"/>
              <a:gd name="connsiteY2" fmla="*/ 370510 h 2499935"/>
              <a:gd name="connsiteX3" fmla="*/ 3475972 w 3475972"/>
              <a:gd name="connsiteY3" fmla="*/ 370510 h 2499935"/>
              <a:gd name="connsiteX4" fmla="*/ 3463446 w 3475972"/>
              <a:gd name="connsiteY4" fmla="*/ 627294 h 2499935"/>
              <a:gd name="connsiteX5" fmla="*/ 12526 w 3475972"/>
              <a:gd name="connsiteY5" fmla="*/ 2499935 h 2499935"/>
              <a:gd name="connsiteX6" fmla="*/ 0 w 3475972"/>
              <a:gd name="connsiteY6" fmla="*/ 1798478 h 2499935"/>
              <a:gd name="connsiteX0" fmla="*/ 0 w 3475972"/>
              <a:gd name="connsiteY0" fmla="*/ 1798478 h 2499935"/>
              <a:gd name="connsiteX1" fmla="*/ 3048704 w 3475972"/>
              <a:gd name="connsiteY1" fmla="*/ 0 h 2499935"/>
              <a:gd name="connsiteX2" fmla="*/ 3475972 w 3475972"/>
              <a:gd name="connsiteY2" fmla="*/ 370510 h 2499935"/>
              <a:gd name="connsiteX3" fmla="*/ 3044647 w 3475972"/>
              <a:gd name="connsiteY3" fmla="*/ 558782 h 2499935"/>
              <a:gd name="connsiteX4" fmla="*/ 3463446 w 3475972"/>
              <a:gd name="connsiteY4" fmla="*/ 627294 h 2499935"/>
              <a:gd name="connsiteX5" fmla="*/ 12526 w 3475972"/>
              <a:gd name="connsiteY5" fmla="*/ 2499935 h 2499935"/>
              <a:gd name="connsiteX6" fmla="*/ 0 w 3475972"/>
              <a:gd name="connsiteY6" fmla="*/ 1798478 h 2499935"/>
              <a:gd name="connsiteX0" fmla="*/ 0 w 3463446"/>
              <a:gd name="connsiteY0" fmla="*/ 1798478 h 2499935"/>
              <a:gd name="connsiteX1" fmla="*/ 3048704 w 3463446"/>
              <a:gd name="connsiteY1" fmla="*/ 0 h 2499935"/>
              <a:gd name="connsiteX2" fmla="*/ 3044647 w 3463446"/>
              <a:gd name="connsiteY2" fmla="*/ 558782 h 2499935"/>
              <a:gd name="connsiteX3" fmla="*/ 3463446 w 3463446"/>
              <a:gd name="connsiteY3" fmla="*/ 627294 h 2499935"/>
              <a:gd name="connsiteX4" fmla="*/ 12526 w 3463446"/>
              <a:gd name="connsiteY4" fmla="*/ 2499935 h 2499935"/>
              <a:gd name="connsiteX5" fmla="*/ 0 w 3463446"/>
              <a:gd name="connsiteY5" fmla="*/ 1798478 h 2499935"/>
              <a:gd name="connsiteX0" fmla="*/ 0 w 3095551"/>
              <a:gd name="connsiteY0" fmla="*/ 1798478 h 2499935"/>
              <a:gd name="connsiteX1" fmla="*/ 3048704 w 3095551"/>
              <a:gd name="connsiteY1" fmla="*/ 0 h 2499935"/>
              <a:gd name="connsiteX2" fmla="*/ 3044647 w 3095551"/>
              <a:gd name="connsiteY2" fmla="*/ 558782 h 2499935"/>
              <a:gd name="connsiteX3" fmla="*/ 3095551 w 3095551"/>
              <a:gd name="connsiteY3" fmla="*/ 861011 h 2499935"/>
              <a:gd name="connsiteX4" fmla="*/ 12526 w 3095551"/>
              <a:gd name="connsiteY4" fmla="*/ 2499935 h 2499935"/>
              <a:gd name="connsiteX5" fmla="*/ 0 w 3095551"/>
              <a:gd name="connsiteY5" fmla="*/ 1798478 h 2499935"/>
              <a:gd name="connsiteX0" fmla="*/ 0 w 3095551"/>
              <a:gd name="connsiteY0" fmla="*/ 1798478 h 2499935"/>
              <a:gd name="connsiteX1" fmla="*/ 3048704 w 3095551"/>
              <a:gd name="connsiteY1" fmla="*/ 0 h 2499935"/>
              <a:gd name="connsiteX2" fmla="*/ 3050990 w 3095551"/>
              <a:gd name="connsiteY2" fmla="*/ 558782 h 2499935"/>
              <a:gd name="connsiteX3" fmla="*/ 3095551 w 3095551"/>
              <a:gd name="connsiteY3" fmla="*/ 861011 h 2499935"/>
              <a:gd name="connsiteX4" fmla="*/ 12526 w 3095551"/>
              <a:gd name="connsiteY4" fmla="*/ 2499935 h 2499935"/>
              <a:gd name="connsiteX5" fmla="*/ 0 w 3095551"/>
              <a:gd name="connsiteY5" fmla="*/ 1798478 h 2499935"/>
              <a:gd name="connsiteX0" fmla="*/ 0 w 3063836"/>
              <a:gd name="connsiteY0" fmla="*/ 1798478 h 2499935"/>
              <a:gd name="connsiteX1" fmla="*/ 3048704 w 3063836"/>
              <a:gd name="connsiteY1" fmla="*/ 0 h 2499935"/>
              <a:gd name="connsiteX2" fmla="*/ 3050990 w 3063836"/>
              <a:gd name="connsiteY2" fmla="*/ 558782 h 2499935"/>
              <a:gd name="connsiteX3" fmla="*/ 3063836 w 3063836"/>
              <a:gd name="connsiteY3" fmla="*/ 861011 h 2499935"/>
              <a:gd name="connsiteX4" fmla="*/ 12526 w 3063836"/>
              <a:gd name="connsiteY4" fmla="*/ 2499935 h 2499935"/>
              <a:gd name="connsiteX5" fmla="*/ 0 w 3063836"/>
              <a:gd name="connsiteY5" fmla="*/ 1798478 h 249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3836" h="2499935">
                <a:moveTo>
                  <a:pt x="0" y="1798478"/>
                </a:moveTo>
                <a:lnTo>
                  <a:pt x="3048704" y="0"/>
                </a:lnTo>
                <a:cubicBezTo>
                  <a:pt x="3047352" y="186261"/>
                  <a:pt x="3052342" y="372521"/>
                  <a:pt x="3050990" y="558782"/>
                </a:cubicBezTo>
                <a:lnTo>
                  <a:pt x="3063836" y="861011"/>
                </a:lnTo>
                <a:lnTo>
                  <a:pt x="12526" y="2499935"/>
                </a:lnTo>
                <a:lnTo>
                  <a:pt x="0" y="1798478"/>
                </a:lnTo>
                <a:close/>
              </a:path>
            </a:pathLst>
          </a:custGeom>
          <a:solidFill>
            <a:srgbClr val="CC00FF">
              <a:alpha val="16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0BC9B-B37F-463C-D187-B66D9D066DA1}"/>
              </a:ext>
            </a:extLst>
          </p:cNvPr>
          <p:cNvSpPr txBox="1"/>
          <p:nvPr/>
        </p:nvSpPr>
        <p:spPr>
          <a:xfrm>
            <a:off x="4068712" y="4436006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Prior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557C5C-654D-F068-D413-995790BEA145}"/>
              </a:ext>
            </a:extLst>
          </p:cNvPr>
          <p:cNvSpPr/>
          <p:nvPr/>
        </p:nvSpPr>
        <p:spPr>
          <a:xfrm>
            <a:off x="2795044" y="4789630"/>
            <a:ext cx="659773" cy="433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95083F-1B32-02BF-E812-FD5E3A317E80}"/>
              </a:ext>
            </a:extLst>
          </p:cNvPr>
          <p:cNvSpPr txBox="1"/>
          <p:nvPr/>
        </p:nvSpPr>
        <p:spPr>
          <a:xfrm>
            <a:off x="3900897" y="4057982"/>
            <a:ext cx="1510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we know)</a:t>
            </a:r>
          </a:p>
        </p:txBody>
      </p:sp>
    </p:spTree>
    <p:extLst>
      <p:ext uri="{BB962C8B-B14F-4D97-AF65-F5344CB8AC3E}">
        <p14:creationId xmlns:p14="http://schemas.microsoft.com/office/powerpoint/2010/main" val="1100824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871A53-1DC3-C2AD-3D9F-31060A06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26265E-CE60-0C07-06C7-F286AA3E9F2E}"/>
              </a:ext>
            </a:extLst>
          </p:cNvPr>
          <p:cNvCxnSpPr>
            <a:cxnSpLocks/>
          </p:cNvCxnSpPr>
          <p:nvPr/>
        </p:nvCxnSpPr>
        <p:spPr>
          <a:xfrm flipV="1">
            <a:off x="3490970" y="4703885"/>
            <a:ext cx="580340" cy="244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>
            <a:extLst>
              <a:ext uri="{FF2B5EF4-FFF2-40B4-BE49-F238E27FC236}">
                <a16:creationId xmlns:a16="http://schemas.microsoft.com/office/drawing/2014/main" id="{336E0C04-C420-868E-D614-D79D916DF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377" y="4850760"/>
            <a:ext cx="1042192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F172B7AE-A9BD-7DC7-217C-DE4B89FCA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86782C-300E-94F5-96F8-1D766D514540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3D9F4EB-5A16-B9C2-E6A1-4FEAD87E22B1}"/>
              </a:ext>
            </a:extLst>
          </p:cNvPr>
          <p:cNvSpPr/>
          <p:nvPr/>
        </p:nvSpPr>
        <p:spPr>
          <a:xfrm>
            <a:off x="5510695" y="1524130"/>
            <a:ext cx="3113266" cy="2411127"/>
          </a:xfrm>
          <a:custGeom>
            <a:avLst/>
            <a:gdLst>
              <a:gd name="connsiteX0" fmla="*/ 0 w 3475972"/>
              <a:gd name="connsiteY0" fmla="*/ 1427968 h 2129425"/>
              <a:gd name="connsiteX1" fmla="*/ 2661780 w 3475972"/>
              <a:gd name="connsiteY1" fmla="*/ 12527 h 2129425"/>
              <a:gd name="connsiteX2" fmla="*/ 3475972 w 3475972"/>
              <a:gd name="connsiteY2" fmla="*/ 0 h 2129425"/>
              <a:gd name="connsiteX3" fmla="*/ 3475972 w 3475972"/>
              <a:gd name="connsiteY3" fmla="*/ 0 h 2129425"/>
              <a:gd name="connsiteX4" fmla="*/ 3463446 w 3475972"/>
              <a:gd name="connsiteY4" fmla="*/ 256784 h 2129425"/>
              <a:gd name="connsiteX5" fmla="*/ 12526 w 3475972"/>
              <a:gd name="connsiteY5" fmla="*/ 2129425 h 2129425"/>
              <a:gd name="connsiteX6" fmla="*/ 0 w 3475972"/>
              <a:gd name="connsiteY6" fmla="*/ 1427968 h 2129425"/>
              <a:gd name="connsiteX0" fmla="*/ 0 w 3475972"/>
              <a:gd name="connsiteY0" fmla="*/ 1798478 h 2499935"/>
              <a:gd name="connsiteX1" fmla="*/ 3048704 w 3475972"/>
              <a:gd name="connsiteY1" fmla="*/ 0 h 2499935"/>
              <a:gd name="connsiteX2" fmla="*/ 3475972 w 3475972"/>
              <a:gd name="connsiteY2" fmla="*/ 370510 h 2499935"/>
              <a:gd name="connsiteX3" fmla="*/ 3475972 w 3475972"/>
              <a:gd name="connsiteY3" fmla="*/ 370510 h 2499935"/>
              <a:gd name="connsiteX4" fmla="*/ 3463446 w 3475972"/>
              <a:gd name="connsiteY4" fmla="*/ 627294 h 2499935"/>
              <a:gd name="connsiteX5" fmla="*/ 12526 w 3475972"/>
              <a:gd name="connsiteY5" fmla="*/ 2499935 h 2499935"/>
              <a:gd name="connsiteX6" fmla="*/ 0 w 3475972"/>
              <a:gd name="connsiteY6" fmla="*/ 1798478 h 2499935"/>
              <a:gd name="connsiteX0" fmla="*/ 0 w 3475972"/>
              <a:gd name="connsiteY0" fmla="*/ 1798478 h 2499935"/>
              <a:gd name="connsiteX1" fmla="*/ 3048704 w 3475972"/>
              <a:gd name="connsiteY1" fmla="*/ 0 h 2499935"/>
              <a:gd name="connsiteX2" fmla="*/ 3475972 w 3475972"/>
              <a:gd name="connsiteY2" fmla="*/ 370510 h 2499935"/>
              <a:gd name="connsiteX3" fmla="*/ 3044647 w 3475972"/>
              <a:gd name="connsiteY3" fmla="*/ 558782 h 2499935"/>
              <a:gd name="connsiteX4" fmla="*/ 3463446 w 3475972"/>
              <a:gd name="connsiteY4" fmla="*/ 627294 h 2499935"/>
              <a:gd name="connsiteX5" fmla="*/ 12526 w 3475972"/>
              <a:gd name="connsiteY5" fmla="*/ 2499935 h 2499935"/>
              <a:gd name="connsiteX6" fmla="*/ 0 w 3475972"/>
              <a:gd name="connsiteY6" fmla="*/ 1798478 h 2499935"/>
              <a:gd name="connsiteX0" fmla="*/ 0 w 3463446"/>
              <a:gd name="connsiteY0" fmla="*/ 1798478 h 2499935"/>
              <a:gd name="connsiteX1" fmla="*/ 3048704 w 3463446"/>
              <a:gd name="connsiteY1" fmla="*/ 0 h 2499935"/>
              <a:gd name="connsiteX2" fmla="*/ 3044647 w 3463446"/>
              <a:gd name="connsiteY2" fmla="*/ 558782 h 2499935"/>
              <a:gd name="connsiteX3" fmla="*/ 3463446 w 3463446"/>
              <a:gd name="connsiteY3" fmla="*/ 627294 h 2499935"/>
              <a:gd name="connsiteX4" fmla="*/ 12526 w 3463446"/>
              <a:gd name="connsiteY4" fmla="*/ 2499935 h 2499935"/>
              <a:gd name="connsiteX5" fmla="*/ 0 w 3463446"/>
              <a:gd name="connsiteY5" fmla="*/ 1798478 h 2499935"/>
              <a:gd name="connsiteX0" fmla="*/ 0 w 3095551"/>
              <a:gd name="connsiteY0" fmla="*/ 1798478 h 2499935"/>
              <a:gd name="connsiteX1" fmla="*/ 3048704 w 3095551"/>
              <a:gd name="connsiteY1" fmla="*/ 0 h 2499935"/>
              <a:gd name="connsiteX2" fmla="*/ 3044647 w 3095551"/>
              <a:gd name="connsiteY2" fmla="*/ 558782 h 2499935"/>
              <a:gd name="connsiteX3" fmla="*/ 3095551 w 3095551"/>
              <a:gd name="connsiteY3" fmla="*/ 861011 h 2499935"/>
              <a:gd name="connsiteX4" fmla="*/ 12526 w 3095551"/>
              <a:gd name="connsiteY4" fmla="*/ 2499935 h 2499935"/>
              <a:gd name="connsiteX5" fmla="*/ 0 w 3095551"/>
              <a:gd name="connsiteY5" fmla="*/ 1798478 h 2499935"/>
              <a:gd name="connsiteX0" fmla="*/ 0 w 3095551"/>
              <a:gd name="connsiteY0" fmla="*/ 1798478 h 2499935"/>
              <a:gd name="connsiteX1" fmla="*/ 3048704 w 3095551"/>
              <a:gd name="connsiteY1" fmla="*/ 0 h 2499935"/>
              <a:gd name="connsiteX2" fmla="*/ 3050990 w 3095551"/>
              <a:gd name="connsiteY2" fmla="*/ 558782 h 2499935"/>
              <a:gd name="connsiteX3" fmla="*/ 3095551 w 3095551"/>
              <a:gd name="connsiteY3" fmla="*/ 861011 h 2499935"/>
              <a:gd name="connsiteX4" fmla="*/ 12526 w 3095551"/>
              <a:gd name="connsiteY4" fmla="*/ 2499935 h 2499935"/>
              <a:gd name="connsiteX5" fmla="*/ 0 w 3095551"/>
              <a:gd name="connsiteY5" fmla="*/ 1798478 h 2499935"/>
              <a:gd name="connsiteX0" fmla="*/ 0 w 3063836"/>
              <a:gd name="connsiteY0" fmla="*/ 1798478 h 2499935"/>
              <a:gd name="connsiteX1" fmla="*/ 3048704 w 3063836"/>
              <a:gd name="connsiteY1" fmla="*/ 0 h 2499935"/>
              <a:gd name="connsiteX2" fmla="*/ 3050990 w 3063836"/>
              <a:gd name="connsiteY2" fmla="*/ 558782 h 2499935"/>
              <a:gd name="connsiteX3" fmla="*/ 3063836 w 3063836"/>
              <a:gd name="connsiteY3" fmla="*/ 861011 h 2499935"/>
              <a:gd name="connsiteX4" fmla="*/ 12526 w 3063836"/>
              <a:gd name="connsiteY4" fmla="*/ 2499935 h 2499935"/>
              <a:gd name="connsiteX5" fmla="*/ 0 w 3063836"/>
              <a:gd name="connsiteY5" fmla="*/ 1798478 h 249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3836" h="2499935">
                <a:moveTo>
                  <a:pt x="0" y="1798478"/>
                </a:moveTo>
                <a:lnTo>
                  <a:pt x="3048704" y="0"/>
                </a:lnTo>
                <a:cubicBezTo>
                  <a:pt x="3047352" y="186261"/>
                  <a:pt x="3052342" y="372521"/>
                  <a:pt x="3050990" y="558782"/>
                </a:cubicBezTo>
                <a:lnTo>
                  <a:pt x="3063836" y="861011"/>
                </a:lnTo>
                <a:lnTo>
                  <a:pt x="12526" y="2499935"/>
                </a:lnTo>
                <a:lnTo>
                  <a:pt x="0" y="1798478"/>
                </a:lnTo>
                <a:close/>
              </a:path>
            </a:pathLst>
          </a:custGeom>
          <a:solidFill>
            <a:srgbClr val="CC00FF">
              <a:alpha val="16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F6F2F7-AC64-6019-FDE3-EF92D1EB2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134" y="4839136"/>
            <a:ext cx="1096868" cy="31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0706D8-6F57-45F5-DC9D-B6B70F9D5122}"/>
              </a:ext>
            </a:extLst>
          </p:cNvPr>
          <p:cNvSpPr txBox="1"/>
          <p:nvPr/>
        </p:nvSpPr>
        <p:spPr>
          <a:xfrm>
            <a:off x="4068712" y="4436006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Prior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326C30-1447-A7C4-296A-472A064F0EB5}"/>
              </a:ext>
            </a:extLst>
          </p:cNvPr>
          <p:cNvSpPr/>
          <p:nvPr/>
        </p:nvSpPr>
        <p:spPr>
          <a:xfrm>
            <a:off x="2795044" y="4789630"/>
            <a:ext cx="659773" cy="433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3000D5-0ECE-3EA5-B8D2-FEAC75C84927}"/>
              </a:ext>
            </a:extLst>
          </p:cNvPr>
          <p:cNvSpPr txBox="1"/>
          <p:nvPr/>
        </p:nvSpPr>
        <p:spPr>
          <a:xfrm>
            <a:off x="3900897" y="4057982"/>
            <a:ext cx="1510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we know)</a:t>
            </a:r>
          </a:p>
        </p:txBody>
      </p:sp>
    </p:spTree>
    <p:extLst>
      <p:ext uri="{BB962C8B-B14F-4D97-AF65-F5344CB8AC3E}">
        <p14:creationId xmlns:p14="http://schemas.microsoft.com/office/powerpoint/2010/main" val="1553211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9BA65A-3EC5-EEF9-1A40-8A7130171C16}"/>
              </a:ext>
            </a:extLst>
          </p:cNvPr>
          <p:cNvCxnSpPr>
            <a:cxnSpLocks/>
          </p:cNvCxnSpPr>
          <p:nvPr/>
        </p:nvCxnSpPr>
        <p:spPr>
          <a:xfrm flipV="1">
            <a:off x="3490970" y="4703885"/>
            <a:ext cx="580340" cy="244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E2AB86-4513-09CB-AC43-B62EFBFE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00" y="6236115"/>
            <a:ext cx="2380435" cy="3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95AF8EA-60D4-7FCE-5489-288C98272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14" y="5550041"/>
            <a:ext cx="2380435" cy="3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0F729AD-634C-6DD0-D78F-36838E8A48BD}"/>
              </a:ext>
            </a:extLst>
          </p:cNvPr>
          <p:cNvSpPr/>
          <p:nvPr/>
        </p:nvSpPr>
        <p:spPr>
          <a:xfrm>
            <a:off x="5510695" y="1524130"/>
            <a:ext cx="3113266" cy="2411127"/>
          </a:xfrm>
          <a:custGeom>
            <a:avLst/>
            <a:gdLst>
              <a:gd name="connsiteX0" fmla="*/ 0 w 3475972"/>
              <a:gd name="connsiteY0" fmla="*/ 1427968 h 2129425"/>
              <a:gd name="connsiteX1" fmla="*/ 2661780 w 3475972"/>
              <a:gd name="connsiteY1" fmla="*/ 12527 h 2129425"/>
              <a:gd name="connsiteX2" fmla="*/ 3475972 w 3475972"/>
              <a:gd name="connsiteY2" fmla="*/ 0 h 2129425"/>
              <a:gd name="connsiteX3" fmla="*/ 3475972 w 3475972"/>
              <a:gd name="connsiteY3" fmla="*/ 0 h 2129425"/>
              <a:gd name="connsiteX4" fmla="*/ 3463446 w 3475972"/>
              <a:gd name="connsiteY4" fmla="*/ 256784 h 2129425"/>
              <a:gd name="connsiteX5" fmla="*/ 12526 w 3475972"/>
              <a:gd name="connsiteY5" fmla="*/ 2129425 h 2129425"/>
              <a:gd name="connsiteX6" fmla="*/ 0 w 3475972"/>
              <a:gd name="connsiteY6" fmla="*/ 1427968 h 2129425"/>
              <a:gd name="connsiteX0" fmla="*/ 0 w 3475972"/>
              <a:gd name="connsiteY0" fmla="*/ 1798478 h 2499935"/>
              <a:gd name="connsiteX1" fmla="*/ 3048704 w 3475972"/>
              <a:gd name="connsiteY1" fmla="*/ 0 h 2499935"/>
              <a:gd name="connsiteX2" fmla="*/ 3475972 w 3475972"/>
              <a:gd name="connsiteY2" fmla="*/ 370510 h 2499935"/>
              <a:gd name="connsiteX3" fmla="*/ 3475972 w 3475972"/>
              <a:gd name="connsiteY3" fmla="*/ 370510 h 2499935"/>
              <a:gd name="connsiteX4" fmla="*/ 3463446 w 3475972"/>
              <a:gd name="connsiteY4" fmla="*/ 627294 h 2499935"/>
              <a:gd name="connsiteX5" fmla="*/ 12526 w 3475972"/>
              <a:gd name="connsiteY5" fmla="*/ 2499935 h 2499935"/>
              <a:gd name="connsiteX6" fmla="*/ 0 w 3475972"/>
              <a:gd name="connsiteY6" fmla="*/ 1798478 h 2499935"/>
              <a:gd name="connsiteX0" fmla="*/ 0 w 3475972"/>
              <a:gd name="connsiteY0" fmla="*/ 1798478 h 2499935"/>
              <a:gd name="connsiteX1" fmla="*/ 3048704 w 3475972"/>
              <a:gd name="connsiteY1" fmla="*/ 0 h 2499935"/>
              <a:gd name="connsiteX2" fmla="*/ 3475972 w 3475972"/>
              <a:gd name="connsiteY2" fmla="*/ 370510 h 2499935"/>
              <a:gd name="connsiteX3" fmla="*/ 3044647 w 3475972"/>
              <a:gd name="connsiteY3" fmla="*/ 558782 h 2499935"/>
              <a:gd name="connsiteX4" fmla="*/ 3463446 w 3475972"/>
              <a:gd name="connsiteY4" fmla="*/ 627294 h 2499935"/>
              <a:gd name="connsiteX5" fmla="*/ 12526 w 3475972"/>
              <a:gd name="connsiteY5" fmla="*/ 2499935 h 2499935"/>
              <a:gd name="connsiteX6" fmla="*/ 0 w 3475972"/>
              <a:gd name="connsiteY6" fmla="*/ 1798478 h 2499935"/>
              <a:gd name="connsiteX0" fmla="*/ 0 w 3463446"/>
              <a:gd name="connsiteY0" fmla="*/ 1798478 h 2499935"/>
              <a:gd name="connsiteX1" fmla="*/ 3048704 w 3463446"/>
              <a:gd name="connsiteY1" fmla="*/ 0 h 2499935"/>
              <a:gd name="connsiteX2" fmla="*/ 3044647 w 3463446"/>
              <a:gd name="connsiteY2" fmla="*/ 558782 h 2499935"/>
              <a:gd name="connsiteX3" fmla="*/ 3463446 w 3463446"/>
              <a:gd name="connsiteY3" fmla="*/ 627294 h 2499935"/>
              <a:gd name="connsiteX4" fmla="*/ 12526 w 3463446"/>
              <a:gd name="connsiteY4" fmla="*/ 2499935 h 2499935"/>
              <a:gd name="connsiteX5" fmla="*/ 0 w 3463446"/>
              <a:gd name="connsiteY5" fmla="*/ 1798478 h 2499935"/>
              <a:gd name="connsiteX0" fmla="*/ 0 w 3095551"/>
              <a:gd name="connsiteY0" fmla="*/ 1798478 h 2499935"/>
              <a:gd name="connsiteX1" fmla="*/ 3048704 w 3095551"/>
              <a:gd name="connsiteY1" fmla="*/ 0 h 2499935"/>
              <a:gd name="connsiteX2" fmla="*/ 3044647 w 3095551"/>
              <a:gd name="connsiteY2" fmla="*/ 558782 h 2499935"/>
              <a:gd name="connsiteX3" fmla="*/ 3095551 w 3095551"/>
              <a:gd name="connsiteY3" fmla="*/ 861011 h 2499935"/>
              <a:gd name="connsiteX4" fmla="*/ 12526 w 3095551"/>
              <a:gd name="connsiteY4" fmla="*/ 2499935 h 2499935"/>
              <a:gd name="connsiteX5" fmla="*/ 0 w 3095551"/>
              <a:gd name="connsiteY5" fmla="*/ 1798478 h 2499935"/>
              <a:gd name="connsiteX0" fmla="*/ 0 w 3095551"/>
              <a:gd name="connsiteY0" fmla="*/ 1798478 h 2499935"/>
              <a:gd name="connsiteX1" fmla="*/ 3048704 w 3095551"/>
              <a:gd name="connsiteY1" fmla="*/ 0 h 2499935"/>
              <a:gd name="connsiteX2" fmla="*/ 3050990 w 3095551"/>
              <a:gd name="connsiteY2" fmla="*/ 558782 h 2499935"/>
              <a:gd name="connsiteX3" fmla="*/ 3095551 w 3095551"/>
              <a:gd name="connsiteY3" fmla="*/ 861011 h 2499935"/>
              <a:gd name="connsiteX4" fmla="*/ 12526 w 3095551"/>
              <a:gd name="connsiteY4" fmla="*/ 2499935 h 2499935"/>
              <a:gd name="connsiteX5" fmla="*/ 0 w 3095551"/>
              <a:gd name="connsiteY5" fmla="*/ 1798478 h 2499935"/>
              <a:gd name="connsiteX0" fmla="*/ 0 w 3063836"/>
              <a:gd name="connsiteY0" fmla="*/ 1798478 h 2499935"/>
              <a:gd name="connsiteX1" fmla="*/ 3048704 w 3063836"/>
              <a:gd name="connsiteY1" fmla="*/ 0 h 2499935"/>
              <a:gd name="connsiteX2" fmla="*/ 3050990 w 3063836"/>
              <a:gd name="connsiteY2" fmla="*/ 558782 h 2499935"/>
              <a:gd name="connsiteX3" fmla="*/ 3063836 w 3063836"/>
              <a:gd name="connsiteY3" fmla="*/ 861011 h 2499935"/>
              <a:gd name="connsiteX4" fmla="*/ 12526 w 3063836"/>
              <a:gd name="connsiteY4" fmla="*/ 2499935 h 2499935"/>
              <a:gd name="connsiteX5" fmla="*/ 0 w 3063836"/>
              <a:gd name="connsiteY5" fmla="*/ 1798478 h 249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3836" h="2499935">
                <a:moveTo>
                  <a:pt x="0" y="1798478"/>
                </a:moveTo>
                <a:lnTo>
                  <a:pt x="3048704" y="0"/>
                </a:lnTo>
                <a:cubicBezTo>
                  <a:pt x="3047352" y="186261"/>
                  <a:pt x="3052342" y="372521"/>
                  <a:pt x="3050990" y="558782"/>
                </a:cubicBezTo>
                <a:lnTo>
                  <a:pt x="3063836" y="861011"/>
                </a:lnTo>
                <a:lnTo>
                  <a:pt x="12526" y="2499935"/>
                </a:lnTo>
                <a:lnTo>
                  <a:pt x="0" y="1798478"/>
                </a:lnTo>
                <a:close/>
              </a:path>
            </a:pathLst>
          </a:custGeom>
          <a:solidFill>
            <a:srgbClr val="CC00FF">
              <a:alpha val="16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8D2D2E2-7707-37C7-50A1-119E1B9C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377" y="4850760"/>
            <a:ext cx="1042192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31A322-9844-8739-081C-528D1315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134" y="4839136"/>
            <a:ext cx="1096868" cy="31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blue line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32AB379-C143-C721-9046-AFBABB9558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35" y="5149629"/>
            <a:ext cx="2264942" cy="16959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FA12EA-930C-F460-19B3-69C9E176CA79}"/>
              </a:ext>
            </a:extLst>
          </p:cNvPr>
          <p:cNvSpPr txBox="1"/>
          <p:nvPr/>
        </p:nvSpPr>
        <p:spPr>
          <a:xfrm>
            <a:off x="4068712" y="4436006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Prior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1C528C-269B-1655-1FF2-DB35B4D59AC3}"/>
              </a:ext>
            </a:extLst>
          </p:cNvPr>
          <p:cNvSpPr/>
          <p:nvPr/>
        </p:nvSpPr>
        <p:spPr>
          <a:xfrm>
            <a:off x="2795044" y="4789630"/>
            <a:ext cx="659773" cy="433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3A9DB9-A92F-BDCE-DE5A-C114790A3672}"/>
              </a:ext>
            </a:extLst>
          </p:cNvPr>
          <p:cNvSpPr txBox="1"/>
          <p:nvPr/>
        </p:nvSpPr>
        <p:spPr>
          <a:xfrm>
            <a:off x="3900897" y="4057982"/>
            <a:ext cx="1510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we know)</a:t>
            </a:r>
          </a:p>
        </p:txBody>
      </p:sp>
    </p:spTree>
    <p:extLst>
      <p:ext uri="{BB962C8B-B14F-4D97-AF65-F5344CB8AC3E}">
        <p14:creationId xmlns:p14="http://schemas.microsoft.com/office/powerpoint/2010/main" val="1737494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A22FB13C-CDED-7DED-2C56-3A2A8315BCF8}"/>
              </a:ext>
            </a:extLst>
          </p:cNvPr>
          <p:cNvSpPr txBox="1"/>
          <p:nvPr/>
        </p:nvSpPr>
        <p:spPr>
          <a:xfrm>
            <a:off x="4068712" y="4436006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Prior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DCF6671-E982-2287-1EFE-FA6F5E0039CA}"/>
              </a:ext>
            </a:extLst>
          </p:cNvPr>
          <p:cNvSpPr/>
          <p:nvPr/>
        </p:nvSpPr>
        <p:spPr>
          <a:xfrm>
            <a:off x="2795044" y="4789630"/>
            <a:ext cx="659773" cy="433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6E8E84-4E2A-EBF4-50CD-26BFEB9CB467}"/>
              </a:ext>
            </a:extLst>
          </p:cNvPr>
          <p:cNvSpPr txBox="1"/>
          <p:nvPr/>
        </p:nvSpPr>
        <p:spPr>
          <a:xfrm>
            <a:off x="3900897" y="4057982"/>
            <a:ext cx="1510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we know)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0F729AD-634C-6DD0-D78F-36838E8A48BD}"/>
              </a:ext>
            </a:extLst>
          </p:cNvPr>
          <p:cNvSpPr/>
          <p:nvPr/>
        </p:nvSpPr>
        <p:spPr>
          <a:xfrm>
            <a:off x="5510695" y="1524130"/>
            <a:ext cx="3113266" cy="2411127"/>
          </a:xfrm>
          <a:custGeom>
            <a:avLst/>
            <a:gdLst>
              <a:gd name="connsiteX0" fmla="*/ 0 w 3475972"/>
              <a:gd name="connsiteY0" fmla="*/ 1427968 h 2129425"/>
              <a:gd name="connsiteX1" fmla="*/ 2661780 w 3475972"/>
              <a:gd name="connsiteY1" fmla="*/ 12527 h 2129425"/>
              <a:gd name="connsiteX2" fmla="*/ 3475972 w 3475972"/>
              <a:gd name="connsiteY2" fmla="*/ 0 h 2129425"/>
              <a:gd name="connsiteX3" fmla="*/ 3475972 w 3475972"/>
              <a:gd name="connsiteY3" fmla="*/ 0 h 2129425"/>
              <a:gd name="connsiteX4" fmla="*/ 3463446 w 3475972"/>
              <a:gd name="connsiteY4" fmla="*/ 256784 h 2129425"/>
              <a:gd name="connsiteX5" fmla="*/ 12526 w 3475972"/>
              <a:gd name="connsiteY5" fmla="*/ 2129425 h 2129425"/>
              <a:gd name="connsiteX6" fmla="*/ 0 w 3475972"/>
              <a:gd name="connsiteY6" fmla="*/ 1427968 h 2129425"/>
              <a:gd name="connsiteX0" fmla="*/ 0 w 3475972"/>
              <a:gd name="connsiteY0" fmla="*/ 1798478 h 2499935"/>
              <a:gd name="connsiteX1" fmla="*/ 3048704 w 3475972"/>
              <a:gd name="connsiteY1" fmla="*/ 0 h 2499935"/>
              <a:gd name="connsiteX2" fmla="*/ 3475972 w 3475972"/>
              <a:gd name="connsiteY2" fmla="*/ 370510 h 2499935"/>
              <a:gd name="connsiteX3" fmla="*/ 3475972 w 3475972"/>
              <a:gd name="connsiteY3" fmla="*/ 370510 h 2499935"/>
              <a:gd name="connsiteX4" fmla="*/ 3463446 w 3475972"/>
              <a:gd name="connsiteY4" fmla="*/ 627294 h 2499935"/>
              <a:gd name="connsiteX5" fmla="*/ 12526 w 3475972"/>
              <a:gd name="connsiteY5" fmla="*/ 2499935 h 2499935"/>
              <a:gd name="connsiteX6" fmla="*/ 0 w 3475972"/>
              <a:gd name="connsiteY6" fmla="*/ 1798478 h 2499935"/>
              <a:gd name="connsiteX0" fmla="*/ 0 w 3475972"/>
              <a:gd name="connsiteY0" fmla="*/ 1798478 h 2499935"/>
              <a:gd name="connsiteX1" fmla="*/ 3048704 w 3475972"/>
              <a:gd name="connsiteY1" fmla="*/ 0 h 2499935"/>
              <a:gd name="connsiteX2" fmla="*/ 3475972 w 3475972"/>
              <a:gd name="connsiteY2" fmla="*/ 370510 h 2499935"/>
              <a:gd name="connsiteX3" fmla="*/ 3044647 w 3475972"/>
              <a:gd name="connsiteY3" fmla="*/ 558782 h 2499935"/>
              <a:gd name="connsiteX4" fmla="*/ 3463446 w 3475972"/>
              <a:gd name="connsiteY4" fmla="*/ 627294 h 2499935"/>
              <a:gd name="connsiteX5" fmla="*/ 12526 w 3475972"/>
              <a:gd name="connsiteY5" fmla="*/ 2499935 h 2499935"/>
              <a:gd name="connsiteX6" fmla="*/ 0 w 3475972"/>
              <a:gd name="connsiteY6" fmla="*/ 1798478 h 2499935"/>
              <a:gd name="connsiteX0" fmla="*/ 0 w 3463446"/>
              <a:gd name="connsiteY0" fmla="*/ 1798478 h 2499935"/>
              <a:gd name="connsiteX1" fmla="*/ 3048704 w 3463446"/>
              <a:gd name="connsiteY1" fmla="*/ 0 h 2499935"/>
              <a:gd name="connsiteX2" fmla="*/ 3044647 w 3463446"/>
              <a:gd name="connsiteY2" fmla="*/ 558782 h 2499935"/>
              <a:gd name="connsiteX3" fmla="*/ 3463446 w 3463446"/>
              <a:gd name="connsiteY3" fmla="*/ 627294 h 2499935"/>
              <a:gd name="connsiteX4" fmla="*/ 12526 w 3463446"/>
              <a:gd name="connsiteY4" fmla="*/ 2499935 h 2499935"/>
              <a:gd name="connsiteX5" fmla="*/ 0 w 3463446"/>
              <a:gd name="connsiteY5" fmla="*/ 1798478 h 2499935"/>
              <a:gd name="connsiteX0" fmla="*/ 0 w 3095551"/>
              <a:gd name="connsiteY0" fmla="*/ 1798478 h 2499935"/>
              <a:gd name="connsiteX1" fmla="*/ 3048704 w 3095551"/>
              <a:gd name="connsiteY1" fmla="*/ 0 h 2499935"/>
              <a:gd name="connsiteX2" fmla="*/ 3044647 w 3095551"/>
              <a:gd name="connsiteY2" fmla="*/ 558782 h 2499935"/>
              <a:gd name="connsiteX3" fmla="*/ 3095551 w 3095551"/>
              <a:gd name="connsiteY3" fmla="*/ 861011 h 2499935"/>
              <a:gd name="connsiteX4" fmla="*/ 12526 w 3095551"/>
              <a:gd name="connsiteY4" fmla="*/ 2499935 h 2499935"/>
              <a:gd name="connsiteX5" fmla="*/ 0 w 3095551"/>
              <a:gd name="connsiteY5" fmla="*/ 1798478 h 2499935"/>
              <a:gd name="connsiteX0" fmla="*/ 0 w 3095551"/>
              <a:gd name="connsiteY0" fmla="*/ 1798478 h 2499935"/>
              <a:gd name="connsiteX1" fmla="*/ 3048704 w 3095551"/>
              <a:gd name="connsiteY1" fmla="*/ 0 h 2499935"/>
              <a:gd name="connsiteX2" fmla="*/ 3050990 w 3095551"/>
              <a:gd name="connsiteY2" fmla="*/ 558782 h 2499935"/>
              <a:gd name="connsiteX3" fmla="*/ 3095551 w 3095551"/>
              <a:gd name="connsiteY3" fmla="*/ 861011 h 2499935"/>
              <a:gd name="connsiteX4" fmla="*/ 12526 w 3095551"/>
              <a:gd name="connsiteY4" fmla="*/ 2499935 h 2499935"/>
              <a:gd name="connsiteX5" fmla="*/ 0 w 3095551"/>
              <a:gd name="connsiteY5" fmla="*/ 1798478 h 2499935"/>
              <a:gd name="connsiteX0" fmla="*/ 0 w 3063836"/>
              <a:gd name="connsiteY0" fmla="*/ 1798478 h 2499935"/>
              <a:gd name="connsiteX1" fmla="*/ 3048704 w 3063836"/>
              <a:gd name="connsiteY1" fmla="*/ 0 h 2499935"/>
              <a:gd name="connsiteX2" fmla="*/ 3050990 w 3063836"/>
              <a:gd name="connsiteY2" fmla="*/ 558782 h 2499935"/>
              <a:gd name="connsiteX3" fmla="*/ 3063836 w 3063836"/>
              <a:gd name="connsiteY3" fmla="*/ 861011 h 2499935"/>
              <a:gd name="connsiteX4" fmla="*/ 12526 w 3063836"/>
              <a:gd name="connsiteY4" fmla="*/ 2499935 h 2499935"/>
              <a:gd name="connsiteX5" fmla="*/ 0 w 3063836"/>
              <a:gd name="connsiteY5" fmla="*/ 1798478 h 249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3836" h="2499935">
                <a:moveTo>
                  <a:pt x="0" y="1798478"/>
                </a:moveTo>
                <a:lnTo>
                  <a:pt x="3048704" y="0"/>
                </a:lnTo>
                <a:cubicBezTo>
                  <a:pt x="3047352" y="186261"/>
                  <a:pt x="3052342" y="372521"/>
                  <a:pt x="3050990" y="558782"/>
                </a:cubicBezTo>
                <a:lnTo>
                  <a:pt x="3063836" y="861011"/>
                </a:lnTo>
                <a:lnTo>
                  <a:pt x="12526" y="2499935"/>
                </a:lnTo>
                <a:lnTo>
                  <a:pt x="0" y="1798478"/>
                </a:lnTo>
                <a:close/>
              </a:path>
            </a:pathLst>
          </a:custGeom>
          <a:solidFill>
            <a:srgbClr val="CC00FF">
              <a:alpha val="16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D30B86-0C25-C248-C79F-3EDCBCB886C5}"/>
              </a:ext>
            </a:extLst>
          </p:cNvPr>
          <p:cNvSpPr/>
          <p:nvPr/>
        </p:nvSpPr>
        <p:spPr>
          <a:xfrm>
            <a:off x="100208" y="144049"/>
            <a:ext cx="8797227" cy="661376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6869B4E-2142-5BAF-EC6E-1829C3815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56" y="2497514"/>
            <a:ext cx="8355297" cy="15047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625B02-071A-4CDA-6024-201BD4F80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4508" y="783346"/>
            <a:ext cx="6274122" cy="7493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140DE4F-FFA5-A4C4-EF59-478EFF1AD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716" y="196445"/>
            <a:ext cx="2940201" cy="711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A33214-433C-B57D-DECA-BB1B7B31E288}"/>
              </a:ext>
            </a:extLst>
          </p:cNvPr>
          <p:cNvCxnSpPr>
            <a:cxnSpLocks/>
          </p:cNvCxnSpPr>
          <p:nvPr/>
        </p:nvCxnSpPr>
        <p:spPr>
          <a:xfrm flipV="1">
            <a:off x="3490970" y="4703885"/>
            <a:ext cx="580340" cy="244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>
            <a:extLst>
              <a:ext uri="{FF2B5EF4-FFF2-40B4-BE49-F238E27FC236}">
                <a16:creationId xmlns:a16="http://schemas.microsoft.com/office/drawing/2014/main" id="{0B369D7B-6F8B-B48E-2A85-507D9D52B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00" y="6236115"/>
            <a:ext cx="2380435" cy="3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1B3353C8-8DF5-7F34-93D6-67061A01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14" y="5550041"/>
            <a:ext cx="2380435" cy="3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F85E0E1F-62EF-7781-8FC5-B8ACF32A8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377" y="4850760"/>
            <a:ext cx="1042192" cy="3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A299A6B2-D0C8-BCA0-909E-1DA46D62B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134" y="4839136"/>
            <a:ext cx="1096868" cy="31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A blue line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8F89D8C9-46A8-AF15-755B-23208A850B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35" y="5149629"/>
            <a:ext cx="2264942" cy="169597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6ADA4AD-D37B-042B-C656-0F73350E8D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9425" y="4120823"/>
            <a:ext cx="6732082" cy="3637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02FD41-8133-3797-3C64-EADC789ED7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75923" y="1452293"/>
            <a:ext cx="5842300" cy="82554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3906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32F688-1944-5E66-0726-3E6FA1BE186E}"/>
              </a:ext>
            </a:extLst>
          </p:cNvPr>
          <p:cNvSpPr txBox="1"/>
          <p:nvPr/>
        </p:nvSpPr>
        <p:spPr>
          <a:xfrm>
            <a:off x="1171191" y="596133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41842-F466-35E4-BAC5-0605B230587B}"/>
              </a:ext>
            </a:extLst>
          </p:cNvPr>
          <p:cNvSpPr txBox="1"/>
          <p:nvPr/>
        </p:nvSpPr>
        <p:spPr>
          <a:xfrm>
            <a:off x="426093" y="6361441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83E00-402D-5682-3DE5-347633515206}"/>
              </a:ext>
            </a:extLst>
          </p:cNvPr>
          <p:cNvSpPr/>
          <p:nvPr/>
        </p:nvSpPr>
        <p:spPr>
          <a:xfrm>
            <a:off x="1665736" y="4830301"/>
            <a:ext cx="1108779" cy="374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E2D29-73E6-D2FE-4C27-8CDFE0B42E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878904" y="5310509"/>
            <a:ext cx="93949" cy="6508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D4D437C-7FE8-DC45-B603-430E577D38FC}"/>
              </a:ext>
            </a:extLst>
          </p:cNvPr>
          <p:cNvSpPr/>
          <p:nvPr/>
        </p:nvSpPr>
        <p:spPr>
          <a:xfrm>
            <a:off x="7548115" y="2381476"/>
            <a:ext cx="132422" cy="13778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8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B73C6B-1AFE-A75B-A2FA-3DE124F9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68F65-69C6-54EC-B8A4-217FBB394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4" y="1131227"/>
            <a:ext cx="5113908" cy="3334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514BD-A292-C4FA-FC3F-A99525F0E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533" y="1192439"/>
            <a:ext cx="3980853" cy="2265621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5D4D022-0536-455F-E077-E896633F8E08}"/>
              </a:ext>
            </a:extLst>
          </p:cNvPr>
          <p:cNvGrpSpPr/>
          <p:nvPr/>
        </p:nvGrpSpPr>
        <p:grpSpPr>
          <a:xfrm>
            <a:off x="2285997" y="5503717"/>
            <a:ext cx="3127348" cy="1174876"/>
            <a:chOff x="83629" y="5518839"/>
            <a:chExt cx="3305769" cy="11748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9E2F87F-AE77-30EA-C0E9-5BA64BB2D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4323" y="5760582"/>
              <a:ext cx="1105075" cy="93313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A8D863-83C6-3C3D-4FBB-13E5A42B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050" y="5904517"/>
              <a:ext cx="639177" cy="59390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A3C7689-0973-9B54-885E-83F31B782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29" y="5518839"/>
              <a:ext cx="500952" cy="101766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47046E6-A818-15D0-0EEB-FEAB91E98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0244" y="6185633"/>
              <a:ext cx="556203" cy="13707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902A9D-87AD-1DE9-B39B-03250668B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2384" y="6190433"/>
              <a:ext cx="130861" cy="12123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8D16A08-6A71-2AD8-21A1-874C31D6C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2782">
              <a:off x="432066" y="5876079"/>
              <a:ext cx="556203" cy="13707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66DE15B-F761-9214-1CB9-2F7F7C919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640" y="5920614"/>
              <a:ext cx="130861" cy="121234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59CDF3B-4047-4F0D-CDD1-6FD06AD3AF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089" y="5464139"/>
            <a:ext cx="2095016" cy="134709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FCE1EB-BF91-97E0-4EC2-459846132715}"/>
              </a:ext>
            </a:extLst>
          </p:cNvPr>
          <p:cNvCxnSpPr/>
          <p:nvPr/>
        </p:nvCxnSpPr>
        <p:spPr>
          <a:xfrm>
            <a:off x="2285997" y="5297285"/>
            <a:ext cx="0" cy="157994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E49DF3-3B02-CA02-F3EA-4FBAD0B04C34}"/>
              </a:ext>
            </a:extLst>
          </p:cNvPr>
          <p:cNvSpPr txBox="1"/>
          <p:nvPr/>
        </p:nvSpPr>
        <p:spPr>
          <a:xfrm>
            <a:off x="3055238" y="5200408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Scattering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2D51BF-D357-3104-0422-BA5165589FB6}"/>
              </a:ext>
            </a:extLst>
          </p:cNvPr>
          <p:cNvSpPr txBox="1"/>
          <p:nvPr/>
        </p:nvSpPr>
        <p:spPr>
          <a:xfrm>
            <a:off x="5770394" y="3637715"/>
            <a:ext cx="2533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Proton Puzzle</a:t>
            </a:r>
          </a:p>
          <a:p>
            <a:pPr algn="ctr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2010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FB04D9-896A-1D93-7E63-48269AB2C8C7}"/>
              </a:ext>
            </a:extLst>
          </p:cNvPr>
          <p:cNvSpPr txBox="1"/>
          <p:nvPr/>
        </p:nvSpPr>
        <p:spPr>
          <a:xfrm>
            <a:off x="1485422" y="1549612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Muonic result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CA30A2-EFE9-77C1-1718-F02E34076E28}"/>
              </a:ext>
            </a:extLst>
          </p:cNvPr>
          <p:cNvSpPr txBox="1"/>
          <p:nvPr/>
        </p:nvSpPr>
        <p:spPr>
          <a:xfrm>
            <a:off x="1995185" y="3213492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Electronic result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0252300-A2AC-77F4-C7BE-8D63B3081F3F}"/>
              </a:ext>
            </a:extLst>
          </p:cNvPr>
          <p:cNvGrpSpPr/>
          <p:nvPr/>
        </p:nvGrpSpPr>
        <p:grpSpPr>
          <a:xfrm>
            <a:off x="1800477" y="1862341"/>
            <a:ext cx="1510260" cy="369332"/>
            <a:chOff x="1955013" y="1894978"/>
            <a:chExt cx="1510260" cy="47498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4D6E1A-C314-68D2-C2FC-0B9D39F189B2}"/>
                </a:ext>
              </a:extLst>
            </p:cNvPr>
            <p:cNvSpPr txBox="1"/>
            <p:nvPr/>
          </p:nvSpPr>
          <p:spPr>
            <a:xfrm>
              <a:off x="2208446" y="1894978"/>
              <a:ext cx="12568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0.84 fm</a:t>
              </a:r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BEE519-2898-9C22-501D-6CD339B34733}"/>
                </a:ext>
              </a:extLst>
            </p:cNvPr>
            <p:cNvSpPr txBox="1"/>
            <p:nvPr/>
          </p:nvSpPr>
          <p:spPr>
            <a:xfrm>
              <a:off x="1955013" y="1908301"/>
              <a:ext cx="5432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~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C6B913D-C05F-7C11-1074-ECB2524E5637}"/>
              </a:ext>
            </a:extLst>
          </p:cNvPr>
          <p:cNvGrpSpPr/>
          <p:nvPr/>
        </p:nvGrpSpPr>
        <p:grpSpPr>
          <a:xfrm>
            <a:off x="2520547" y="3463773"/>
            <a:ext cx="1510260" cy="369332"/>
            <a:chOff x="1955013" y="1894978"/>
            <a:chExt cx="1510260" cy="47498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806D6B5-B09C-A6AD-5065-D1BC22A69495}"/>
                </a:ext>
              </a:extLst>
            </p:cNvPr>
            <p:cNvSpPr txBox="1"/>
            <p:nvPr/>
          </p:nvSpPr>
          <p:spPr>
            <a:xfrm>
              <a:off x="2208446" y="1894978"/>
              <a:ext cx="12568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0.88 fm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AE03B2-18E0-F56C-3C81-49FCEB2E3800}"/>
                </a:ext>
              </a:extLst>
            </p:cNvPr>
            <p:cNvSpPr txBox="1"/>
            <p:nvPr/>
          </p:nvSpPr>
          <p:spPr>
            <a:xfrm>
              <a:off x="1955013" y="1908301"/>
              <a:ext cx="5432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~</a:t>
              </a:r>
            </a:p>
          </p:txBody>
        </p:sp>
      </p:grp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0432B06B-3A1A-9CAE-8693-9492AE39EDB6}"/>
              </a:ext>
            </a:extLst>
          </p:cNvPr>
          <p:cNvCxnSpPr>
            <a:cxnSpLocks/>
            <a:stCxn id="37" idx="2"/>
          </p:cNvCxnSpPr>
          <p:nvPr/>
        </p:nvCxnSpPr>
        <p:spPr>
          <a:xfrm rot="5400000">
            <a:off x="1516272" y="2208878"/>
            <a:ext cx="533049" cy="57863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370B23D3-3439-B3D0-F019-F93BE3285DF4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2967409" y="3657881"/>
            <a:ext cx="168104" cy="51855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049B9D2-A53B-9DBC-B549-D9C98EED37FB}"/>
              </a:ext>
            </a:extLst>
          </p:cNvPr>
          <p:cNvSpPr txBox="1"/>
          <p:nvPr/>
        </p:nvSpPr>
        <p:spPr>
          <a:xfrm>
            <a:off x="227821" y="5160675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Spectroscopy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53D46FD-3E65-E7DE-71D5-1C4C1F64C4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9296" y="4731719"/>
            <a:ext cx="3455042" cy="207951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393DD0-D02B-A568-60B3-484C9D255A59}"/>
              </a:ext>
            </a:extLst>
          </p:cNvPr>
          <p:cNvSpPr txBox="1"/>
          <p:nvPr/>
        </p:nvSpPr>
        <p:spPr>
          <a:xfrm>
            <a:off x="6017830" y="5985845"/>
            <a:ext cx="939654" cy="3693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/>
              <a:t>0.84 fm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CC2921-BC7F-F90F-839E-DA6C418E183D}"/>
              </a:ext>
            </a:extLst>
          </p:cNvPr>
          <p:cNvSpPr txBox="1"/>
          <p:nvPr/>
        </p:nvSpPr>
        <p:spPr>
          <a:xfrm>
            <a:off x="6627266" y="4831076"/>
            <a:ext cx="939654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/>
              <a:t>0.88 fm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A9F226B-3740-D5E2-5635-E4325DB54B89}"/>
              </a:ext>
            </a:extLst>
          </p:cNvPr>
          <p:cNvCxnSpPr/>
          <p:nvPr/>
        </p:nvCxnSpPr>
        <p:spPr>
          <a:xfrm flipH="1" flipV="1">
            <a:off x="6098117" y="5281083"/>
            <a:ext cx="160866" cy="7047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6779CB-D2C0-0F66-312D-C4CAF126EBE9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6138333" y="5015742"/>
            <a:ext cx="488933" cy="157732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32007D-8430-540F-4673-756A84BB6387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1</a:t>
            </a:r>
          </a:p>
        </p:txBody>
      </p:sp>
    </p:spTree>
    <p:extLst>
      <p:ext uri="{BB962C8B-B14F-4D97-AF65-F5344CB8AC3E}">
        <p14:creationId xmlns:p14="http://schemas.microsoft.com/office/powerpoint/2010/main" val="503544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32F688-1944-5E66-0726-3E6FA1BE186E}"/>
              </a:ext>
            </a:extLst>
          </p:cNvPr>
          <p:cNvSpPr txBox="1"/>
          <p:nvPr/>
        </p:nvSpPr>
        <p:spPr>
          <a:xfrm>
            <a:off x="1171191" y="596133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41842-F466-35E4-BAC5-0605B230587B}"/>
              </a:ext>
            </a:extLst>
          </p:cNvPr>
          <p:cNvSpPr txBox="1"/>
          <p:nvPr/>
        </p:nvSpPr>
        <p:spPr>
          <a:xfrm>
            <a:off x="426093" y="6361441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83E00-402D-5682-3DE5-347633515206}"/>
              </a:ext>
            </a:extLst>
          </p:cNvPr>
          <p:cNvSpPr/>
          <p:nvPr/>
        </p:nvSpPr>
        <p:spPr>
          <a:xfrm>
            <a:off x="1665736" y="4830301"/>
            <a:ext cx="1108779" cy="374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E2D29-73E6-D2FE-4C27-8CDFE0B42E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878904" y="5310509"/>
            <a:ext cx="93949" cy="6508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D4D437C-7FE8-DC45-B603-430E577D38FC}"/>
              </a:ext>
            </a:extLst>
          </p:cNvPr>
          <p:cNvSpPr/>
          <p:nvPr/>
        </p:nvSpPr>
        <p:spPr>
          <a:xfrm>
            <a:off x="7548115" y="2386012"/>
            <a:ext cx="132422" cy="13324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36DB8-8697-0A11-5542-B009CC28F050}"/>
              </a:ext>
            </a:extLst>
          </p:cNvPr>
          <p:cNvSpPr txBox="1"/>
          <p:nvPr/>
        </p:nvSpPr>
        <p:spPr>
          <a:xfrm>
            <a:off x="3798374" y="5140882"/>
            <a:ext cx="2214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Data point    :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22969F3-01A4-5B17-76BC-E8038256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21" y="5675694"/>
            <a:ext cx="287954" cy="27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6A49332-C977-F6AB-206B-0F363776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256" y="5137391"/>
            <a:ext cx="146570" cy="30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30863BD-DA36-356F-7536-CB2D9864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38" y="5560958"/>
            <a:ext cx="1896070" cy="4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0FF4E9-E0D9-46F4-2941-5D3717630ABC}"/>
              </a:ext>
            </a:extLst>
          </p:cNvPr>
          <p:cNvCxnSpPr>
            <a:cxnSpLocks/>
          </p:cNvCxnSpPr>
          <p:nvPr/>
        </p:nvCxnSpPr>
        <p:spPr>
          <a:xfrm flipV="1">
            <a:off x="5528338" y="2755176"/>
            <a:ext cx="1916109" cy="28302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892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32F688-1944-5E66-0726-3E6FA1BE186E}"/>
              </a:ext>
            </a:extLst>
          </p:cNvPr>
          <p:cNvSpPr txBox="1"/>
          <p:nvPr/>
        </p:nvSpPr>
        <p:spPr>
          <a:xfrm>
            <a:off x="1171191" y="596133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41842-F466-35E4-BAC5-0605B230587B}"/>
              </a:ext>
            </a:extLst>
          </p:cNvPr>
          <p:cNvSpPr txBox="1"/>
          <p:nvPr/>
        </p:nvSpPr>
        <p:spPr>
          <a:xfrm>
            <a:off x="426093" y="6361441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83E00-402D-5682-3DE5-347633515206}"/>
              </a:ext>
            </a:extLst>
          </p:cNvPr>
          <p:cNvSpPr/>
          <p:nvPr/>
        </p:nvSpPr>
        <p:spPr>
          <a:xfrm>
            <a:off x="1665736" y="4830301"/>
            <a:ext cx="1108779" cy="374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E2D29-73E6-D2FE-4C27-8CDFE0B42E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878904" y="5310509"/>
            <a:ext cx="93949" cy="6508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D4D437C-7FE8-DC45-B603-430E577D38FC}"/>
              </a:ext>
            </a:extLst>
          </p:cNvPr>
          <p:cNvSpPr/>
          <p:nvPr/>
        </p:nvSpPr>
        <p:spPr>
          <a:xfrm>
            <a:off x="7548115" y="2386012"/>
            <a:ext cx="132422" cy="13324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36DB8-8697-0A11-5542-B009CC28F050}"/>
              </a:ext>
            </a:extLst>
          </p:cNvPr>
          <p:cNvSpPr txBox="1"/>
          <p:nvPr/>
        </p:nvSpPr>
        <p:spPr>
          <a:xfrm>
            <a:off x="3798374" y="5140882"/>
            <a:ext cx="2214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Data point    :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22969F3-01A4-5B17-76BC-E8038256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21" y="5675694"/>
            <a:ext cx="287954" cy="27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6A49332-C977-F6AB-206B-0F363776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256" y="5137391"/>
            <a:ext cx="146570" cy="30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30863BD-DA36-356F-7536-CB2D9864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38" y="5560958"/>
            <a:ext cx="1896070" cy="4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0FF4E9-E0D9-46F4-2941-5D3717630ABC}"/>
              </a:ext>
            </a:extLst>
          </p:cNvPr>
          <p:cNvCxnSpPr>
            <a:cxnSpLocks/>
          </p:cNvCxnSpPr>
          <p:nvPr/>
        </p:nvCxnSpPr>
        <p:spPr>
          <a:xfrm flipV="1">
            <a:off x="5528338" y="2755176"/>
            <a:ext cx="1916109" cy="283026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3271C3-2DE9-2364-67E7-D71DCAFA117C}"/>
              </a:ext>
            </a:extLst>
          </p:cNvPr>
          <p:cNvCxnSpPr>
            <a:cxnSpLocks/>
          </p:cNvCxnSpPr>
          <p:nvPr/>
        </p:nvCxnSpPr>
        <p:spPr>
          <a:xfrm flipH="1" flipV="1">
            <a:off x="5911082" y="3466124"/>
            <a:ext cx="378622" cy="20133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146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32F688-1944-5E66-0726-3E6FA1BE186E}"/>
              </a:ext>
            </a:extLst>
          </p:cNvPr>
          <p:cNvSpPr txBox="1"/>
          <p:nvPr/>
        </p:nvSpPr>
        <p:spPr>
          <a:xfrm>
            <a:off x="1171191" y="596133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41842-F466-35E4-BAC5-0605B230587B}"/>
              </a:ext>
            </a:extLst>
          </p:cNvPr>
          <p:cNvSpPr txBox="1"/>
          <p:nvPr/>
        </p:nvSpPr>
        <p:spPr>
          <a:xfrm>
            <a:off x="426093" y="6361441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83E00-402D-5682-3DE5-347633515206}"/>
              </a:ext>
            </a:extLst>
          </p:cNvPr>
          <p:cNvSpPr/>
          <p:nvPr/>
        </p:nvSpPr>
        <p:spPr>
          <a:xfrm>
            <a:off x="1665736" y="4830301"/>
            <a:ext cx="1108779" cy="374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E2D29-73E6-D2FE-4C27-8CDFE0B42E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878904" y="5310509"/>
            <a:ext cx="93949" cy="6508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D4D437C-7FE8-DC45-B603-430E577D38FC}"/>
              </a:ext>
            </a:extLst>
          </p:cNvPr>
          <p:cNvSpPr/>
          <p:nvPr/>
        </p:nvSpPr>
        <p:spPr>
          <a:xfrm>
            <a:off x="7548115" y="2649058"/>
            <a:ext cx="132422" cy="13324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36DB8-8697-0A11-5542-B009CC28F050}"/>
              </a:ext>
            </a:extLst>
          </p:cNvPr>
          <p:cNvSpPr txBox="1"/>
          <p:nvPr/>
        </p:nvSpPr>
        <p:spPr>
          <a:xfrm>
            <a:off x="3798374" y="5140882"/>
            <a:ext cx="2214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Data point    :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22969F3-01A4-5B17-76BC-E8038256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21" y="5675694"/>
            <a:ext cx="287954" cy="27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6A49332-C977-F6AB-206B-0F363776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256" y="5137391"/>
            <a:ext cx="146570" cy="30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30863BD-DA36-356F-7536-CB2D9864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38" y="5560958"/>
            <a:ext cx="1896070" cy="4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0FF4E9-E0D9-46F4-2941-5D3717630ABC}"/>
              </a:ext>
            </a:extLst>
          </p:cNvPr>
          <p:cNvCxnSpPr>
            <a:cxnSpLocks/>
          </p:cNvCxnSpPr>
          <p:nvPr/>
        </p:nvCxnSpPr>
        <p:spPr>
          <a:xfrm flipV="1">
            <a:off x="5528338" y="2830882"/>
            <a:ext cx="1949926" cy="27545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3271C3-2DE9-2364-67E7-D71DCAFA117C}"/>
              </a:ext>
            </a:extLst>
          </p:cNvPr>
          <p:cNvCxnSpPr>
            <a:cxnSpLocks/>
          </p:cNvCxnSpPr>
          <p:nvPr/>
        </p:nvCxnSpPr>
        <p:spPr>
          <a:xfrm flipH="1" flipV="1">
            <a:off x="5911082" y="3466124"/>
            <a:ext cx="378622" cy="20133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>
            <a:extLst>
              <a:ext uri="{FF2B5EF4-FFF2-40B4-BE49-F238E27FC236}">
                <a16:creationId xmlns:a16="http://schemas.microsoft.com/office/drawing/2014/main" id="{B6CBD7D2-1AA3-ADB8-2CDA-0A9CDABE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46" y="5604851"/>
            <a:ext cx="925997" cy="4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A0D0F955-F5B2-7B04-165E-393C332487DF}"/>
              </a:ext>
            </a:extLst>
          </p:cNvPr>
          <p:cNvSpPr/>
          <p:nvPr/>
        </p:nvSpPr>
        <p:spPr>
          <a:xfrm>
            <a:off x="7734300" y="2356311"/>
            <a:ext cx="165100" cy="431800"/>
          </a:xfrm>
          <a:prstGeom prst="rightBrace">
            <a:avLst>
              <a:gd name="adj1" fmla="val 35256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7BEA5F-D365-4EE4-9466-35331DEBFB66}"/>
              </a:ext>
            </a:extLst>
          </p:cNvPr>
          <p:cNvCxnSpPr>
            <a:cxnSpLocks/>
          </p:cNvCxnSpPr>
          <p:nvPr/>
        </p:nvCxnSpPr>
        <p:spPr>
          <a:xfrm flipH="1" flipV="1">
            <a:off x="7848252" y="2849910"/>
            <a:ext cx="402011" cy="27355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6" name="Picture 6">
            <a:extLst>
              <a:ext uri="{FF2B5EF4-FFF2-40B4-BE49-F238E27FC236}">
                <a16:creationId xmlns:a16="http://schemas.microsoft.com/office/drawing/2014/main" id="{8EBDAE59-310E-0B6C-C29E-4822B592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65" y="6272288"/>
            <a:ext cx="1817687" cy="3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254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32F688-1944-5E66-0726-3E6FA1BE186E}"/>
              </a:ext>
            </a:extLst>
          </p:cNvPr>
          <p:cNvSpPr txBox="1"/>
          <p:nvPr/>
        </p:nvSpPr>
        <p:spPr>
          <a:xfrm>
            <a:off x="1171191" y="596133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41842-F466-35E4-BAC5-0605B230587B}"/>
              </a:ext>
            </a:extLst>
          </p:cNvPr>
          <p:cNvSpPr txBox="1"/>
          <p:nvPr/>
        </p:nvSpPr>
        <p:spPr>
          <a:xfrm>
            <a:off x="426093" y="6361441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83E00-402D-5682-3DE5-347633515206}"/>
              </a:ext>
            </a:extLst>
          </p:cNvPr>
          <p:cNvSpPr/>
          <p:nvPr/>
        </p:nvSpPr>
        <p:spPr>
          <a:xfrm>
            <a:off x="1665736" y="4830301"/>
            <a:ext cx="1108779" cy="374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E2D29-73E6-D2FE-4C27-8CDFE0B42E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878904" y="5310509"/>
            <a:ext cx="93949" cy="6508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D4D437C-7FE8-DC45-B603-430E577D38FC}"/>
              </a:ext>
            </a:extLst>
          </p:cNvPr>
          <p:cNvSpPr/>
          <p:nvPr/>
        </p:nvSpPr>
        <p:spPr>
          <a:xfrm>
            <a:off x="7548115" y="2649058"/>
            <a:ext cx="132422" cy="13324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36DB8-8697-0A11-5542-B009CC28F050}"/>
              </a:ext>
            </a:extLst>
          </p:cNvPr>
          <p:cNvSpPr txBox="1"/>
          <p:nvPr/>
        </p:nvSpPr>
        <p:spPr>
          <a:xfrm>
            <a:off x="3798374" y="5140882"/>
            <a:ext cx="2214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Data point    :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22969F3-01A4-5B17-76BC-E80382563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921" y="5675694"/>
            <a:ext cx="287954" cy="27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6A49332-C977-F6AB-206B-0F363776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256" y="5137391"/>
            <a:ext cx="146570" cy="30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630863BD-DA36-356F-7536-CB2D98644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38" y="5560958"/>
            <a:ext cx="1896070" cy="4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0FF4E9-E0D9-46F4-2941-5D3717630ABC}"/>
              </a:ext>
            </a:extLst>
          </p:cNvPr>
          <p:cNvCxnSpPr>
            <a:cxnSpLocks/>
          </p:cNvCxnSpPr>
          <p:nvPr/>
        </p:nvCxnSpPr>
        <p:spPr>
          <a:xfrm flipV="1">
            <a:off x="5528338" y="2830882"/>
            <a:ext cx="1949926" cy="27545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3271C3-2DE9-2364-67E7-D71DCAFA117C}"/>
              </a:ext>
            </a:extLst>
          </p:cNvPr>
          <p:cNvCxnSpPr>
            <a:cxnSpLocks/>
          </p:cNvCxnSpPr>
          <p:nvPr/>
        </p:nvCxnSpPr>
        <p:spPr>
          <a:xfrm flipH="1" flipV="1">
            <a:off x="5911082" y="3466124"/>
            <a:ext cx="378622" cy="20133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E9ABE88-CFC4-A908-60AD-CB866F2DECD2}"/>
              </a:ext>
            </a:extLst>
          </p:cNvPr>
          <p:cNvSpPr/>
          <p:nvPr/>
        </p:nvSpPr>
        <p:spPr>
          <a:xfrm>
            <a:off x="245360" y="896669"/>
            <a:ext cx="8729612" cy="596133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BD41B-E3A9-74DE-8F0A-1CDE24B5E279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>
            <a:extLst>
              <a:ext uri="{FF2B5EF4-FFF2-40B4-BE49-F238E27FC236}">
                <a16:creationId xmlns:a16="http://schemas.microsoft.com/office/drawing/2014/main" id="{AE621A96-EAD4-0604-E947-F10ACF22C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46" y="5604851"/>
            <a:ext cx="925997" cy="4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6830719-E585-CD82-BF5C-114613924A30}"/>
              </a:ext>
            </a:extLst>
          </p:cNvPr>
          <p:cNvCxnSpPr>
            <a:cxnSpLocks/>
          </p:cNvCxnSpPr>
          <p:nvPr/>
        </p:nvCxnSpPr>
        <p:spPr>
          <a:xfrm flipH="1" flipV="1">
            <a:off x="7848252" y="2849910"/>
            <a:ext cx="402011" cy="27355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6">
            <a:extLst>
              <a:ext uri="{FF2B5EF4-FFF2-40B4-BE49-F238E27FC236}">
                <a16:creationId xmlns:a16="http://schemas.microsoft.com/office/drawing/2014/main" id="{1D0BA45E-04AA-F623-925C-4161E0EF0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965" y="6272288"/>
            <a:ext cx="1817687" cy="3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DC26038-79FA-195D-5342-21D3B2E550F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3972"/>
          <a:stretch/>
        </p:blipFill>
        <p:spPr>
          <a:xfrm rot="5400000">
            <a:off x="7352475" y="1935253"/>
            <a:ext cx="1514699" cy="9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35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32F688-1944-5E66-0726-3E6FA1BE186E}"/>
              </a:ext>
            </a:extLst>
          </p:cNvPr>
          <p:cNvSpPr txBox="1"/>
          <p:nvPr/>
        </p:nvSpPr>
        <p:spPr>
          <a:xfrm>
            <a:off x="1171191" y="596133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41842-F466-35E4-BAC5-0605B230587B}"/>
              </a:ext>
            </a:extLst>
          </p:cNvPr>
          <p:cNvSpPr txBox="1"/>
          <p:nvPr/>
        </p:nvSpPr>
        <p:spPr>
          <a:xfrm>
            <a:off x="426093" y="6361441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83E00-402D-5682-3DE5-347633515206}"/>
              </a:ext>
            </a:extLst>
          </p:cNvPr>
          <p:cNvSpPr/>
          <p:nvPr/>
        </p:nvSpPr>
        <p:spPr>
          <a:xfrm>
            <a:off x="1665736" y="4830301"/>
            <a:ext cx="1108779" cy="374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E2D29-73E6-D2FE-4C27-8CDFE0B42E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878904" y="5310509"/>
            <a:ext cx="93949" cy="6508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84E7C0-5670-5E51-111B-6F55433FE3B6}"/>
              </a:ext>
            </a:extLst>
          </p:cNvPr>
          <p:cNvGrpSpPr/>
          <p:nvPr/>
        </p:nvGrpSpPr>
        <p:grpSpPr>
          <a:xfrm>
            <a:off x="4851997" y="4830301"/>
            <a:ext cx="2080008" cy="282307"/>
            <a:chOff x="5105921" y="5560958"/>
            <a:chExt cx="3421022" cy="488695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122969F3-01A4-5B17-76BC-E80382563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921" y="5675694"/>
              <a:ext cx="287954" cy="273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630863BD-DA36-356F-7536-CB2D98644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438" y="5560958"/>
              <a:ext cx="1896070" cy="457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B6CBD7D2-1AA3-ADB8-2CDA-0A9CDABEA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946" y="5604851"/>
              <a:ext cx="925997" cy="44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6" name="Picture 6">
            <a:extLst>
              <a:ext uri="{FF2B5EF4-FFF2-40B4-BE49-F238E27FC236}">
                <a16:creationId xmlns:a16="http://schemas.microsoft.com/office/drawing/2014/main" id="{8EBDAE59-310E-0B6C-C29E-4822B592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17" y="4692651"/>
            <a:ext cx="1849679" cy="4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AE08C93-2CFE-D5F7-DEA3-57F9E3C68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40"/>
          <a:stretch/>
        </p:blipFill>
        <p:spPr bwMode="auto">
          <a:xfrm>
            <a:off x="4082447" y="5324759"/>
            <a:ext cx="1603324" cy="11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32F688-1944-5E66-0726-3E6FA1BE186E}"/>
              </a:ext>
            </a:extLst>
          </p:cNvPr>
          <p:cNvSpPr txBox="1"/>
          <p:nvPr/>
        </p:nvSpPr>
        <p:spPr>
          <a:xfrm>
            <a:off x="1171191" y="596133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41842-F466-35E4-BAC5-0605B230587B}"/>
              </a:ext>
            </a:extLst>
          </p:cNvPr>
          <p:cNvSpPr txBox="1"/>
          <p:nvPr/>
        </p:nvSpPr>
        <p:spPr>
          <a:xfrm>
            <a:off x="426093" y="6361441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83E00-402D-5682-3DE5-347633515206}"/>
              </a:ext>
            </a:extLst>
          </p:cNvPr>
          <p:cNvSpPr/>
          <p:nvPr/>
        </p:nvSpPr>
        <p:spPr>
          <a:xfrm>
            <a:off x="1665736" y="4830301"/>
            <a:ext cx="1108779" cy="374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E2D29-73E6-D2FE-4C27-8CDFE0B42E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878904" y="5310509"/>
            <a:ext cx="93949" cy="6508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84E7C0-5670-5E51-111B-6F55433FE3B6}"/>
              </a:ext>
            </a:extLst>
          </p:cNvPr>
          <p:cNvGrpSpPr/>
          <p:nvPr/>
        </p:nvGrpSpPr>
        <p:grpSpPr>
          <a:xfrm>
            <a:off x="4851997" y="4830301"/>
            <a:ext cx="2080008" cy="282307"/>
            <a:chOff x="5105921" y="5560958"/>
            <a:chExt cx="3421022" cy="488695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122969F3-01A4-5B17-76BC-E80382563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921" y="5675694"/>
              <a:ext cx="287954" cy="273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630863BD-DA36-356F-7536-CB2D98644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9438" y="5560958"/>
              <a:ext cx="1896070" cy="457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B6CBD7D2-1AA3-ADB8-2CDA-0A9CDABEA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946" y="5604851"/>
              <a:ext cx="925997" cy="44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6" name="Picture 6">
            <a:extLst>
              <a:ext uri="{FF2B5EF4-FFF2-40B4-BE49-F238E27FC236}">
                <a16:creationId xmlns:a16="http://schemas.microsoft.com/office/drawing/2014/main" id="{8EBDAE59-310E-0B6C-C29E-4822B592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17" y="4692651"/>
            <a:ext cx="1849679" cy="4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AE08C93-2CFE-D5F7-DEA3-57F9E3C68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447" y="5324759"/>
            <a:ext cx="4573090" cy="117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19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32F688-1944-5E66-0726-3E6FA1BE186E}"/>
              </a:ext>
            </a:extLst>
          </p:cNvPr>
          <p:cNvSpPr txBox="1"/>
          <p:nvPr/>
        </p:nvSpPr>
        <p:spPr>
          <a:xfrm>
            <a:off x="1171191" y="596133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41842-F466-35E4-BAC5-0605B230587B}"/>
              </a:ext>
            </a:extLst>
          </p:cNvPr>
          <p:cNvSpPr txBox="1"/>
          <p:nvPr/>
        </p:nvSpPr>
        <p:spPr>
          <a:xfrm>
            <a:off x="426093" y="6361441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83E00-402D-5682-3DE5-347633515206}"/>
              </a:ext>
            </a:extLst>
          </p:cNvPr>
          <p:cNvSpPr/>
          <p:nvPr/>
        </p:nvSpPr>
        <p:spPr>
          <a:xfrm>
            <a:off x="1665736" y="4830301"/>
            <a:ext cx="1108779" cy="374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E2D29-73E6-D2FE-4C27-8CDFE0B42E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878904" y="5310509"/>
            <a:ext cx="93949" cy="6508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53998AC-4BC2-FDDA-6486-0B133E20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68" y="4841056"/>
            <a:ext cx="4862693" cy="53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C49703D-1FCA-8E40-9577-F18BA68D6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18" y="5519812"/>
            <a:ext cx="1276350" cy="35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862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32F688-1944-5E66-0726-3E6FA1BE186E}"/>
              </a:ext>
            </a:extLst>
          </p:cNvPr>
          <p:cNvSpPr txBox="1"/>
          <p:nvPr/>
        </p:nvSpPr>
        <p:spPr>
          <a:xfrm>
            <a:off x="1171191" y="596133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41842-F466-35E4-BAC5-0605B230587B}"/>
              </a:ext>
            </a:extLst>
          </p:cNvPr>
          <p:cNvSpPr txBox="1"/>
          <p:nvPr/>
        </p:nvSpPr>
        <p:spPr>
          <a:xfrm>
            <a:off x="426093" y="6361441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83E00-402D-5682-3DE5-347633515206}"/>
              </a:ext>
            </a:extLst>
          </p:cNvPr>
          <p:cNvSpPr/>
          <p:nvPr/>
        </p:nvSpPr>
        <p:spPr>
          <a:xfrm>
            <a:off x="1665736" y="4830301"/>
            <a:ext cx="1108779" cy="374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E2D29-73E6-D2FE-4C27-8CDFE0B42E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878904" y="5310509"/>
            <a:ext cx="93949" cy="6508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53998AC-4BC2-FDDA-6486-0B133E20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68" y="4841056"/>
            <a:ext cx="4862693" cy="53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C49703D-1FCA-8E40-9577-F18BA68D6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18" y="5519812"/>
            <a:ext cx="1276350" cy="35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B0009F3D-EC6F-2BFE-7AC9-32630AA26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344" y="5903466"/>
            <a:ext cx="2837807" cy="80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B461F6-F386-5C50-56B7-990F8FBDC98D}"/>
              </a:ext>
            </a:extLst>
          </p:cNvPr>
          <p:cNvSpPr/>
          <p:nvPr/>
        </p:nvSpPr>
        <p:spPr>
          <a:xfrm>
            <a:off x="5982074" y="5839746"/>
            <a:ext cx="3096349" cy="89860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7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2C8BB-89F0-AC7D-4A0B-E13023C8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4879496"/>
            <a:ext cx="3285789" cy="742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25FBF-13F4-19AE-7CB9-03114C893273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45360" y="1940681"/>
            <a:ext cx="3718887" cy="152544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D15CCD39-5BF0-9014-25CC-BB33F267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9" y="3763153"/>
            <a:ext cx="2828308" cy="3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D489B03-15A1-6EEB-4257-2154B82EF25F}"/>
              </a:ext>
            </a:extLst>
          </p:cNvPr>
          <p:cNvSpPr/>
          <p:nvPr/>
        </p:nvSpPr>
        <p:spPr>
          <a:xfrm>
            <a:off x="457200" y="3582444"/>
            <a:ext cx="3275556" cy="6463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32F688-1944-5E66-0726-3E6FA1BE186E}"/>
              </a:ext>
            </a:extLst>
          </p:cNvPr>
          <p:cNvSpPr txBox="1"/>
          <p:nvPr/>
        </p:nvSpPr>
        <p:spPr>
          <a:xfrm>
            <a:off x="1171191" y="5961331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avolini" panose="03000502040302020204" pitchFamily="66" charset="0"/>
                <a:cs typeface="Cavolini" panose="03000502040302020204" pitchFamily="66" charset="0"/>
              </a:rPr>
              <a:t>Likelihood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41842-F466-35E4-BAC5-0605B230587B}"/>
              </a:ext>
            </a:extLst>
          </p:cNvPr>
          <p:cNvSpPr txBox="1"/>
          <p:nvPr/>
        </p:nvSpPr>
        <p:spPr>
          <a:xfrm>
            <a:off x="426093" y="6361441"/>
            <a:ext cx="3190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(what we think happened)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83E00-402D-5682-3DE5-347633515206}"/>
              </a:ext>
            </a:extLst>
          </p:cNvPr>
          <p:cNvSpPr/>
          <p:nvPr/>
        </p:nvSpPr>
        <p:spPr>
          <a:xfrm>
            <a:off x="1665736" y="4830301"/>
            <a:ext cx="1108779" cy="3747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E2D29-73E6-D2FE-4C27-8CDFE0B42E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878904" y="5310509"/>
            <a:ext cx="93949" cy="65082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53998AC-4BC2-FDDA-6486-0B133E20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68" y="4841056"/>
            <a:ext cx="4862693" cy="53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C49703D-1FCA-8E40-9577-F18BA68D6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18" y="5519812"/>
            <a:ext cx="1276350" cy="35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B0009F3D-EC6F-2BFE-7AC9-32630AA26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344" y="5903466"/>
            <a:ext cx="2837807" cy="80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B461F6-F386-5C50-56B7-990F8FBDC98D}"/>
              </a:ext>
            </a:extLst>
          </p:cNvPr>
          <p:cNvSpPr/>
          <p:nvPr/>
        </p:nvSpPr>
        <p:spPr>
          <a:xfrm>
            <a:off x="5982074" y="5839746"/>
            <a:ext cx="3096349" cy="89860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51C034-5976-5F7A-C7CE-F8CAA6651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521" y="1575476"/>
            <a:ext cx="7150467" cy="30735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8525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35534" y="1375689"/>
            <a:ext cx="3718887" cy="20853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14ECD8-E620-2108-CD20-E61519FF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698830"/>
            <a:ext cx="3513025" cy="794218"/>
          </a:xfrm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39193F2E-0C86-D993-793D-64EA47405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262" y="4859343"/>
            <a:ext cx="1066368" cy="29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32B6CF8F-6FDA-A9B5-4865-A784BE20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630" y="5069063"/>
            <a:ext cx="1817890" cy="28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520042-9756-E00C-2D7D-90AB1A8A6300}"/>
              </a:ext>
            </a:extLst>
          </p:cNvPr>
          <p:cNvCxnSpPr>
            <a:cxnSpLocks/>
          </p:cNvCxnSpPr>
          <p:nvPr/>
        </p:nvCxnSpPr>
        <p:spPr>
          <a:xfrm flipV="1">
            <a:off x="6470650" y="5293854"/>
            <a:ext cx="63500" cy="332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ACAB70-1142-2676-10B0-9DF053F042F0}"/>
              </a:ext>
            </a:extLst>
          </p:cNvPr>
          <p:cNvCxnSpPr>
            <a:cxnSpLocks/>
          </p:cNvCxnSpPr>
          <p:nvPr/>
        </p:nvCxnSpPr>
        <p:spPr>
          <a:xfrm flipV="1">
            <a:off x="7594600" y="5364029"/>
            <a:ext cx="152400" cy="26207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2C08F02-1165-0F93-7A37-A04D37FC644B}"/>
              </a:ext>
            </a:extLst>
          </p:cNvPr>
          <p:cNvSpPr txBox="1"/>
          <p:nvPr/>
        </p:nvSpPr>
        <p:spPr>
          <a:xfrm>
            <a:off x="4217638" y="5329498"/>
            <a:ext cx="185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From this</a:t>
            </a:r>
          </a:p>
        </p:txBody>
      </p:sp>
      <p:pic>
        <p:nvPicPr>
          <p:cNvPr id="47" name="Picture 46" descr="A collage of images of a black and white image of a black and white image of a black and white image of a black and white image of a black and white image of a black and&#10;&#10;Description automatically generated with low confidence">
            <a:extLst>
              <a:ext uri="{FF2B5EF4-FFF2-40B4-BE49-F238E27FC236}">
                <a16:creationId xmlns:a16="http://schemas.microsoft.com/office/drawing/2014/main" id="{34C9CA97-214A-1E2A-692B-942B4407E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" y="3716519"/>
            <a:ext cx="4030870" cy="30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66D91-F8E9-2716-1698-3091DA60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4" y="1131227"/>
            <a:ext cx="5113908" cy="3334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0598B4-FF46-5A5A-D57B-311CC80AAD64}"/>
              </a:ext>
            </a:extLst>
          </p:cNvPr>
          <p:cNvSpPr txBox="1"/>
          <p:nvPr/>
        </p:nvSpPr>
        <p:spPr>
          <a:xfrm>
            <a:off x="1485422" y="1549612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Muonic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F1B39-71F8-D111-CA9B-18226F565A45}"/>
              </a:ext>
            </a:extLst>
          </p:cNvPr>
          <p:cNvSpPr txBox="1"/>
          <p:nvPr/>
        </p:nvSpPr>
        <p:spPr>
          <a:xfrm>
            <a:off x="1995185" y="3213492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Electronic result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21BF29-9BAB-EE1A-A13E-CA660F2EF33B}"/>
              </a:ext>
            </a:extLst>
          </p:cNvPr>
          <p:cNvGrpSpPr/>
          <p:nvPr/>
        </p:nvGrpSpPr>
        <p:grpSpPr>
          <a:xfrm>
            <a:off x="1800477" y="1862341"/>
            <a:ext cx="1510260" cy="369332"/>
            <a:chOff x="1955013" y="1894978"/>
            <a:chExt cx="1510260" cy="47498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F0D793-3ABF-2E3F-3B9B-4C135A91B932}"/>
                </a:ext>
              </a:extLst>
            </p:cNvPr>
            <p:cNvSpPr txBox="1"/>
            <p:nvPr/>
          </p:nvSpPr>
          <p:spPr>
            <a:xfrm>
              <a:off x="2208446" y="1894978"/>
              <a:ext cx="12568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0.84 fm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73C445-6E1E-F058-DD3A-62A71A726532}"/>
                </a:ext>
              </a:extLst>
            </p:cNvPr>
            <p:cNvSpPr txBox="1"/>
            <p:nvPr/>
          </p:nvSpPr>
          <p:spPr>
            <a:xfrm>
              <a:off x="1955013" y="1908301"/>
              <a:ext cx="5432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~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C51CF6-4B32-3B00-BFAF-86394D560D84}"/>
              </a:ext>
            </a:extLst>
          </p:cNvPr>
          <p:cNvGrpSpPr/>
          <p:nvPr/>
        </p:nvGrpSpPr>
        <p:grpSpPr>
          <a:xfrm>
            <a:off x="2520547" y="3463773"/>
            <a:ext cx="1510260" cy="369332"/>
            <a:chOff x="1955013" y="1894978"/>
            <a:chExt cx="1510260" cy="4749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933AF7-5C3E-D4A4-02EB-6657154F25E8}"/>
                </a:ext>
              </a:extLst>
            </p:cNvPr>
            <p:cNvSpPr txBox="1"/>
            <p:nvPr/>
          </p:nvSpPr>
          <p:spPr>
            <a:xfrm>
              <a:off x="2208446" y="1894978"/>
              <a:ext cx="12568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0.88 fm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22F9D5-F684-6E7D-E997-886C1C74675C}"/>
                </a:ext>
              </a:extLst>
            </p:cNvPr>
            <p:cNvSpPr txBox="1"/>
            <p:nvPr/>
          </p:nvSpPr>
          <p:spPr>
            <a:xfrm>
              <a:off x="1955013" y="1908301"/>
              <a:ext cx="5432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~</a:t>
              </a:r>
            </a:p>
          </p:txBody>
        </p:sp>
      </p:grp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0AE8F4B-B9F4-7C70-A3C5-F1F6078CFE14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1516272" y="2208878"/>
            <a:ext cx="533049" cy="57863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0EB629CD-E010-34A7-399F-B484541F6AF1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2967409" y="3657881"/>
            <a:ext cx="168104" cy="51855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B99D1F0-4D65-3CB9-5DB9-31F829A6B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842" y="1348318"/>
            <a:ext cx="2237922" cy="10280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0402AD-26BF-ECF4-114E-92B2D3A8D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262" y="1059814"/>
            <a:ext cx="1700096" cy="4031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26" name="Picture 2" descr="New Measurement Yields Smaller Proton Radius | Jefferson Lab">
            <a:extLst>
              <a:ext uri="{FF2B5EF4-FFF2-40B4-BE49-F238E27FC236}">
                <a16:creationId xmlns:a16="http://schemas.microsoft.com/office/drawing/2014/main" id="{0287E0DB-2F32-E4D4-706A-FECF42C1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286" y="3181105"/>
            <a:ext cx="1432703" cy="1472104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816BB5-BB8D-09B0-0A5F-02C76D08D5E4}"/>
              </a:ext>
            </a:extLst>
          </p:cNvPr>
          <p:cNvCxnSpPr>
            <a:cxnSpLocks/>
          </p:cNvCxnSpPr>
          <p:nvPr/>
        </p:nvCxnSpPr>
        <p:spPr>
          <a:xfrm flipV="1">
            <a:off x="4299021" y="1918944"/>
            <a:ext cx="863288" cy="279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28B862-35C4-B906-8EEF-F8E1A6A7961E}"/>
              </a:ext>
            </a:extLst>
          </p:cNvPr>
          <p:cNvCxnSpPr>
            <a:cxnSpLocks/>
          </p:cNvCxnSpPr>
          <p:nvPr/>
        </p:nvCxnSpPr>
        <p:spPr>
          <a:xfrm>
            <a:off x="4299021" y="2902998"/>
            <a:ext cx="87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88D0D8-8B6B-F7C6-3659-BB5410F950EE}"/>
              </a:ext>
            </a:extLst>
          </p:cNvPr>
          <p:cNvCxnSpPr>
            <a:cxnSpLocks/>
          </p:cNvCxnSpPr>
          <p:nvPr/>
        </p:nvCxnSpPr>
        <p:spPr>
          <a:xfrm>
            <a:off x="4237682" y="3607362"/>
            <a:ext cx="1432703" cy="1270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5DE40F-B6B9-EF30-2FB4-9AD961CE700A}"/>
              </a:ext>
            </a:extLst>
          </p:cNvPr>
          <p:cNvSpPr txBox="1"/>
          <p:nvPr/>
        </p:nvSpPr>
        <p:spPr>
          <a:xfrm>
            <a:off x="5344842" y="2664868"/>
            <a:ext cx="2678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Proton Radius Experiment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(</a:t>
            </a:r>
            <a:r>
              <a:rPr lang="en-US" dirty="0" err="1">
                <a:latin typeface="Cavolini" panose="03000502040302020204" pitchFamily="66" charset="0"/>
                <a:cs typeface="Cavolini" panose="03000502040302020204" pitchFamily="66" charset="0"/>
              </a:rPr>
              <a:t>PRad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)</a:t>
            </a:r>
            <a:endParaRPr lang="en-US" dirty="0"/>
          </a:p>
        </p:txBody>
      </p:sp>
      <p:pic>
        <p:nvPicPr>
          <p:cNvPr id="1030" name="Picture 6" descr="MUSE">
            <a:extLst>
              <a:ext uri="{FF2B5EF4-FFF2-40B4-BE49-F238E27FC236}">
                <a16:creationId xmlns:a16="http://schemas.microsoft.com/office/drawing/2014/main" id="{409425A9-A982-EC76-BB26-8BF9A1B4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328" y="5603269"/>
            <a:ext cx="1826509" cy="10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2AD1015-4E4D-2ADC-8A1B-EDD2820C5DE2}"/>
              </a:ext>
            </a:extLst>
          </p:cNvPr>
          <p:cNvSpPr txBox="1"/>
          <p:nvPr/>
        </p:nvSpPr>
        <p:spPr>
          <a:xfrm>
            <a:off x="5416952" y="5155280"/>
            <a:ext cx="3615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Muon Proton Scattering Experiment (MUSE)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D4093-3469-0CB4-6FDC-235CF8C7C523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951BA-A839-3DD1-B3D2-439F80AE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59473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35534" y="1375689"/>
            <a:ext cx="3718887" cy="20853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" name="Picture 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3745E72F-9188-91F6-CF39-C53F1FB9B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82" y="1030748"/>
            <a:ext cx="3717979" cy="380536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E57AA6-8E8B-C25D-1525-CDEE36AD2457}"/>
              </a:ext>
            </a:extLst>
          </p:cNvPr>
          <p:cNvCxnSpPr>
            <a:cxnSpLocks/>
          </p:cNvCxnSpPr>
          <p:nvPr/>
        </p:nvCxnSpPr>
        <p:spPr>
          <a:xfrm flipV="1">
            <a:off x="5498926" y="1893462"/>
            <a:ext cx="3125035" cy="172342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39193F2E-0C86-D993-793D-64EA47405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262" y="4859343"/>
            <a:ext cx="1066368" cy="29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32B6CF8F-6FDA-A9B5-4865-A784BE20C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630" y="5069063"/>
            <a:ext cx="1817890" cy="28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520042-9756-E00C-2D7D-90AB1A8A6300}"/>
              </a:ext>
            </a:extLst>
          </p:cNvPr>
          <p:cNvCxnSpPr>
            <a:cxnSpLocks/>
          </p:cNvCxnSpPr>
          <p:nvPr/>
        </p:nvCxnSpPr>
        <p:spPr>
          <a:xfrm flipV="1">
            <a:off x="6470650" y="5293854"/>
            <a:ext cx="63500" cy="3322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ACAB70-1142-2676-10B0-9DF053F042F0}"/>
              </a:ext>
            </a:extLst>
          </p:cNvPr>
          <p:cNvCxnSpPr>
            <a:cxnSpLocks/>
          </p:cNvCxnSpPr>
          <p:nvPr/>
        </p:nvCxnSpPr>
        <p:spPr>
          <a:xfrm flipV="1">
            <a:off x="7594600" y="5364029"/>
            <a:ext cx="152400" cy="26207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8A80-3EB1-0980-909E-BF9340BA2AFD}"/>
              </a:ext>
            </a:extLst>
          </p:cNvPr>
          <p:cNvSpPr/>
          <p:nvPr/>
        </p:nvSpPr>
        <p:spPr>
          <a:xfrm>
            <a:off x="219908" y="1077273"/>
            <a:ext cx="8729612" cy="569918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6EF9ED-1BB2-854B-A6C5-073453475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5698830"/>
            <a:ext cx="3513025" cy="794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88B7DC-B99B-AEE3-D9F7-357E9BC2C23D}"/>
              </a:ext>
            </a:extLst>
          </p:cNvPr>
          <p:cNvSpPr txBox="1"/>
          <p:nvPr/>
        </p:nvSpPr>
        <p:spPr>
          <a:xfrm>
            <a:off x="2679697" y="3975668"/>
            <a:ext cx="238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We want this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28AF1-79D3-468B-5E90-C5C7EA06DC04}"/>
              </a:ext>
            </a:extLst>
          </p:cNvPr>
          <p:cNvSpPr txBox="1"/>
          <p:nvPr/>
        </p:nvSpPr>
        <p:spPr>
          <a:xfrm>
            <a:off x="4217638" y="5329498"/>
            <a:ext cx="185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From this</a:t>
            </a:r>
          </a:p>
        </p:txBody>
      </p:sp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E6D5EE31-5AEB-C43D-6B60-A8DA073DAB8A}"/>
              </a:ext>
            </a:extLst>
          </p:cNvPr>
          <p:cNvSpPr/>
          <p:nvPr/>
        </p:nvSpPr>
        <p:spPr>
          <a:xfrm rot="5400000" flipH="1">
            <a:off x="2316687" y="3577461"/>
            <a:ext cx="1883779" cy="3492468"/>
          </a:xfrm>
          <a:prstGeom prst="circularArrow">
            <a:avLst>
              <a:gd name="adj1" fmla="val 11191"/>
              <a:gd name="adj2" fmla="val 912533"/>
              <a:gd name="adj3" fmla="val 20454252"/>
              <a:gd name="adj4" fmla="val 16401221"/>
              <a:gd name="adj5" fmla="val 11601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 descr="A collage of images of a black and white image of a black and white image of a black and white image of a black and white image of a black and white image of a black and&#10;&#10;Description automatically generated with low confidence">
            <a:extLst>
              <a:ext uri="{FF2B5EF4-FFF2-40B4-BE49-F238E27FC236}">
                <a16:creationId xmlns:a16="http://schemas.microsoft.com/office/drawing/2014/main" id="{8F002FDD-5C76-4ABB-5F80-EBC0F8ADD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" y="3716519"/>
            <a:ext cx="4030870" cy="30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10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5C8F5-37D4-E3C8-B177-C53A9270A090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1652D9-25B8-EFCE-541E-A322E605343E}"/>
              </a:ext>
            </a:extLst>
          </p:cNvPr>
          <p:cNvSpPr/>
          <p:nvPr/>
        </p:nvSpPr>
        <p:spPr>
          <a:xfrm>
            <a:off x="235534" y="1375689"/>
            <a:ext cx="3718887" cy="20853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14ECD8-E620-2108-CD20-E61519FF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698830"/>
            <a:ext cx="3513025" cy="794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28FA4-1241-CD31-5CBB-4FE34D754341}"/>
              </a:ext>
            </a:extLst>
          </p:cNvPr>
          <p:cNvSpPr txBox="1"/>
          <p:nvPr/>
        </p:nvSpPr>
        <p:spPr>
          <a:xfrm>
            <a:off x="6575581" y="263439"/>
            <a:ext cx="2733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Markov Chain Monte Carlo (MCMC)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3DEBC5-6A65-6C51-9FEF-3333ADFDB8BC}"/>
              </a:ext>
            </a:extLst>
          </p:cNvPr>
          <p:cNvSpPr txBox="1"/>
          <p:nvPr/>
        </p:nvSpPr>
        <p:spPr>
          <a:xfrm>
            <a:off x="5280075" y="1443067"/>
            <a:ext cx="369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Metropolis algorithm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157093-C9CE-839D-7F89-1BC95D1B7ADF}"/>
              </a:ext>
            </a:extLst>
          </p:cNvPr>
          <p:cNvSpPr txBox="1"/>
          <p:nvPr/>
        </p:nvSpPr>
        <p:spPr>
          <a:xfrm>
            <a:off x="5027577" y="1955508"/>
            <a:ext cx="2754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1) Start somewhere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6F5455-96F1-BEED-FB4F-B152C0213992}"/>
              </a:ext>
            </a:extLst>
          </p:cNvPr>
          <p:cNvSpPr txBox="1"/>
          <p:nvPr/>
        </p:nvSpPr>
        <p:spPr>
          <a:xfrm>
            <a:off x="5218077" y="2347755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2) Propose new location and compute: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95B4AC-EAFF-D29B-C93C-2F807689AAAD}"/>
              </a:ext>
            </a:extLst>
          </p:cNvPr>
          <p:cNvSpPr txBox="1"/>
          <p:nvPr/>
        </p:nvSpPr>
        <p:spPr>
          <a:xfrm>
            <a:off x="4933050" y="3278410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3) Pick “s” random between [0,1]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A7D5BA-68B0-AD4E-5396-B9B1B87F894C}"/>
              </a:ext>
            </a:extLst>
          </p:cNvPr>
          <p:cNvSpPr txBox="1"/>
          <p:nvPr/>
        </p:nvSpPr>
        <p:spPr>
          <a:xfrm>
            <a:off x="5280075" y="3901288"/>
            <a:ext cx="67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4) If </a:t>
            </a: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429D45A9-3C24-20FF-0385-D8AC0C7ED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75" y="3959996"/>
            <a:ext cx="788856" cy="27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1E0D303F-7849-6245-6966-3DC9BACC6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26" y="3979654"/>
            <a:ext cx="757385" cy="2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0D0AC4C-7615-1541-C389-4763C34D7536}"/>
              </a:ext>
            </a:extLst>
          </p:cNvPr>
          <p:cNvSpPr txBox="1"/>
          <p:nvPr/>
        </p:nvSpPr>
        <p:spPr>
          <a:xfrm>
            <a:off x="5609130" y="4239781"/>
            <a:ext cx="155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Move to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F0608D-1922-0178-6C3E-A3010F9A222B}"/>
              </a:ext>
            </a:extLst>
          </p:cNvPr>
          <p:cNvSpPr txBox="1"/>
          <p:nvPr/>
        </p:nvSpPr>
        <p:spPr>
          <a:xfrm>
            <a:off x="7397749" y="4270833"/>
            <a:ext cx="1044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Stay 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9D35E8-47A8-FBBC-94B1-E55E9478C386}"/>
              </a:ext>
            </a:extLst>
          </p:cNvPr>
          <p:cNvSpPr txBox="1"/>
          <p:nvPr/>
        </p:nvSpPr>
        <p:spPr>
          <a:xfrm>
            <a:off x="5133486" y="4958562"/>
            <a:ext cx="3762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5) Repeat 2-4 until you get tired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E80B1A-18A8-F08F-0966-179B818D7AB5}"/>
              </a:ext>
            </a:extLst>
          </p:cNvPr>
          <p:cNvSpPr/>
          <p:nvPr/>
        </p:nvSpPr>
        <p:spPr>
          <a:xfrm>
            <a:off x="5081601" y="1333479"/>
            <a:ext cx="3938574" cy="4009111"/>
          </a:xfrm>
          <a:prstGeom prst="rect">
            <a:avLst/>
          </a:prstGeom>
          <a:noFill/>
          <a:ln w="38100">
            <a:solidFill>
              <a:srgbClr val="CF59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21887995-C452-2392-C103-51DAC30E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40" y="4533004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6F11D0B6-D1D3-3111-622D-2D388560D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83" y="4564018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A69C86E6-8582-4D26-E1E8-0043164E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007" y="2758256"/>
            <a:ext cx="1652133" cy="64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A collage of images of a black and white image of a black and white image of a black and white image of a black and white image of a black and white image of a black and&#10;&#10;Description automatically generated with low confidence">
            <a:extLst>
              <a:ext uri="{FF2B5EF4-FFF2-40B4-BE49-F238E27FC236}">
                <a16:creationId xmlns:a16="http://schemas.microsoft.com/office/drawing/2014/main" id="{FB75FE7C-1958-1313-29C6-3BA42C96D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" y="3716519"/>
            <a:ext cx="4030870" cy="30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91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ollage of images of a black and white image of a black and white image of a black and white image of a black and white image of a black and white image of a black and&#10;&#10;Description automatically generated with low confidence">
            <a:extLst>
              <a:ext uri="{FF2B5EF4-FFF2-40B4-BE49-F238E27FC236}">
                <a16:creationId xmlns:a16="http://schemas.microsoft.com/office/drawing/2014/main" id="{508B1394-F481-8ECD-765E-9FD51BD99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3" t="37543" r="38143" b="17632"/>
          <a:stretch/>
        </p:blipFill>
        <p:spPr>
          <a:xfrm>
            <a:off x="498207" y="3382494"/>
            <a:ext cx="3561964" cy="28584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14ECD8-E620-2108-CD20-E61519FF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698830"/>
            <a:ext cx="3513025" cy="794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28FA4-1241-CD31-5CBB-4FE34D754341}"/>
              </a:ext>
            </a:extLst>
          </p:cNvPr>
          <p:cNvSpPr txBox="1"/>
          <p:nvPr/>
        </p:nvSpPr>
        <p:spPr>
          <a:xfrm>
            <a:off x="6575581" y="263439"/>
            <a:ext cx="2733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Markov Chain Monte Carlo (MCMC)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53925-0A48-FF43-F55A-6F561170C176}"/>
              </a:ext>
            </a:extLst>
          </p:cNvPr>
          <p:cNvSpPr txBox="1"/>
          <p:nvPr/>
        </p:nvSpPr>
        <p:spPr>
          <a:xfrm>
            <a:off x="5280075" y="1443067"/>
            <a:ext cx="369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Metropolis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615448-27D5-0244-BDF2-5E887F3C7A90}"/>
              </a:ext>
            </a:extLst>
          </p:cNvPr>
          <p:cNvSpPr txBox="1"/>
          <p:nvPr/>
        </p:nvSpPr>
        <p:spPr>
          <a:xfrm>
            <a:off x="5027577" y="1955508"/>
            <a:ext cx="2754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1) Start somewhere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FD019-DD71-923E-8515-8CF5B6765F89}"/>
              </a:ext>
            </a:extLst>
          </p:cNvPr>
          <p:cNvSpPr txBox="1"/>
          <p:nvPr/>
        </p:nvSpPr>
        <p:spPr>
          <a:xfrm>
            <a:off x="5218077" y="2347755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2) Propose new location and compute: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E476C-8D5C-EC09-CB4A-6C5F43B1748A}"/>
              </a:ext>
            </a:extLst>
          </p:cNvPr>
          <p:cNvSpPr txBox="1"/>
          <p:nvPr/>
        </p:nvSpPr>
        <p:spPr>
          <a:xfrm>
            <a:off x="4933050" y="3278410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3) Pick “s” random between [0,1]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63902-0932-5D48-C537-284133C6E81E}"/>
              </a:ext>
            </a:extLst>
          </p:cNvPr>
          <p:cNvSpPr txBox="1"/>
          <p:nvPr/>
        </p:nvSpPr>
        <p:spPr>
          <a:xfrm>
            <a:off x="5280075" y="3901288"/>
            <a:ext cx="67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4) If 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67398F56-3D80-F6FE-3EF9-BAA82613C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75" y="3959996"/>
            <a:ext cx="788856" cy="27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48E0C2FA-9DF3-0DA2-AA97-88218847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26" y="3979654"/>
            <a:ext cx="757385" cy="2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3085D2-C706-F4FA-8D07-9F2C484CE2E4}"/>
              </a:ext>
            </a:extLst>
          </p:cNvPr>
          <p:cNvSpPr txBox="1"/>
          <p:nvPr/>
        </p:nvSpPr>
        <p:spPr>
          <a:xfrm>
            <a:off x="5609130" y="4239781"/>
            <a:ext cx="155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Move to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48B8D-56CD-60D3-2307-D5A5101BB21B}"/>
              </a:ext>
            </a:extLst>
          </p:cNvPr>
          <p:cNvSpPr txBox="1"/>
          <p:nvPr/>
        </p:nvSpPr>
        <p:spPr>
          <a:xfrm>
            <a:off x="7397749" y="4270833"/>
            <a:ext cx="1044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Stay 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CB8BC-903D-9F15-E691-C9CC31900322}"/>
              </a:ext>
            </a:extLst>
          </p:cNvPr>
          <p:cNvSpPr txBox="1"/>
          <p:nvPr/>
        </p:nvSpPr>
        <p:spPr>
          <a:xfrm>
            <a:off x="5133486" y="4958562"/>
            <a:ext cx="3762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5) Repeat 2-4 until you get tired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24155-0E4F-1887-4C05-634531EE8F9F}"/>
              </a:ext>
            </a:extLst>
          </p:cNvPr>
          <p:cNvSpPr/>
          <p:nvPr/>
        </p:nvSpPr>
        <p:spPr>
          <a:xfrm>
            <a:off x="5081601" y="1333479"/>
            <a:ext cx="3938574" cy="4009111"/>
          </a:xfrm>
          <a:prstGeom prst="rect">
            <a:avLst/>
          </a:prstGeom>
          <a:noFill/>
          <a:ln w="38100">
            <a:solidFill>
              <a:srgbClr val="CF59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B799FC25-2CDC-7A68-4954-7C47A413474B}"/>
              </a:ext>
            </a:extLst>
          </p:cNvPr>
          <p:cNvSpPr/>
          <p:nvPr/>
        </p:nvSpPr>
        <p:spPr>
          <a:xfrm>
            <a:off x="2730500" y="4519644"/>
            <a:ext cx="273050" cy="292100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61E3EF7-0787-890D-57A6-A1BB037A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40" y="4533004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1511231-177B-B5B9-2A74-EB5C7A20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83" y="4564018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>
            <a:extLst>
              <a:ext uri="{FF2B5EF4-FFF2-40B4-BE49-F238E27FC236}">
                <a16:creationId xmlns:a16="http://schemas.microsoft.com/office/drawing/2014/main" id="{B1E773A7-1FE0-4D2F-11B0-48A4DC392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007" y="2758256"/>
            <a:ext cx="1652133" cy="64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BAA354-85F1-1A2D-339C-71EB0934FEAA}"/>
              </a:ext>
            </a:extLst>
          </p:cNvPr>
          <p:cNvSpPr/>
          <p:nvPr/>
        </p:nvSpPr>
        <p:spPr>
          <a:xfrm>
            <a:off x="3213699" y="3817687"/>
            <a:ext cx="1687090" cy="48051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1853FB4D-7C31-B8CE-EDFF-C2D97C607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95" y="3855321"/>
            <a:ext cx="1532024" cy="4155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63C8F0-1BB5-8C8F-B2CF-375BE82F0516}"/>
              </a:ext>
            </a:extLst>
          </p:cNvPr>
          <p:cNvSpPr/>
          <p:nvPr/>
        </p:nvSpPr>
        <p:spPr>
          <a:xfrm>
            <a:off x="5356564" y="2245151"/>
            <a:ext cx="3499710" cy="302118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272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ollage of images of a black and white image of a black and white image of a black and white image of a black and white image of a black and white image of a black and&#10;&#10;Description automatically generated with low confidence">
            <a:extLst>
              <a:ext uri="{FF2B5EF4-FFF2-40B4-BE49-F238E27FC236}">
                <a16:creationId xmlns:a16="http://schemas.microsoft.com/office/drawing/2014/main" id="{149C9E0F-3E58-D560-1F71-4076C3219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3" t="37543" r="38143" b="17632"/>
          <a:stretch/>
        </p:blipFill>
        <p:spPr>
          <a:xfrm>
            <a:off x="498207" y="3382494"/>
            <a:ext cx="3561964" cy="28584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14ECD8-E620-2108-CD20-E61519FF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698830"/>
            <a:ext cx="3513025" cy="794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28FA4-1241-CD31-5CBB-4FE34D754341}"/>
              </a:ext>
            </a:extLst>
          </p:cNvPr>
          <p:cNvSpPr txBox="1"/>
          <p:nvPr/>
        </p:nvSpPr>
        <p:spPr>
          <a:xfrm>
            <a:off x="6575581" y="263439"/>
            <a:ext cx="2733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Markov Chain Monte Carlo (MCMC)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53925-0A48-FF43-F55A-6F561170C176}"/>
              </a:ext>
            </a:extLst>
          </p:cNvPr>
          <p:cNvSpPr txBox="1"/>
          <p:nvPr/>
        </p:nvSpPr>
        <p:spPr>
          <a:xfrm>
            <a:off x="5280075" y="1443067"/>
            <a:ext cx="369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Metropolis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615448-27D5-0244-BDF2-5E887F3C7A90}"/>
              </a:ext>
            </a:extLst>
          </p:cNvPr>
          <p:cNvSpPr txBox="1"/>
          <p:nvPr/>
        </p:nvSpPr>
        <p:spPr>
          <a:xfrm>
            <a:off x="5027577" y="1955508"/>
            <a:ext cx="2754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1) Start somewhere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FD019-DD71-923E-8515-8CF5B6765F89}"/>
              </a:ext>
            </a:extLst>
          </p:cNvPr>
          <p:cNvSpPr txBox="1"/>
          <p:nvPr/>
        </p:nvSpPr>
        <p:spPr>
          <a:xfrm>
            <a:off x="5218077" y="2347755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2) Propose new location and compute: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E476C-8D5C-EC09-CB4A-6C5F43B1748A}"/>
              </a:ext>
            </a:extLst>
          </p:cNvPr>
          <p:cNvSpPr txBox="1"/>
          <p:nvPr/>
        </p:nvSpPr>
        <p:spPr>
          <a:xfrm>
            <a:off x="4933050" y="3278410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3) Pick “s” random between [0,1]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63902-0932-5D48-C537-284133C6E81E}"/>
              </a:ext>
            </a:extLst>
          </p:cNvPr>
          <p:cNvSpPr txBox="1"/>
          <p:nvPr/>
        </p:nvSpPr>
        <p:spPr>
          <a:xfrm>
            <a:off x="5280075" y="3901288"/>
            <a:ext cx="67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4) If 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67398F56-3D80-F6FE-3EF9-BAA82613C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75" y="3959996"/>
            <a:ext cx="788856" cy="27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48E0C2FA-9DF3-0DA2-AA97-88218847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26" y="3979654"/>
            <a:ext cx="757385" cy="2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3085D2-C706-F4FA-8D07-9F2C484CE2E4}"/>
              </a:ext>
            </a:extLst>
          </p:cNvPr>
          <p:cNvSpPr txBox="1"/>
          <p:nvPr/>
        </p:nvSpPr>
        <p:spPr>
          <a:xfrm>
            <a:off x="5609130" y="4239781"/>
            <a:ext cx="155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Move to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48B8D-56CD-60D3-2307-D5A5101BB21B}"/>
              </a:ext>
            </a:extLst>
          </p:cNvPr>
          <p:cNvSpPr txBox="1"/>
          <p:nvPr/>
        </p:nvSpPr>
        <p:spPr>
          <a:xfrm>
            <a:off x="7397749" y="4270833"/>
            <a:ext cx="1044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Stay 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CB8BC-903D-9F15-E691-C9CC31900322}"/>
              </a:ext>
            </a:extLst>
          </p:cNvPr>
          <p:cNvSpPr txBox="1"/>
          <p:nvPr/>
        </p:nvSpPr>
        <p:spPr>
          <a:xfrm>
            <a:off x="5133486" y="4958562"/>
            <a:ext cx="3762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5) Repeat 2-4 until you get tired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24155-0E4F-1887-4C05-634531EE8F9F}"/>
              </a:ext>
            </a:extLst>
          </p:cNvPr>
          <p:cNvSpPr/>
          <p:nvPr/>
        </p:nvSpPr>
        <p:spPr>
          <a:xfrm>
            <a:off x="5081601" y="1333479"/>
            <a:ext cx="3938574" cy="4009111"/>
          </a:xfrm>
          <a:prstGeom prst="rect">
            <a:avLst/>
          </a:prstGeom>
          <a:noFill/>
          <a:ln w="38100">
            <a:solidFill>
              <a:srgbClr val="CF59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B799FC25-2CDC-7A68-4954-7C47A413474B}"/>
              </a:ext>
            </a:extLst>
          </p:cNvPr>
          <p:cNvSpPr/>
          <p:nvPr/>
        </p:nvSpPr>
        <p:spPr>
          <a:xfrm>
            <a:off x="2730500" y="4519644"/>
            <a:ext cx="273050" cy="292100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61E3EF7-0787-890D-57A6-A1BB037A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40" y="4533004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1511231-177B-B5B9-2A74-EB5C7A20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83" y="4564018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63C8F0-1BB5-8C8F-B2CF-375BE82F0516}"/>
              </a:ext>
            </a:extLst>
          </p:cNvPr>
          <p:cNvSpPr/>
          <p:nvPr/>
        </p:nvSpPr>
        <p:spPr>
          <a:xfrm>
            <a:off x="5356564" y="3352800"/>
            <a:ext cx="3499710" cy="191353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9277F94-45CE-F43A-276D-4AD124D32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007" y="2758256"/>
            <a:ext cx="1652133" cy="64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4C3C91-4C13-3C17-E659-18E5A1B7D0A4}"/>
              </a:ext>
            </a:extLst>
          </p:cNvPr>
          <p:cNvSpPr/>
          <p:nvPr/>
        </p:nvSpPr>
        <p:spPr>
          <a:xfrm>
            <a:off x="3213699" y="3817687"/>
            <a:ext cx="1687090" cy="48051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4C6195-4E4D-EB7A-1854-627B7146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95" y="3855321"/>
            <a:ext cx="1532024" cy="4155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4A24BB12-5B3A-C738-7787-257786CCE3CE}"/>
              </a:ext>
            </a:extLst>
          </p:cNvPr>
          <p:cNvSpPr/>
          <p:nvPr/>
        </p:nvSpPr>
        <p:spPr>
          <a:xfrm>
            <a:off x="2340820" y="4163519"/>
            <a:ext cx="273050" cy="292100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CCD6D3-3713-0A6C-1644-A2C43D8A7B6F}"/>
              </a:ext>
            </a:extLst>
          </p:cNvPr>
          <p:cNvSpPr/>
          <p:nvPr/>
        </p:nvSpPr>
        <p:spPr>
          <a:xfrm>
            <a:off x="1302951" y="3339500"/>
            <a:ext cx="1687090" cy="48051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B87F0F7-EFE8-EDA0-519D-1C3C3110D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85" y="3355718"/>
            <a:ext cx="1532022" cy="4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0B11420-48A2-DD3B-FF78-AD382FCA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1" y="1321826"/>
            <a:ext cx="2580566" cy="71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A2BC4EA-5EE2-B483-2074-07EC38C1AD2E}"/>
              </a:ext>
            </a:extLst>
          </p:cNvPr>
          <p:cNvSpPr/>
          <p:nvPr/>
        </p:nvSpPr>
        <p:spPr>
          <a:xfrm>
            <a:off x="848638" y="1273039"/>
            <a:ext cx="1321496" cy="3897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4D024C-15BB-FBD9-B629-A59DF54A8253}"/>
              </a:ext>
            </a:extLst>
          </p:cNvPr>
          <p:cNvSpPr/>
          <p:nvPr/>
        </p:nvSpPr>
        <p:spPr>
          <a:xfrm>
            <a:off x="860988" y="1713198"/>
            <a:ext cx="1321496" cy="3897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99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ollage of images of a black and white image of a black and white image of a black and white image of a black and white image of a black and white image of a black and&#10;&#10;Description automatically generated with low confidence">
            <a:extLst>
              <a:ext uri="{FF2B5EF4-FFF2-40B4-BE49-F238E27FC236}">
                <a16:creationId xmlns:a16="http://schemas.microsoft.com/office/drawing/2014/main" id="{A734782D-65D7-4A07-A249-CB6484BAB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3" t="37543" r="38143" b="17632"/>
          <a:stretch/>
        </p:blipFill>
        <p:spPr>
          <a:xfrm>
            <a:off x="498207" y="3382494"/>
            <a:ext cx="3561964" cy="28584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14ECD8-E620-2108-CD20-E61519FF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698830"/>
            <a:ext cx="3513025" cy="794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28FA4-1241-CD31-5CBB-4FE34D754341}"/>
              </a:ext>
            </a:extLst>
          </p:cNvPr>
          <p:cNvSpPr txBox="1"/>
          <p:nvPr/>
        </p:nvSpPr>
        <p:spPr>
          <a:xfrm>
            <a:off x="6575581" y="263439"/>
            <a:ext cx="2733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Markov Chain Monte Carlo (MCMC)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53925-0A48-FF43-F55A-6F561170C176}"/>
              </a:ext>
            </a:extLst>
          </p:cNvPr>
          <p:cNvSpPr txBox="1"/>
          <p:nvPr/>
        </p:nvSpPr>
        <p:spPr>
          <a:xfrm>
            <a:off x="5280075" y="1443067"/>
            <a:ext cx="369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Metropolis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615448-27D5-0244-BDF2-5E887F3C7A90}"/>
              </a:ext>
            </a:extLst>
          </p:cNvPr>
          <p:cNvSpPr txBox="1"/>
          <p:nvPr/>
        </p:nvSpPr>
        <p:spPr>
          <a:xfrm>
            <a:off x="5027577" y="1955508"/>
            <a:ext cx="2754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1) Start somewhere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FD019-DD71-923E-8515-8CF5B6765F89}"/>
              </a:ext>
            </a:extLst>
          </p:cNvPr>
          <p:cNvSpPr txBox="1"/>
          <p:nvPr/>
        </p:nvSpPr>
        <p:spPr>
          <a:xfrm>
            <a:off x="5218077" y="2347755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2) Propose new location and compute: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E476C-8D5C-EC09-CB4A-6C5F43B1748A}"/>
              </a:ext>
            </a:extLst>
          </p:cNvPr>
          <p:cNvSpPr txBox="1"/>
          <p:nvPr/>
        </p:nvSpPr>
        <p:spPr>
          <a:xfrm>
            <a:off x="4933050" y="3278410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3) Pick “s” random between [0,1]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63902-0932-5D48-C537-284133C6E81E}"/>
              </a:ext>
            </a:extLst>
          </p:cNvPr>
          <p:cNvSpPr txBox="1"/>
          <p:nvPr/>
        </p:nvSpPr>
        <p:spPr>
          <a:xfrm>
            <a:off x="5280075" y="3901288"/>
            <a:ext cx="67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4) If 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67398F56-3D80-F6FE-3EF9-BAA82613C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75" y="3959996"/>
            <a:ext cx="788856" cy="27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48E0C2FA-9DF3-0DA2-AA97-88218847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26" y="3979654"/>
            <a:ext cx="757385" cy="2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3085D2-C706-F4FA-8D07-9F2C484CE2E4}"/>
              </a:ext>
            </a:extLst>
          </p:cNvPr>
          <p:cNvSpPr txBox="1"/>
          <p:nvPr/>
        </p:nvSpPr>
        <p:spPr>
          <a:xfrm>
            <a:off x="5609130" y="4239781"/>
            <a:ext cx="155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Move to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48B8D-56CD-60D3-2307-D5A5101BB21B}"/>
              </a:ext>
            </a:extLst>
          </p:cNvPr>
          <p:cNvSpPr txBox="1"/>
          <p:nvPr/>
        </p:nvSpPr>
        <p:spPr>
          <a:xfrm>
            <a:off x="7397749" y="4270833"/>
            <a:ext cx="1044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Stay 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CB8BC-903D-9F15-E691-C9CC31900322}"/>
              </a:ext>
            </a:extLst>
          </p:cNvPr>
          <p:cNvSpPr txBox="1"/>
          <p:nvPr/>
        </p:nvSpPr>
        <p:spPr>
          <a:xfrm>
            <a:off x="5133486" y="4958562"/>
            <a:ext cx="3762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5) Repeat 2-4 until you get tired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24155-0E4F-1887-4C05-634531EE8F9F}"/>
              </a:ext>
            </a:extLst>
          </p:cNvPr>
          <p:cNvSpPr/>
          <p:nvPr/>
        </p:nvSpPr>
        <p:spPr>
          <a:xfrm>
            <a:off x="5081601" y="1333479"/>
            <a:ext cx="3938574" cy="4009111"/>
          </a:xfrm>
          <a:prstGeom prst="rect">
            <a:avLst/>
          </a:prstGeom>
          <a:noFill/>
          <a:ln w="38100">
            <a:solidFill>
              <a:srgbClr val="CF59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B799FC25-2CDC-7A68-4954-7C47A413474B}"/>
              </a:ext>
            </a:extLst>
          </p:cNvPr>
          <p:cNvSpPr/>
          <p:nvPr/>
        </p:nvSpPr>
        <p:spPr>
          <a:xfrm>
            <a:off x="2730500" y="4519644"/>
            <a:ext cx="273050" cy="292100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61E3EF7-0787-890D-57A6-A1BB037A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40" y="4533004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1511231-177B-B5B9-2A74-EB5C7A20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83" y="4564018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63C8F0-1BB5-8C8F-B2CF-375BE82F0516}"/>
              </a:ext>
            </a:extLst>
          </p:cNvPr>
          <p:cNvSpPr/>
          <p:nvPr/>
        </p:nvSpPr>
        <p:spPr>
          <a:xfrm>
            <a:off x="5356564" y="4983877"/>
            <a:ext cx="3499710" cy="28246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49277F94-45CE-F43A-276D-4AD124D32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007" y="2758256"/>
            <a:ext cx="1652133" cy="64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4C3C91-4C13-3C17-E659-18E5A1B7D0A4}"/>
              </a:ext>
            </a:extLst>
          </p:cNvPr>
          <p:cNvSpPr/>
          <p:nvPr/>
        </p:nvSpPr>
        <p:spPr>
          <a:xfrm>
            <a:off x="3213699" y="3817687"/>
            <a:ext cx="1687090" cy="48051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4C6195-4E4D-EB7A-1854-627B7146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95" y="3855321"/>
            <a:ext cx="1532024" cy="4155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6CCD6D3-3713-0A6C-1644-A2C43D8A7B6F}"/>
              </a:ext>
            </a:extLst>
          </p:cNvPr>
          <p:cNvSpPr/>
          <p:nvPr/>
        </p:nvSpPr>
        <p:spPr>
          <a:xfrm>
            <a:off x="1302951" y="3339500"/>
            <a:ext cx="1687090" cy="48051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B87F0F7-EFE8-EDA0-519D-1C3C3110D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85" y="3355718"/>
            <a:ext cx="1532022" cy="4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0B11420-48A2-DD3B-FF78-AD382FCA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1" y="1321826"/>
            <a:ext cx="2580566" cy="71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A2BC4EA-5EE2-B483-2074-07EC38C1AD2E}"/>
              </a:ext>
            </a:extLst>
          </p:cNvPr>
          <p:cNvSpPr/>
          <p:nvPr/>
        </p:nvSpPr>
        <p:spPr>
          <a:xfrm>
            <a:off x="848638" y="1273039"/>
            <a:ext cx="1321496" cy="3897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4D024C-15BB-FBD9-B629-A59DF54A8253}"/>
              </a:ext>
            </a:extLst>
          </p:cNvPr>
          <p:cNvSpPr/>
          <p:nvPr/>
        </p:nvSpPr>
        <p:spPr>
          <a:xfrm>
            <a:off x="860988" y="1713198"/>
            <a:ext cx="1321496" cy="3897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CEE4F043-F48E-CE81-6C8B-60B682EE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52" y="2522902"/>
            <a:ext cx="1048544" cy="2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8D0D6E9-7352-9369-4571-276DFAFE2C35}"/>
              </a:ext>
            </a:extLst>
          </p:cNvPr>
          <p:cNvSpPr/>
          <p:nvPr/>
        </p:nvSpPr>
        <p:spPr>
          <a:xfrm rot="20099674">
            <a:off x="2345835" y="2289823"/>
            <a:ext cx="751738" cy="265620"/>
          </a:xfrm>
          <a:prstGeom prst="rightArrow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379ECA-8A78-5ACB-2329-1AE5876D9C5E}"/>
              </a:ext>
            </a:extLst>
          </p:cNvPr>
          <p:cNvSpPr/>
          <p:nvPr/>
        </p:nvSpPr>
        <p:spPr>
          <a:xfrm rot="1080874">
            <a:off x="2347198" y="2868115"/>
            <a:ext cx="751738" cy="265620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15A31-4F8B-B0E4-1CFD-ED7FED8F9ACF}"/>
              </a:ext>
            </a:extLst>
          </p:cNvPr>
          <p:cNvSpPr txBox="1"/>
          <p:nvPr/>
        </p:nvSpPr>
        <p:spPr>
          <a:xfrm>
            <a:off x="3110047" y="2463407"/>
            <a:ext cx="341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volini" panose="03000502040302020204" pitchFamily="66" charset="0"/>
                <a:cs typeface="Cavolini" panose="03000502040302020204" pitchFamily="66" charset="0"/>
              </a:rPr>
              <a:t>?</a:t>
            </a:r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169BCB48-6145-6747-85E8-137751485772}"/>
              </a:ext>
            </a:extLst>
          </p:cNvPr>
          <p:cNvSpPr/>
          <p:nvPr/>
        </p:nvSpPr>
        <p:spPr>
          <a:xfrm>
            <a:off x="2340820" y="4163519"/>
            <a:ext cx="273050" cy="292100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1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ollage of images of a black and white image of a black and white image of a black and white image of a black and white image of a black and white image of a black and&#10;&#10;Description automatically generated with low confidence">
            <a:extLst>
              <a:ext uri="{FF2B5EF4-FFF2-40B4-BE49-F238E27FC236}">
                <a16:creationId xmlns:a16="http://schemas.microsoft.com/office/drawing/2014/main" id="{2C573F56-7C2A-1A91-1B9D-C63BCE612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3" t="37543" r="38143" b="17632"/>
          <a:stretch/>
        </p:blipFill>
        <p:spPr>
          <a:xfrm>
            <a:off x="498207" y="3382494"/>
            <a:ext cx="3561964" cy="28584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14ECD8-E620-2108-CD20-E61519FF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698830"/>
            <a:ext cx="3513025" cy="794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28FA4-1241-CD31-5CBB-4FE34D754341}"/>
              </a:ext>
            </a:extLst>
          </p:cNvPr>
          <p:cNvSpPr txBox="1"/>
          <p:nvPr/>
        </p:nvSpPr>
        <p:spPr>
          <a:xfrm>
            <a:off x="6575581" y="263439"/>
            <a:ext cx="2733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Markov Chain Monte Carlo (MCMC)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53925-0A48-FF43-F55A-6F561170C176}"/>
              </a:ext>
            </a:extLst>
          </p:cNvPr>
          <p:cNvSpPr txBox="1"/>
          <p:nvPr/>
        </p:nvSpPr>
        <p:spPr>
          <a:xfrm>
            <a:off x="5280075" y="1443067"/>
            <a:ext cx="369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Metropolis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615448-27D5-0244-BDF2-5E887F3C7A90}"/>
              </a:ext>
            </a:extLst>
          </p:cNvPr>
          <p:cNvSpPr txBox="1"/>
          <p:nvPr/>
        </p:nvSpPr>
        <p:spPr>
          <a:xfrm>
            <a:off x="5027577" y="1955508"/>
            <a:ext cx="2754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1) Start somewhere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FD019-DD71-923E-8515-8CF5B6765F89}"/>
              </a:ext>
            </a:extLst>
          </p:cNvPr>
          <p:cNvSpPr txBox="1"/>
          <p:nvPr/>
        </p:nvSpPr>
        <p:spPr>
          <a:xfrm>
            <a:off x="5218077" y="2347755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2) Propose new location and compute: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E476C-8D5C-EC09-CB4A-6C5F43B1748A}"/>
              </a:ext>
            </a:extLst>
          </p:cNvPr>
          <p:cNvSpPr txBox="1"/>
          <p:nvPr/>
        </p:nvSpPr>
        <p:spPr>
          <a:xfrm>
            <a:off x="4933050" y="3278410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3) Pick “s” random between [0,1]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63902-0932-5D48-C537-284133C6E81E}"/>
              </a:ext>
            </a:extLst>
          </p:cNvPr>
          <p:cNvSpPr txBox="1"/>
          <p:nvPr/>
        </p:nvSpPr>
        <p:spPr>
          <a:xfrm>
            <a:off x="5280075" y="3901288"/>
            <a:ext cx="67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4) If 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67398F56-3D80-F6FE-3EF9-BAA82613C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75" y="3959996"/>
            <a:ext cx="788856" cy="27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48E0C2FA-9DF3-0DA2-AA97-88218847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26" y="3979654"/>
            <a:ext cx="757385" cy="2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3085D2-C706-F4FA-8D07-9F2C484CE2E4}"/>
              </a:ext>
            </a:extLst>
          </p:cNvPr>
          <p:cNvSpPr txBox="1"/>
          <p:nvPr/>
        </p:nvSpPr>
        <p:spPr>
          <a:xfrm>
            <a:off x="5609130" y="4239781"/>
            <a:ext cx="155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Move to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48B8D-56CD-60D3-2307-D5A5101BB21B}"/>
              </a:ext>
            </a:extLst>
          </p:cNvPr>
          <p:cNvSpPr txBox="1"/>
          <p:nvPr/>
        </p:nvSpPr>
        <p:spPr>
          <a:xfrm>
            <a:off x="7397749" y="4270833"/>
            <a:ext cx="1044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Stay 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CB8BC-903D-9F15-E691-C9CC31900322}"/>
              </a:ext>
            </a:extLst>
          </p:cNvPr>
          <p:cNvSpPr txBox="1"/>
          <p:nvPr/>
        </p:nvSpPr>
        <p:spPr>
          <a:xfrm>
            <a:off x="5133486" y="4958562"/>
            <a:ext cx="3762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5) Repeat 2-4 until you get tired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24155-0E4F-1887-4C05-634531EE8F9F}"/>
              </a:ext>
            </a:extLst>
          </p:cNvPr>
          <p:cNvSpPr/>
          <p:nvPr/>
        </p:nvSpPr>
        <p:spPr>
          <a:xfrm>
            <a:off x="5081601" y="1333479"/>
            <a:ext cx="3938574" cy="4009111"/>
          </a:xfrm>
          <a:prstGeom prst="rect">
            <a:avLst/>
          </a:prstGeom>
          <a:noFill/>
          <a:ln w="38100">
            <a:solidFill>
              <a:srgbClr val="CF59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B799FC25-2CDC-7A68-4954-7C47A413474B}"/>
              </a:ext>
            </a:extLst>
          </p:cNvPr>
          <p:cNvSpPr/>
          <p:nvPr/>
        </p:nvSpPr>
        <p:spPr>
          <a:xfrm>
            <a:off x="2730500" y="4519644"/>
            <a:ext cx="273050" cy="292100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61E3EF7-0787-890D-57A6-A1BB037A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40" y="4533004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1511231-177B-B5B9-2A74-EB5C7A20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83" y="4564018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9277F94-45CE-F43A-276D-4AD124D32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007" y="2758256"/>
            <a:ext cx="1652133" cy="64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4C3C91-4C13-3C17-E659-18E5A1B7D0A4}"/>
              </a:ext>
            </a:extLst>
          </p:cNvPr>
          <p:cNvSpPr/>
          <p:nvPr/>
        </p:nvSpPr>
        <p:spPr>
          <a:xfrm>
            <a:off x="3213699" y="3817687"/>
            <a:ext cx="1687090" cy="48051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4C6195-4E4D-EB7A-1854-627B7146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95" y="3855321"/>
            <a:ext cx="1532024" cy="4155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6CCD6D3-3713-0A6C-1644-A2C43D8A7B6F}"/>
              </a:ext>
            </a:extLst>
          </p:cNvPr>
          <p:cNvSpPr/>
          <p:nvPr/>
        </p:nvSpPr>
        <p:spPr>
          <a:xfrm>
            <a:off x="1302951" y="3339500"/>
            <a:ext cx="1687090" cy="48051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B87F0F7-EFE8-EDA0-519D-1C3C3110D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85" y="3355718"/>
            <a:ext cx="1532022" cy="4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0B11420-48A2-DD3B-FF78-AD382FCA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1" y="1321826"/>
            <a:ext cx="2580566" cy="71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A2BC4EA-5EE2-B483-2074-07EC38C1AD2E}"/>
              </a:ext>
            </a:extLst>
          </p:cNvPr>
          <p:cNvSpPr/>
          <p:nvPr/>
        </p:nvSpPr>
        <p:spPr>
          <a:xfrm>
            <a:off x="848638" y="1273039"/>
            <a:ext cx="1321496" cy="3897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4D024C-15BB-FBD9-B629-A59DF54A8253}"/>
              </a:ext>
            </a:extLst>
          </p:cNvPr>
          <p:cNvSpPr/>
          <p:nvPr/>
        </p:nvSpPr>
        <p:spPr>
          <a:xfrm>
            <a:off x="860988" y="1713198"/>
            <a:ext cx="1321496" cy="3897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CEE4F043-F48E-CE81-6C8B-60B682EE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52" y="2522902"/>
            <a:ext cx="1048544" cy="2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8D0D6E9-7352-9369-4571-276DFAFE2C35}"/>
              </a:ext>
            </a:extLst>
          </p:cNvPr>
          <p:cNvSpPr/>
          <p:nvPr/>
        </p:nvSpPr>
        <p:spPr>
          <a:xfrm rot="20099674">
            <a:off x="2345835" y="2289823"/>
            <a:ext cx="751738" cy="265620"/>
          </a:xfrm>
          <a:prstGeom prst="rightArrow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379ECA-8A78-5ACB-2329-1AE5876D9C5E}"/>
              </a:ext>
            </a:extLst>
          </p:cNvPr>
          <p:cNvSpPr/>
          <p:nvPr/>
        </p:nvSpPr>
        <p:spPr>
          <a:xfrm rot="1080874">
            <a:off x="2347198" y="2868115"/>
            <a:ext cx="751738" cy="265620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460BCB-BDBD-2654-5318-6212393B78BD}"/>
              </a:ext>
            </a:extLst>
          </p:cNvPr>
          <p:cNvSpPr/>
          <p:nvPr/>
        </p:nvSpPr>
        <p:spPr>
          <a:xfrm>
            <a:off x="2170134" y="2748513"/>
            <a:ext cx="1043565" cy="46577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30FE0-2193-EBD0-B9D0-F3CEBFDFB9A6}"/>
              </a:ext>
            </a:extLst>
          </p:cNvPr>
          <p:cNvSpPr txBox="1"/>
          <p:nvPr/>
        </p:nvSpPr>
        <p:spPr>
          <a:xfrm>
            <a:off x="3064040" y="2117963"/>
            <a:ext cx="145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We move!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AFC9E7-F892-5FB7-0CF7-44CCCCD46D2D}"/>
              </a:ext>
            </a:extLst>
          </p:cNvPr>
          <p:cNvSpPr txBox="1"/>
          <p:nvPr/>
        </p:nvSpPr>
        <p:spPr>
          <a:xfrm>
            <a:off x="219108" y="6513391"/>
            <a:ext cx="3762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For this example, N ~ 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EF23CA1-36B5-1EA8-8A51-EE74F102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95" y="6566884"/>
            <a:ext cx="957400" cy="2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57F98ACB-F5A8-3AE5-B640-074A19666E2A}"/>
              </a:ext>
            </a:extLst>
          </p:cNvPr>
          <p:cNvSpPr/>
          <p:nvPr/>
        </p:nvSpPr>
        <p:spPr>
          <a:xfrm>
            <a:off x="2340820" y="4163519"/>
            <a:ext cx="273050" cy="292100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718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ollage of images of a black and white image of a black and white image of a black and white image of a black and white image of a black and white image of a black and&#10;&#10;Description automatically generated with low confidence">
            <a:extLst>
              <a:ext uri="{FF2B5EF4-FFF2-40B4-BE49-F238E27FC236}">
                <a16:creationId xmlns:a16="http://schemas.microsoft.com/office/drawing/2014/main" id="{C538E079-8E29-727D-AA17-F8CAE3CAC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3" t="37543" r="38143" b="17632"/>
          <a:stretch/>
        </p:blipFill>
        <p:spPr>
          <a:xfrm>
            <a:off x="498207" y="3382494"/>
            <a:ext cx="3561964" cy="28584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14ECD8-E620-2108-CD20-E61519FF2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698830"/>
            <a:ext cx="3513025" cy="794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28FA4-1241-CD31-5CBB-4FE34D754341}"/>
              </a:ext>
            </a:extLst>
          </p:cNvPr>
          <p:cNvSpPr txBox="1"/>
          <p:nvPr/>
        </p:nvSpPr>
        <p:spPr>
          <a:xfrm>
            <a:off x="6575581" y="263439"/>
            <a:ext cx="2733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Markov Chain Monte Carlo (MCMC)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53925-0A48-FF43-F55A-6F561170C176}"/>
              </a:ext>
            </a:extLst>
          </p:cNvPr>
          <p:cNvSpPr txBox="1"/>
          <p:nvPr/>
        </p:nvSpPr>
        <p:spPr>
          <a:xfrm>
            <a:off x="5280075" y="1443067"/>
            <a:ext cx="369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Metropolis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615448-27D5-0244-BDF2-5E887F3C7A90}"/>
              </a:ext>
            </a:extLst>
          </p:cNvPr>
          <p:cNvSpPr txBox="1"/>
          <p:nvPr/>
        </p:nvSpPr>
        <p:spPr>
          <a:xfrm>
            <a:off x="5027577" y="1955508"/>
            <a:ext cx="2754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1) Start somewhere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FD019-DD71-923E-8515-8CF5B6765F89}"/>
              </a:ext>
            </a:extLst>
          </p:cNvPr>
          <p:cNvSpPr txBox="1"/>
          <p:nvPr/>
        </p:nvSpPr>
        <p:spPr>
          <a:xfrm>
            <a:off x="5218077" y="2347755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2) Propose new location and compute: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2E476C-8D5C-EC09-CB4A-6C5F43B1748A}"/>
              </a:ext>
            </a:extLst>
          </p:cNvPr>
          <p:cNvSpPr txBox="1"/>
          <p:nvPr/>
        </p:nvSpPr>
        <p:spPr>
          <a:xfrm>
            <a:off x="4933050" y="3278410"/>
            <a:ext cx="27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3) Pick “s” random between [0,1]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63902-0932-5D48-C537-284133C6E81E}"/>
              </a:ext>
            </a:extLst>
          </p:cNvPr>
          <p:cNvSpPr txBox="1"/>
          <p:nvPr/>
        </p:nvSpPr>
        <p:spPr>
          <a:xfrm>
            <a:off x="5280075" y="3901288"/>
            <a:ext cx="67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4) If 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67398F56-3D80-F6FE-3EF9-BAA82613C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75" y="3959996"/>
            <a:ext cx="788856" cy="27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48E0C2FA-9DF3-0DA2-AA97-88218847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26" y="3979654"/>
            <a:ext cx="757385" cy="20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3085D2-C706-F4FA-8D07-9F2C484CE2E4}"/>
              </a:ext>
            </a:extLst>
          </p:cNvPr>
          <p:cNvSpPr txBox="1"/>
          <p:nvPr/>
        </p:nvSpPr>
        <p:spPr>
          <a:xfrm>
            <a:off x="5609130" y="4239781"/>
            <a:ext cx="155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Move to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48B8D-56CD-60D3-2307-D5A5101BB21B}"/>
              </a:ext>
            </a:extLst>
          </p:cNvPr>
          <p:cNvSpPr txBox="1"/>
          <p:nvPr/>
        </p:nvSpPr>
        <p:spPr>
          <a:xfrm>
            <a:off x="7397749" y="4270833"/>
            <a:ext cx="1044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Stay 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8CB8BC-903D-9F15-E691-C9CC31900322}"/>
              </a:ext>
            </a:extLst>
          </p:cNvPr>
          <p:cNvSpPr txBox="1"/>
          <p:nvPr/>
        </p:nvSpPr>
        <p:spPr>
          <a:xfrm>
            <a:off x="5133486" y="4958562"/>
            <a:ext cx="3762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5) Repeat 2-4 until you get tired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324155-0E4F-1887-4C05-634531EE8F9F}"/>
              </a:ext>
            </a:extLst>
          </p:cNvPr>
          <p:cNvSpPr/>
          <p:nvPr/>
        </p:nvSpPr>
        <p:spPr>
          <a:xfrm>
            <a:off x="5081601" y="1333479"/>
            <a:ext cx="3938574" cy="4009111"/>
          </a:xfrm>
          <a:prstGeom prst="rect">
            <a:avLst/>
          </a:prstGeom>
          <a:noFill/>
          <a:ln w="38100">
            <a:solidFill>
              <a:srgbClr val="CF59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B799FC25-2CDC-7A68-4954-7C47A413474B}"/>
              </a:ext>
            </a:extLst>
          </p:cNvPr>
          <p:cNvSpPr/>
          <p:nvPr/>
        </p:nvSpPr>
        <p:spPr>
          <a:xfrm>
            <a:off x="2730500" y="4519644"/>
            <a:ext cx="273050" cy="292100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61E3EF7-0787-890D-57A6-A1BB037A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40" y="4533004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1511231-177B-B5B9-2A74-EB5C7A20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83" y="4564018"/>
            <a:ext cx="437763" cy="26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9277F94-45CE-F43A-276D-4AD124D32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007" y="2758256"/>
            <a:ext cx="1652133" cy="64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4C3C91-4C13-3C17-E659-18E5A1B7D0A4}"/>
              </a:ext>
            </a:extLst>
          </p:cNvPr>
          <p:cNvSpPr/>
          <p:nvPr/>
        </p:nvSpPr>
        <p:spPr>
          <a:xfrm>
            <a:off x="3213699" y="3817687"/>
            <a:ext cx="1687090" cy="48051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4C6195-4E4D-EB7A-1854-627B7146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95" y="3855321"/>
            <a:ext cx="1532024" cy="4155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6CCD6D3-3713-0A6C-1644-A2C43D8A7B6F}"/>
              </a:ext>
            </a:extLst>
          </p:cNvPr>
          <p:cNvSpPr/>
          <p:nvPr/>
        </p:nvSpPr>
        <p:spPr>
          <a:xfrm>
            <a:off x="1302951" y="3339500"/>
            <a:ext cx="1687090" cy="480517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5B87F0F7-EFE8-EDA0-519D-1C3C3110D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85" y="3355718"/>
            <a:ext cx="1532022" cy="41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10B11420-48A2-DD3B-FF78-AD382FCA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1" y="1321826"/>
            <a:ext cx="2580566" cy="71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A2BC4EA-5EE2-B483-2074-07EC38C1AD2E}"/>
              </a:ext>
            </a:extLst>
          </p:cNvPr>
          <p:cNvSpPr/>
          <p:nvPr/>
        </p:nvSpPr>
        <p:spPr>
          <a:xfrm>
            <a:off x="848638" y="1273039"/>
            <a:ext cx="1321496" cy="38977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4D024C-15BB-FBD9-B629-A59DF54A8253}"/>
              </a:ext>
            </a:extLst>
          </p:cNvPr>
          <p:cNvSpPr/>
          <p:nvPr/>
        </p:nvSpPr>
        <p:spPr>
          <a:xfrm>
            <a:off x="860988" y="1713198"/>
            <a:ext cx="1321496" cy="3897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CEE4F043-F48E-CE81-6C8B-60B682EE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52" y="2522902"/>
            <a:ext cx="1048544" cy="21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8D0D6E9-7352-9369-4571-276DFAFE2C35}"/>
              </a:ext>
            </a:extLst>
          </p:cNvPr>
          <p:cNvSpPr/>
          <p:nvPr/>
        </p:nvSpPr>
        <p:spPr>
          <a:xfrm rot="20099674">
            <a:off x="2345835" y="2289823"/>
            <a:ext cx="751738" cy="265620"/>
          </a:xfrm>
          <a:prstGeom prst="rightArrow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B379ECA-8A78-5ACB-2329-1AE5876D9C5E}"/>
              </a:ext>
            </a:extLst>
          </p:cNvPr>
          <p:cNvSpPr/>
          <p:nvPr/>
        </p:nvSpPr>
        <p:spPr>
          <a:xfrm rot="1080874">
            <a:off x="2347198" y="2868115"/>
            <a:ext cx="751738" cy="265620"/>
          </a:xfrm>
          <a:prstGeom prst="righ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460BCB-BDBD-2654-5318-6212393B78BD}"/>
              </a:ext>
            </a:extLst>
          </p:cNvPr>
          <p:cNvSpPr/>
          <p:nvPr/>
        </p:nvSpPr>
        <p:spPr>
          <a:xfrm>
            <a:off x="2170134" y="2748513"/>
            <a:ext cx="1043565" cy="46577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30FE0-2193-EBD0-B9D0-F3CEBFDFB9A6}"/>
              </a:ext>
            </a:extLst>
          </p:cNvPr>
          <p:cNvSpPr txBox="1"/>
          <p:nvPr/>
        </p:nvSpPr>
        <p:spPr>
          <a:xfrm>
            <a:off x="3064040" y="2117963"/>
            <a:ext cx="1450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We move!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AFC9E7-F892-5FB7-0CF7-44CCCCD46D2D}"/>
              </a:ext>
            </a:extLst>
          </p:cNvPr>
          <p:cNvSpPr txBox="1"/>
          <p:nvPr/>
        </p:nvSpPr>
        <p:spPr>
          <a:xfrm>
            <a:off x="219108" y="6513391"/>
            <a:ext cx="3762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volini" panose="03000502040302020204" pitchFamily="66" charset="0"/>
                <a:cs typeface="Cavolini" panose="03000502040302020204" pitchFamily="66" charset="0"/>
              </a:rPr>
              <a:t>For this example, N ~ 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EF23CA1-36B5-1EA8-8A51-EE74F1026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095" y="6566884"/>
            <a:ext cx="957400" cy="2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81D8D2AB-1419-F4D9-FCCD-CBC24B564D16}"/>
              </a:ext>
            </a:extLst>
          </p:cNvPr>
          <p:cNvSpPr/>
          <p:nvPr/>
        </p:nvSpPr>
        <p:spPr>
          <a:xfrm>
            <a:off x="2340820" y="4163519"/>
            <a:ext cx="273050" cy="292100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E323B8-0AD8-1DF2-79EE-B683EACF13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199" y="1386663"/>
            <a:ext cx="4905487" cy="37192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23350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7229B-411C-9A4F-236E-CBA2CB4F8367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pic>
        <p:nvPicPr>
          <p:cNvPr id="16" name="Picture 15" descr="A picture containing diagram, rectangle, line, design&#10;&#10;Description automatically generated">
            <a:extLst>
              <a:ext uri="{FF2B5EF4-FFF2-40B4-BE49-F238E27FC236}">
                <a16:creationId xmlns:a16="http://schemas.microsoft.com/office/drawing/2014/main" id="{7F4BD792-CD3D-DA0A-16AA-4F233FA5F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54" y="1064474"/>
            <a:ext cx="3431436" cy="344582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12A520-DDC3-4933-BE20-8D62896852C4}"/>
              </a:ext>
            </a:extLst>
          </p:cNvPr>
          <p:cNvCxnSpPr>
            <a:cxnSpLocks/>
          </p:cNvCxnSpPr>
          <p:nvPr/>
        </p:nvCxnSpPr>
        <p:spPr>
          <a:xfrm flipV="1">
            <a:off x="5580345" y="1375689"/>
            <a:ext cx="2732448" cy="239315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AA5D63-3E97-89DF-9A30-13FC4A527617}"/>
              </a:ext>
            </a:extLst>
          </p:cNvPr>
          <p:cNvSpPr/>
          <p:nvPr/>
        </p:nvSpPr>
        <p:spPr>
          <a:xfrm>
            <a:off x="7716033" y="1337036"/>
            <a:ext cx="112734" cy="926926"/>
          </a:xfrm>
          <a:prstGeom prst="rect">
            <a:avLst/>
          </a:prstGeom>
          <a:solidFill>
            <a:srgbClr val="FF0000">
              <a:alpha val="5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325E3-3B3B-3D5E-5F78-99D27E39E5AE}"/>
              </a:ext>
            </a:extLst>
          </p:cNvPr>
          <p:cNvSpPr txBox="1"/>
          <p:nvPr/>
        </p:nvSpPr>
        <p:spPr>
          <a:xfrm>
            <a:off x="5267005" y="4481823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Predict measurement here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65E49F74-4768-FE23-2F85-1D95E8A1D551}"/>
              </a:ext>
            </a:extLst>
          </p:cNvPr>
          <p:cNvCxnSpPr>
            <a:cxnSpLocks/>
            <a:endCxn id="20" idx="3"/>
          </p:cNvCxnSpPr>
          <p:nvPr/>
        </p:nvCxnSpPr>
        <p:spPr>
          <a:xfrm rot="16200000" flipV="1">
            <a:off x="6918214" y="2711053"/>
            <a:ext cx="2690781" cy="86967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E479CB1-6D8D-5C61-F84E-CEF2B29E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13" y="3461031"/>
            <a:ext cx="763858" cy="22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AF50-6304-B847-0E61-45C877341276}"/>
              </a:ext>
            </a:extLst>
          </p:cNvPr>
          <p:cNvSpPr/>
          <p:nvPr/>
        </p:nvSpPr>
        <p:spPr>
          <a:xfrm>
            <a:off x="156576" y="81546"/>
            <a:ext cx="8906006" cy="663866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3241EF-F34C-B682-91AD-09459E4CAA01}"/>
              </a:ext>
            </a:extLst>
          </p:cNvPr>
          <p:cNvSpPr txBox="1">
            <a:spLocks/>
          </p:cNvSpPr>
          <p:nvPr/>
        </p:nvSpPr>
        <p:spPr>
          <a:xfrm>
            <a:off x="426093" y="48833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Ruchi call Kyle please </a:t>
            </a:r>
            <a:r>
              <a:rPr lang="en-US" sz="6000" dirty="0">
                <a:sym typeface="Wingdings" panose="05000000000000000000" pitchFamily="2" charset="2"/>
              </a:rPr>
              <a:t>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14443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3D337-512B-438F-5FCE-F565AA913E0B}"/>
              </a:ext>
            </a:extLst>
          </p:cNvPr>
          <p:cNvSpPr/>
          <p:nvPr/>
        </p:nvSpPr>
        <p:spPr>
          <a:xfrm>
            <a:off x="235534" y="1375689"/>
            <a:ext cx="3718887" cy="20853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7229B-411C-9A4F-236E-CBA2CB4F8367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pic>
        <p:nvPicPr>
          <p:cNvPr id="16" name="Picture 15" descr="A picture containing diagram, rectangle, line, design&#10;&#10;Description automatically generated">
            <a:extLst>
              <a:ext uri="{FF2B5EF4-FFF2-40B4-BE49-F238E27FC236}">
                <a16:creationId xmlns:a16="http://schemas.microsoft.com/office/drawing/2014/main" id="{7F4BD792-CD3D-DA0A-16AA-4F233FA5F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54" y="1064474"/>
            <a:ext cx="3431436" cy="344582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12A520-DDC3-4933-BE20-8D62896852C4}"/>
              </a:ext>
            </a:extLst>
          </p:cNvPr>
          <p:cNvCxnSpPr>
            <a:cxnSpLocks/>
          </p:cNvCxnSpPr>
          <p:nvPr/>
        </p:nvCxnSpPr>
        <p:spPr>
          <a:xfrm flipV="1">
            <a:off x="5580345" y="1375689"/>
            <a:ext cx="2732448" cy="239315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AA5D63-3E97-89DF-9A30-13FC4A527617}"/>
              </a:ext>
            </a:extLst>
          </p:cNvPr>
          <p:cNvSpPr/>
          <p:nvPr/>
        </p:nvSpPr>
        <p:spPr>
          <a:xfrm>
            <a:off x="7716033" y="1337036"/>
            <a:ext cx="112734" cy="926926"/>
          </a:xfrm>
          <a:prstGeom prst="rect">
            <a:avLst/>
          </a:prstGeom>
          <a:solidFill>
            <a:srgbClr val="FF0000">
              <a:alpha val="5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325E3-3B3B-3D5E-5F78-99D27E39E5AE}"/>
              </a:ext>
            </a:extLst>
          </p:cNvPr>
          <p:cNvSpPr txBox="1"/>
          <p:nvPr/>
        </p:nvSpPr>
        <p:spPr>
          <a:xfrm>
            <a:off x="5267005" y="4481823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Predict measurement here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65E49F74-4768-FE23-2F85-1D95E8A1D551}"/>
              </a:ext>
            </a:extLst>
          </p:cNvPr>
          <p:cNvCxnSpPr>
            <a:cxnSpLocks/>
            <a:endCxn id="20" idx="3"/>
          </p:cNvCxnSpPr>
          <p:nvPr/>
        </p:nvCxnSpPr>
        <p:spPr>
          <a:xfrm rot="16200000" flipV="1">
            <a:off x="6918214" y="2711053"/>
            <a:ext cx="2690781" cy="86967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>
            <a:extLst>
              <a:ext uri="{FF2B5EF4-FFF2-40B4-BE49-F238E27FC236}">
                <a16:creationId xmlns:a16="http://schemas.microsoft.com/office/drawing/2014/main" id="{FE479CB1-6D8D-5C61-F84E-CEF2B29EA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13" y="3461031"/>
            <a:ext cx="763858" cy="22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322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3D337-512B-438F-5FCE-F565AA913E0B}"/>
              </a:ext>
            </a:extLst>
          </p:cNvPr>
          <p:cNvSpPr/>
          <p:nvPr/>
        </p:nvSpPr>
        <p:spPr>
          <a:xfrm>
            <a:off x="235534" y="1375689"/>
            <a:ext cx="3718887" cy="20853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7229B-411C-9A4F-236E-CBA2CB4F8367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pic>
        <p:nvPicPr>
          <p:cNvPr id="16" name="Picture 15" descr="A picture containing diagram, rectangle, line, design&#10;&#10;Description automatically generated">
            <a:extLst>
              <a:ext uri="{FF2B5EF4-FFF2-40B4-BE49-F238E27FC236}">
                <a16:creationId xmlns:a16="http://schemas.microsoft.com/office/drawing/2014/main" id="{7F4BD792-CD3D-DA0A-16AA-4F233FA5F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54" y="1064474"/>
            <a:ext cx="3431436" cy="344582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12A520-DDC3-4933-BE20-8D62896852C4}"/>
              </a:ext>
            </a:extLst>
          </p:cNvPr>
          <p:cNvCxnSpPr>
            <a:cxnSpLocks/>
          </p:cNvCxnSpPr>
          <p:nvPr/>
        </p:nvCxnSpPr>
        <p:spPr>
          <a:xfrm flipV="1">
            <a:off x="5580345" y="1375689"/>
            <a:ext cx="2732448" cy="239315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AA5D63-3E97-89DF-9A30-13FC4A527617}"/>
              </a:ext>
            </a:extLst>
          </p:cNvPr>
          <p:cNvSpPr/>
          <p:nvPr/>
        </p:nvSpPr>
        <p:spPr>
          <a:xfrm>
            <a:off x="7716033" y="1337036"/>
            <a:ext cx="112734" cy="926926"/>
          </a:xfrm>
          <a:prstGeom prst="rect">
            <a:avLst/>
          </a:prstGeom>
          <a:solidFill>
            <a:srgbClr val="FF0000">
              <a:alpha val="5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325E3-3B3B-3D5E-5F78-99D27E39E5AE}"/>
              </a:ext>
            </a:extLst>
          </p:cNvPr>
          <p:cNvSpPr txBox="1"/>
          <p:nvPr/>
        </p:nvSpPr>
        <p:spPr>
          <a:xfrm>
            <a:off x="5267005" y="4481823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Predict measurement here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65E49F74-4768-FE23-2F85-1D95E8A1D551}"/>
              </a:ext>
            </a:extLst>
          </p:cNvPr>
          <p:cNvCxnSpPr>
            <a:cxnSpLocks/>
            <a:endCxn id="20" idx="3"/>
          </p:cNvCxnSpPr>
          <p:nvPr/>
        </p:nvCxnSpPr>
        <p:spPr>
          <a:xfrm rot="16200000" flipV="1">
            <a:off x="6918214" y="2711053"/>
            <a:ext cx="2690781" cy="86967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77E596C2-21BF-7843-819A-A089B5E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42" y="5065356"/>
            <a:ext cx="406421" cy="298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AB5242-72A7-08B7-8F2E-A7BAE16D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414" y="5074882"/>
            <a:ext cx="444523" cy="27941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7756D8B-454C-9C63-B61A-DD39F5E9DCE1}"/>
              </a:ext>
            </a:extLst>
          </p:cNvPr>
          <p:cNvSpPr txBox="1"/>
          <p:nvPr/>
        </p:nvSpPr>
        <p:spPr>
          <a:xfrm>
            <a:off x="8007364" y="6006198"/>
            <a:ext cx="12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100,000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99DBB7FB-C596-8D24-728F-790211CDE002}"/>
              </a:ext>
            </a:extLst>
          </p:cNvPr>
          <p:cNvSpPr/>
          <p:nvPr/>
        </p:nvSpPr>
        <p:spPr>
          <a:xfrm>
            <a:off x="7828767" y="5283766"/>
            <a:ext cx="281836" cy="1418242"/>
          </a:xfrm>
          <a:prstGeom prst="rightBrace">
            <a:avLst>
              <a:gd name="adj1" fmla="val 39444"/>
              <a:gd name="adj2" fmla="val 645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collage of images of a black and white image of a black and white image of a black and white image of a black and white image of a black and white image of a black and&#10;&#10;Description automatically generated with low confidence">
            <a:extLst>
              <a:ext uri="{FF2B5EF4-FFF2-40B4-BE49-F238E27FC236}">
                <a16:creationId xmlns:a16="http://schemas.microsoft.com/office/drawing/2014/main" id="{E36E66AB-02D8-F75D-FA9E-9D0CE012F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" y="3716519"/>
            <a:ext cx="4030870" cy="309475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B0ABA0F-733F-2271-6FF0-69A13A825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345" y="5428734"/>
            <a:ext cx="2093011" cy="115492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CF2D26B-8620-364E-6A42-04DD2BD4D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13" y="3461031"/>
            <a:ext cx="763858" cy="22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2FA704E-808A-E603-F73A-963310B07176}"/>
              </a:ext>
            </a:extLst>
          </p:cNvPr>
          <p:cNvSpPr/>
          <p:nvPr/>
        </p:nvSpPr>
        <p:spPr>
          <a:xfrm rot="1080874">
            <a:off x="4259912" y="5272139"/>
            <a:ext cx="1079325" cy="265620"/>
          </a:xfrm>
          <a:prstGeom prst="rightArrow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4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pic>
        <p:nvPicPr>
          <p:cNvPr id="1026" name="Picture 2" descr="New Measurement Yields Smaller Proton Radius | Jefferson Lab">
            <a:extLst>
              <a:ext uri="{FF2B5EF4-FFF2-40B4-BE49-F238E27FC236}">
                <a16:creationId xmlns:a16="http://schemas.microsoft.com/office/drawing/2014/main" id="{0287E0DB-2F32-E4D4-706A-FECF42C1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286" y="3181105"/>
            <a:ext cx="1432703" cy="1472104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816BB5-BB8D-09B0-0A5F-02C76D08D5E4}"/>
              </a:ext>
            </a:extLst>
          </p:cNvPr>
          <p:cNvCxnSpPr>
            <a:cxnSpLocks/>
          </p:cNvCxnSpPr>
          <p:nvPr/>
        </p:nvCxnSpPr>
        <p:spPr>
          <a:xfrm flipV="1">
            <a:off x="4299021" y="1918944"/>
            <a:ext cx="863288" cy="279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28B862-35C4-B906-8EEF-F8E1A6A7961E}"/>
              </a:ext>
            </a:extLst>
          </p:cNvPr>
          <p:cNvCxnSpPr>
            <a:cxnSpLocks/>
          </p:cNvCxnSpPr>
          <p:nvPr/>
        </p:nvCxnSpPr>
        <p:spPr>
          <a:xfrm>
            <a:off x="4299021" y="2902998"/>
            <a:ext cx="8791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88D0D8-8B6B-F7C6-3659-BB5410F950EE}"/>
              </a:ext>
            </a:extLst>
          </p:cNvPr>
          <p:cNvCxnSpPr>
            <a:cxnSpLocks/>
          </p:cNvCxnSpPr>
          <p:nvPr/>
        </p:nvCxnSpPr>
        <p:spPr>
          <a:xfrm>
            <a:off x="4237682" y="3607362"/>
            <a:ext cx="1432703" cy="1270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F5DE40F-B6B9-EF30-2FB4-9AD961CE700A}"/>
              </a:ext>
            </a:extLst>
          </p:cNvPr>
          <p:cNvSpPr txBox="1"/>
          <p:nvPr/>
        </p:nvSpPr>
        <p:spPr>
          <a:xfrm>
            <a:off x="5344842" y="2664868"/>
            <a:ext cx="2678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Proton Radius Experiment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(</a:t>
            </a:r>
            <a:r>
              <a:rPr lang="en-US" dirty="0" err="1">
                <a:latin typeface="Cavolini" panose="03000502040302020204" pitchFamily="66" charset="0"/>
                <a:cs typeface="Cavolini" panose="03000502040302020204" pitchFamily="66" charset="0"/>
              </a:rPr>
              <a:t>PRad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)</a:t>
            </a:r>
            <a:endParaRPr lang="en-US" dirty="0"/>
          </a:p>
        </p:txBody>
      </p:sp>
      <p:pic>
        <p:nvPicPr>
          <p:cNvPr id="2" name="Picture 6" descr="MUSE">
            <a:extLst>
              <a:ext uri="{FF2B5EF4-FFF2-40B4-BE49-F238E27FC236}">
                <a16:creationId xmlns:a16="http://schemas.microsoft.com/office/drawing/2014/main" id="{D7A1005F-1267-9875-7161-17314B2F5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328" y="5603269"/>
            <a:ext cx="1826509" cy="10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A6F05A-4875-DF2C-7683-D4CECC398692}"/>
              </a:ext>
            </a:extLst>
          </p:cNvPr>
          <p:cNvSpPr txBox="1"/>
          <p:nvPr/>
        </p:nvSpPr>
        <p:spPr>
          <a:xfrm>
            <a:off x="5416952" y="5155280"/>
            <a:ext cx="3615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Muon Proton Scattering Experiment (MUSE)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BE77-9643-DF12-2723-742BCC2EFB7E}"/>
              </a:ext>
            </a:extLst>
          </p:cNvPr>
          <p:cNvSpPr/>
          <p:nvPr/>
        </p:nvSpPr>
        <p:spPr>
          <a:xfrm>
            <a:off x="8497" y="816361"/>
            <a:ext cx="8985338" cy="604966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CAAACFD-56C9-D2CD-A530-BC0A00953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457" y="4537447"/>
            <a:ext cx="2609797" cy="10745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68F6C96-6D7B-E223-F267-17DA0F458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634" y="5665089"/>
            <a:ext cx="2657444" cy="10941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1A6969-2478-AA15-9E6F-7AA3ED9B2D87}"/>
              </a:ext>
            </a:extLst>
          </p:cNvPr>
          <p:cNvSpPr txBox="1"/>
          <p:nvPr/>
        </p:nvSpPr>
        <p:spPr>
          <a:xfrm>
            <a:off x="633220" y="5074719"/>
            <a:ext cx="1033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Puzzle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898996-A841-23F2-1B21-A4A7BF390C58}"/>
              </a:ext>
            </a:extLst>
          </p:cNvPr>
          <p:cNvSpPr txBox="1"/>
          <p:nvPr/>
        </p:nvSpPr>
        <p:spPr>
          <a:xfrm>
            <a:off x="374507" y="6027504"/>
            <a:ext cx="1785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Refinement?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C340EF-4E5B-2EDD-CB1F-2C161DDA6DF7}"/>
              </a:ext>
            </a:extLst>
          </p:cNvPr>
          <p:cNvSpPr/>
          <p:nvPr/>
        </p:nvSpPr>
        <p:spPr>
          <a:xfrm>
            <a:off x="240899" y="4564643"/>
            <a:ext cx="5103943" cy="224127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0CA058C-240D-E849-FD62-6CA7AD8FB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044" y="1131227"/>
            <a:ext cx="5113908" cy="333480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6181C5-B102-F4AC-FCFA-3081F5CB2E6A}"/>
              </a:ext>
            </a:extLst>
          </p:cNvPr>
          <p:cNvSpPr txBox="1"/>
          <p:nvPr/>
        </p:nvSpPr>
        <p:spPr>
          <a:xfrm>
            <a:off x="1485422" y="1549612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Muonic result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43052E-88C1-58E8-A9B0-18E0877CE429}"/>
              </a:ext>
            </a:extLst>
          </p:cNvPr>
          <p:cNvSpPr txBox="1"/>
          <p:nvPr/>
        </p:nvSpPr>
        <p:spPr>
          <a:xfrm>
            <a:off x="1995185" y="3213492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Electronic result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A8FBA6-CD2A-97A8-69F2-8CD02906735D}"/>
              </a:ext>
            </a:extLst>
          </p:cNvPr>
          <p:cNvGrpSpPr/>
          <p:nvPr/>
        </p:nvGrpSpPr>
        <p:grpSpPr>
          <a:xfrm>
            <a:off x="1800477" y="1862341"/>
            <a:ext cx="1510260" cy="369332"/>
            <a:chOff x="1955013" y="1894978"/>
            <a:chExt cx="1510260" cy="4749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1D8786-103E-9130-B11D-D75E8711C11D}"/>
                </a:ext>
              </a:extLst>
            </p:cNvPr>
            <p:cNvSpPr txBox="1"/>
            <p:nvPr/>
          </p:nvSpPr>
          <p:spPr>
            <a:xfrm>
              <a:off x="2208446" y="1894978"/>
              <a:ext cx="12568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0.84 fm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454492B-A857-98A8-748E-BB2A8CC52BC7}"/>
                </a:ext>
              </a:extLst>
            </p:cNvPr>
            <p:cNvSpPr txBox="1"/>
            <p:nvPr/>
          </p:nvSpPr>
          <p:spPr>
            <a:xfrm>
              <a:off x="1955013" y="1908301"/>
              <a:ext cx="5432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~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68DF33-FDCB-64C2-8421-943C2B022436}"/>
              </a:ext>
            </a:extLst>
          </p:cNvPr>
          <p:cNvGrpSpPr/>
          <p:nvPr/>
        </p:nvGrpSpPr>
        <p:grpSpPr>
          <a:xfrm>
            <a:off x="2520547" y="3463773"/>
            <a:ext cx="1510260" cy="369332"/>
            <a:chOff x="1955013" y="1894978"/>
            <a:chExt cx="1510260" cy="47498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1CD75E-2F18-56A2-5591-4228ED20711F}"/>
                </a:ext>
              </a:extLst>
            </p:cNvPr>
            <p:cNvSpPr txBox="1"/>
            <p:nvPr/>
          </p:nvSpPr>
          <p:spPr>
            <a:xfrm>
              <a:off x="2208446" y="1894978"/>
              <a:ext cx="12568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/>
                <a:t>0.88 fm</a:t>
              </a:r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C4BA83D-4C7F-3F5E-00BC-7C504AB0A608}"/>
                </a:ext>
              </a:extLst>
            </p:cNvPr>
            <p:cNvSpPr txBox="1"/>
            <p:nvPr/>
          </p:nvSpPr>
          <p:spPr>
            <a:xfrm>
              <a:off x="1955013" y="1908301"/>
              <a:ext cx="5432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~</a:t>
              </a:r>
            </a:p>
          </p:txBody>
        </p:sp>
      </p:grp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20C437E9-6B75-C824-B70F-C0B251B5CE08}"/>
              </a:ext>
            </a:extLst>
          </p:cNvPr>
          <p:cNvCxnSpPr>
            <a:cxnSpLocks/>
            <a:stCxn id="44" idx="2"/>
          </p:cNvCxnSpPr>
          <p:nvPr/>
        </p:nvCxnSpPr>
        <p:spPr>
          <a:xfrm rot="5400000">
            <a:off x="1516272" y="2208878"/>
            <a:ext cx="533049" cy="57863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9F6AE32E-764F-E07D-F860-CB828442DB41}"/>
              </a:ext>
            </a:extLst>
          </p:cNvPr>
          <p:cNvCxnSpPr>
            <a:cxnSpLocks/>
            <a:stCxn id="47" idx="2"/>
          </p:cNvCxnSpPr>
          <p:nvPr/>
        </p:nvCxnSpPr>
        <p:spPr>
          <a:xfrm rot="16200000" flipH="1">
            <a:off x="2967409" y="3657881"/>
            <a:ext cx="168104" cy="51855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B5BD20DE-6AAB-A7F6-D0DA-9074379FA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0842" y="1348318"/>
            <a:ext cx="2237922" cy="102804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0CCF396-EFC3-88D4-AEBD-9C672BB507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3262" y="1059814"/>
            <a:ext cx="1700096" cy="4031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04FBBE-D50F-46D8-C9AF-8531F4BD5BE8}"/>
              </a:ext>
            </a:extLst>
          </p:cNvPr>
          <p:cNvSpPr txBox="1"/>
          <p:nvPr/>
        </p:nvSpPr>
        <p:spPr>
          <a:xfrm>
            <a:off x="251234" y="4597681"/>
            <a:ext cx="21753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What if in 2010…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B4BF4-D5BF-0FDF-FEE3-3C42C0A0904C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CECF3-EDF7-CF3A-C786-FCDAF76A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352120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3D337-512B-438F-5FCE-F565AA913E0B}"/>
              </a:ext>
            </a:extLst>
          </p:cNvPr>
          <p:cNvSpPr/>
          <p:nvPr/>
        </p:nvSpPr>
        <p:spPr>
          <a:xfrm>
            <a:off x="235534" y="1375689"/>
            <a:ext cx="3718887" cy="20853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7229B-411C-9A4F-236E-CBA2CB4F8367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pic>
        <p:nvPicPr>
          <p:cNvPr id="16" name="Picture 15" descr="A picture containing diagram, rectangle, line, design&#10;&#10;Description automatically generated">
            <a:extLst>
              <a:ext uri="{FF2B5EF4-FFF2-40B4-BE49-F238E27FC236}">
                <a16:creationId xmlns:a16="http://schemas.microsoft.com/office/drawing/2014/main" id="{7F4BD792-CD3D-DA0A-16AA-4F233FA5F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54" y="1064474"/>
            <a:ext cx="3431436" cy="344582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12A520-DDC3-4933-BE20-8D62896852C4}"/>
              </a:ext>
            </a:extLst>
          </p:cNvPr>
          <p:cNvCxnSpPr>
            <a:cxnSpLocks/>
          </p:cNvCxnSpPr>
          <p:nvPr/>
        </p:nvCxnSpPr>
        <p:spPr>
          <a:xfrm flipV="1">
            <a:off x="5580345" y="1375689"/>
            <a:ext cx="2732448" cy="239315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7AA5D63-3E97-89DF-9A30-13FC4A527617}"/>
              </a:ext>
            </a:extLst>
          </p:cNvPr>
          <p:cNvSpPr/>
          <p:nvPr/>
        </p:nvSpPr>
        <p:spPr>
          <a:xfrm>
            <a:off x="7716033" y="1337036"/>
            <a:ext cx="112734" cy="926926"/>
          </a:xfrm>
          <a:prstGeom prst="rect">
            <a:avLst/>
          </a:prstGeom>
          <a:solidFill>
            <a:srgbClr val="FF0000">
              <a:alpha val="53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325E3-3B3B-3D5E-5F78-99D27E39E5AE}"/>
              </a:ext>
            </a:extLst>
          </p:cNvPr>
          <p:cNvSpPr txBox="1"/>
          <p:nvPr/>
        </p:nvSpPr>
        <p:spPr>
          <a:xfrm>
            <a:off x="5267005" y="4481823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Predict measurement here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65E49F74-4768-FE23-2F85-1D95E8A1D551}"/>
              </a:ext>
            </a:extLst>
          </p:cNvPr>
          <p:cNvCxnSpPr>
            <a:cxnSpLocks/>
            <a:endCxn id="20" idx="3"/>
          </p:cNvCxnSpPr>
          <p:nvPr/>
        </p:nvCxnSpPr>
        <p:spPr>
          <a:xfrm rot="16200000" flipV="1">
            <a:off x="6918214" y="2711053"/>
            <a:ext cx="2690781" cy="869674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77E596C2-21BF-7843-819A-A089B5E1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42" y="5065356"/>
            <a:ext cx="406421" cy="298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AB5242-72A7-08B7-8F2E-A7BAE16D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414" y="5074882"/>
            <a:ext cx="444523" cy="27941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7756D8B-454C-9C63-B61A-DD39F5E9DCE1}"/>
              </a:ext>
            </a:extLst>
          </p:cNvPr>
          <p:cNvSpPr txBox="1"/>
          <p:nvPr/>
        </p:nvSpPr>
        <p:spPr>
          <a:xfrm>
            <a:off x="8007364" y="6006198"/>
            <a:ext cx="12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100,000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99DBB7FB-C596-8D24-728F-790211CDE002}"/>
              </a:ext>
            </a:extLst>
          </p:cNvPr>
          <p:cNvSpPr/>
          <p:nvPr/>
        </p:nvSpPr>
        <p:spPr>
          <a:xfrm>
            <a:off x="7828767" y="5283766"/>
            <a:ext cx="281836" cy="1418242"/>
          </a:xfrm>
          <a:prstGeom prst="rightBrace">
            <a:avLst>
              <a:gd name="adj1" fmla="val 39444"/>
              <a:gd name="adj2" fmla="val 645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456B4-EE85-04D3-4F85-98372BEE814C}"/>
              </a:ext>
            </a:extLst>
          </p:cNvPr>
          <p:cNvSpPr txBox="1"/>
          <p:nvPr/>
        </p:nvSpPr>
        <p:spPr>
          <a:xfrm>
            <a:off x="594110" y="3804705"/>
            <a:ext cx="384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1) Grab n values from list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72DB9E-3CD0-5E82-38E0-4380AD337A5A}"/>
              </a:ext>
            </a:extLst>
          </p:cNvPr>
          <p:cNvCxnSpPr>
            <a:cxnSpLocks/>
          </p:cNvCxnSpPr>
          <p:nvPr/>
        </p:nvCxnSpPr>
        <p:spPr>
          <a:xfrm>
            <a:off x="3879040" y="3974558"/>
            <a:ext cx="1748852" cy="1220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310D580-459A-ABFE-B06B-79733BB6C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345" y="5428734"/>
            <a:ext cx="2093011" cy="1154928"/>
          </a:xfrm>
          <a:prstGeom prst="rect">
            <a:avLst/>
          </a:prstGeom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2FFE3325-0113-305B-748D-4EEB3D92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1" y="4348353"/>
            <a:ext cx="1595016" cy="22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D6E9472E-FBA2-DC40-7AA9-2B84D6B6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01" y="4306519"/>
            <a:ext cx="1441748" cy="2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BA2253-AE2B-13AD-E375-3F25F700AFA0}"/>
              </a:ext>
            </a:extLst>
          </p:cNvPr>
          <p:cNvSpPr txBox="1"/>
          <p:nvPr/>
        </p:nvSpPr>
        <p:spPr>
          <a:xfrm>
            <a:off x="549555" y="4838036"/>
            <a:ext cx="384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2) Calculate the value for those </a:t>
            </a:r>
          </a:p>
        </p:txBody>
      </p:sp>
      <p:pic>
        <p:nvPicPr>
          <p:cNvPr id="25610" name="Picture 10">
            <a:extLst>
              <a:ext uri="{FF2B5EF4-FFF2-40B4-BE49-F238E27FC236}">
                <a16:creationId xmlns:a16="http://schemas.microsoft.com/office/drawing/2014/main" id="{DD9692E8-1F4D-3E4D-4B86-89C6B805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895" y="4934387"/>
            <a:ext cx="199105" cy="15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3" name="Picture 13">
            <a:extLst>
              <a:ext uri="{FF2B5EF4-FFF2-40B4-BE49-F238E27FC236}">
                <a16:creationId xmlns:a16="http://schemas.microsoft.com/office/drawing/2014/main" id="{CCEB8BF9-9C56-76E4-FC4E-E8040CC8A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9" y="5321936"/>
            <a:ext cx="1824666" cy="26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F57C47-00FE-7735-842F-63CBEB818FE7}"/>
              </a:ext>
            </a:extLst>
          </p:cNvPr>
          <p:cNvSpPr txBox="1"/>
          <p:nvPr/>
        </p:nvSpPr>
        <p:spPr>
          <a:xfrm>
            <a:off x="526528" y="5689926"/>
            <a:ext cx="384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3) Make a histogram:</a:t>
            </a:r>
          </a:p>
        </p:txBody>
      </p:sp>
      <p:pic>
        <p:nvPicPr>
          <p:cNvPr id="27" name="Picture 26" descr="A picture containing silhouette, pixel&#10;&#10;Description automatically generated">
            <a:extLst>
              <a:ext uri="{FF2B5EF4-FFF2-40B4-BE49-F238E27FC236}">
                <a16:creationId xmlns:a16="http://schemas.microsoft.com/office/drawing/2014/main" id="{1397C2A2-5D74-71A0-1326-26EE3345BB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75" y="5331072"/>
            <a:ext cx="2217347" cy="151044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65B22B1-700D-6D31-1477-CB3A8FD05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13" y="3461031"/>
            <a:ext cx="763858" cy="22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221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3D337-512B-438F-5FCE-F565AA913E0B}"/>
              </a:ext>
            </a:extLst>
          </p:cNvPr>
          <p:cNvSpPr/>
          <p:nvPr/>
        </p:nvSpPr>
        <p:spPr>
          <a:xfrm>
            <a:off x="235534" y="1375689"/>
            <a:ext cx="3718887" cy="20853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7229B-411C-9A4F-236E-CBA2CB4F8367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325E3-3B3B-3D5E-5F78-99D27E39E5AE}"/>
              </a:ext>
            </a:extLst>
          </p:cNvPr>
          <p:cNvSpPr txBox="1"/>
          <p:nvPr/>
        </p:nvSpPr>
        <p:spPr>
          <a:xfrm>
            <a:off x="5267005" y="4481823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Predict measurement here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7E596C2-21BF-7843-819A-A089B5E1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42" y="5065356"/>
            <a:ext cx="406421" cy="29846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AB5242-72A7-08B7-8F2E-A7BAE16D8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414" y="5074882"/>
            <a:ext cx="444523" cy="27941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7756D8B-454C-9C63-B61A-DD39F5E9DCE1}"/>
              </a:ext>
            </a:extLst>
          </p:cNvPr>
          <p:cNvSpPr txBox="1"/>
          <p:nvPr/>
        </p:nvSpPr>
        <p:spPr>
          <a:xfrm>
            <a:off x="8007364" y="6006198"/>
            <a:ext cx="12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100,000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99DBB7FB-C596-8D24-728F-790211CDE002}"/>
              </a:ext>
            </a:extLst>
          </p:cNvPr>
          <p:cNvSpPr/>
          <p:nvPr/>
        </p:nvSpPr>
        <p:spPr>
          <a:xfrm>
            <a:off x="7828767" y="5283766"/>
            <a:ext cx="281836" cy="1418242"/>
          </a:xfrm>
          <a:prstGeom prst="rightBrace">
            <a:avLst>
              <a:gd name="adj1" fmla="val 39444"/>
              <a:gd name="adj2" fmla="val 645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456B4-EE85-04D3-4F85-98372BEE814C}"/>
              </a:ext>
            </a:extLst>
          </p:cNvPr>
          <p:cNvSpPr txBox="1"/>
          <p:nvPr/>
        </p:nvSpPr>
        <p:spPr>
          <a:xfrm>
            <a:off x="594110" y="3804705"/>
            <a:ext cx="384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1) Grab n values from list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72DB9E-3CD0-5E82-38E0-4380AD337A5A}"/>
              </a:ext>
            </a:extLst>
          </p:cNvPr>
          <p:cNvCxnSpPr>
            <a:cxnSpLocks/>
          </p:cNvCxnSpPr>
          <p:nvPr/>
        </p:nvCxnSpPr>
        <p:spPr>
          <a:xfrm>
            <a:off x="3879040" y="3974558"/>
            <a:ext cx="1748852" cy="1220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310D580-459A-ABFE-B06B-79733BB6C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45" y="5428734"/>
            <a:ext cx="2093011" cy="1154928"/>
          </a:xfrm>
          <a:prstGeom prst="rect">
            <a:avLst/>
          </a:prstGeom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2FFE3325-0113-305B-748D-4EEB3D92B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1" y="4348353"/>
            <a:ext cx="1595016" cy="22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>
            <a:extLst>
              <a:ext uri="{FF2B5EF4-FFF2-40B4-BE49-F238E27FC236}">
                <a16:creationId xmlns:a16="http://schemas.microsoft.com/office/drawing/2014/main" id="{D6E9472E-FBA2-DC40-7AA9-2B84D6B62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01" y="4306519"/>
            <a:ext cx="1441748" cy="2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BA2253-AE2B-13AD-E375-3F25F700AFA0}"/>
              </a:ext>
            </a:extLst>
          </p:cNvPr>
          <p:cNvSpPr txBox="1"/>
          <p:nvPr/>
        </p:nvSpPr>
        <p:spPr>
          <a:xfrm>
            <a:off x="549555" y="4838036"/>
            <a:ext cx="384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2) Calculate the value for those </a:t>
            </a:r>
          </a:p>
        </p:txBody>
      </p:sp>
      <p:pic>
        <p:nvPicPr>
          <p:cNvPr id="25610" name="Picture 10">
            <a:extLst>
              <a:ext uri="{FF2B5EF4-FFF2-40B4-BE49-F238E27FC236}">
                <a16:creationId xmlns:a16="http://schemas.microsoft.com/office/drawing/2014/main" id="{DD9692E8-1F4D-3E4D-4B86-89C6B805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895" y="4934387"/>
            <a:ext cx="199105" cy="15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3" name="Picture 13">
            <a:extLst>
              <a:ext uri="{FF2B5EF4-FFF2-40B4-BE49-F238E27FC236}">
                <a16:creationId xmlns:a16="http://schemas.microsoft.com/office/drawing/2014/main" id="{CCEB8BF9-9C56-76E4-FC4E-E8040CC8A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9" y="5321936"/>
            <a:ext cx="1824666" cy="26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F57C47-00FE-7735-842F-63CBEB818FE7}"/>
              </a:ext>
            </a:extLst>
          </p:cNvPr>
          <p:cNvSpPr txBox="1"/>
          <p:nvPr/>
        </p:nvSpPr>
        <p:spPr>
          <a:xfrm>
            <a:off x="526528" y="5689926"/>
            <a:ext cx="3841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3) Make a histogram: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F66B2B-273A-FC5F-1383-F1BB0493AE69}"/>
              </a:ext>
            </a:extLst>
          </p:cNvPr>
          <p:cNvSpPr/>
          <p:nvPr/>
        </p:nvSpPr>
        <p:spPr>
          <a:xfrm>
            <a:off x="333993" y="1103654"/>
            <a:ext cx="8722326" cy="559835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5" name="Picture 14" descr="A picture containing diagram, rectangle, line, design&#10;&#10;Description automatically generated">
            <a:extLst>
              <a:ext uri="{FF2B5EF4-FFF2-40B4-BE49-F238E27FC236}">
                <a16:creationId xmlns:a16="http://schemas.microsoft.com/office/drawing/2014/main" id="{D7C84253-3A77-5143-DC18-43589CE88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54" y="1064474"/>
            <a:ext cx="3431436" cy="344582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CE6942-4879-CF33-7409-C3F2742F5B60}"/>
              </a:ext>
            </a:extLst>
          </p:cNvPr>
          <p:cNvCxnSpPr>
            <a:cxnSpLocks/>
          </p:cNvCxnSpPr>
          <p:nvPr/>
        </p:nvCxnSpPr>
        <p:spPr>
          <a:xfrm flipV="1">
            <a:off x="5580345" y="1375689"/>
            <a:ext cx="2732448" cy="239315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silhouette, pixel&#10;&#10;Description automatically generated">
            <a:extLst>
              <a:ext uri="{FF2B5EF4-FFF2-40B4-BE49-F238E27FC236}">
                <a16:creationId xmlns:a16="http://schemas.microsoft.com/office/drawing/2014/main" id="{7E41A6D7-18C8-5903-CB02-4980B5787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97126" y="1538337"/>
            <a:ext cx="1954577" cy="1331443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2DBCF47-523B-513D-259C-BE247B215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13" y="3461031"/>
            <a:ext cx="763858" cy="22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silhouette, pixel&#10;&#10;Description automatically generated">
            <a:extLst>
              <a:ext uri="{FF2B5EF4-FFF2-40B4-BE49-F238E27FC236}">
                <a16:creationId xmlns:a16="http://schemas.microsoft.com/office/drawing/2014/main" id="{E2CAF572-DC6C-F99F-01DE-365F9671160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75" y="5331072"/>
            <a:ext cx="2217347" cy="1510440"/>
          </a:xfrm>
          <a:prstGeom prst="rect">
            <a:avLst/>
          </a:prstGeom>
        </p:spPr>
      </p:pic>
      <p:sp>
        <p:nvSpPr>
          <p:cNvPr id="29" name="Arrow: Circular 28">
            <a:extLst>
              <a:ext uri="{FF2B5EF4-FFF2-40B4-BE49-F238E27FC236}">
                <a16:creationId xmlns:a16="http://schemas.microsoft.com/office/drawing/2014/main" id="{81C2B4EF-FA86-11F2-D658-D4741988878E}"/>
              </a:ext>
            </a:extLst>
          </p:cNvPr>
          <p:cNvSpPr/>
          <p:nvPr/>
        </p:nvSpPr>
        <p:spPr>
          <a:xfrm rot="11252700" flipH="1">
            <a:off x="4332106" y="272936"/>
            <a:ext cx="2888672" cy="5590095"/>
          </a:xfrm>
          <a:prstGeom prst="circularArrow">
            <a:avLst>
              <a:gd name="adj1" fmla="val 8545"/>
              <a:gd name="adj2" fmla="val 1030209"/>
              <a:gd name="adj3" fmla="val 20376104"/>
              <a:gd name="adj4" fmla="val 16619751"/>
              <a:gd name="adj5" fmla="val 7178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58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3D337-512B-438F-5FCE-F565AA913E0B}"/>
              </a:ext>
            </a:extLst>
          </p:cNvPr>
          <p:cNvSpPr/>
          <p:nvPr/>
        </p:nvSpPr>
        <p:spPr>
          <a:xfrm>
            <a:off x="235534" y="1375689"/>
            <a:ext cx="3718887" cy="20853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7229B-411C-9A4F-236E-CBA2CB4F8367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325E3-3B3B-3D5E-5F78-99D27E39E5AE}"/>
              </a:ext>
            </a:extLst>
          </p:cNvPr>
          <p:cNvSpPr txBox="1"/>
          <p:nvPr/>
        </p:nvSpPr>
        <p:spPr>
          <a:xfrm>
            <a:off x="5267005" y="4481823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Predict measurement here</a:t>
            </a:r>
          </a:p>
        </p:txBody>
      </p:sp>
      <p:pic>
        <p:nvPicPr>
          <p:cNvPr id="31" name="Picture 3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F22A4FC-81F5-F334-C2EE-21D93DC36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29" y="1046544"/>
            <a:ext cx="3619945" cy="36199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340DE-3C87-41E9-3A4E-2C89A756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42" y="5065356"/>
            <a:ext cx="406421" cy="2984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CFF190-68BF-E716-2A93-548ADAFD2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414" y="5074882"/>
            <a:ext cx="444523" cy="27941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D09B67-C420-B791-D895-0C6ABBE50B99}"/>
              </a:ext>
            </a:extLst>
          </p:cNvPr>
          <p:cNvSpPr txBox="1"/>
          <p:nvPr/>
        </p:nvSpPr>
        <p:spPr>
          <a:xfrm>
            <a:off x="8007364" y="6006198"/>
            <a:ext cx="12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100,000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CA6826C9-4C0A-36EE-EE7A-07C96BB14F3D}"/>
              </a:ext>
            </a:extLst>
          </p:cNvPr>
          <p:cNvSpPr/>
          <p:nvPr/>
        </p:nvSpPr>
        <p:spPr>
          <a:xfrm>
            <a:off x="7828767" y="5283766"/>
            <a:ext cx="281836" cy="1418242"/>
          </a:xfrm>
          <a:prstGeom prst="rightBrace">
            <a:avLst>
              <a:gd name="adj1" fmla="val 39444"/>
              <a:gd name="adj2" fmla="val 645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DCAFC3-4F0E-D02A-0B02-545F531F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345" y="5428734"/>
            <a:ext cx="2093011" cy="1154928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79495A9-DB58-FB55-573C-E16A6DD54BFE}"/>
              </a:ext>
            </a:extLst>
          </p:cNvPr>
          <p:cNvGrpSpPr/>
          <p:nvPr/>
        </p:nvGrpSpPr>
        <p:grpSpPr>
          <a:xfrm rot="21296045">
            <a:off x="4296437" y="4335185"/>
            <a:ext cx="819213" cy="2314862"/>
            <a:chOff x="4060548" y="4683610"/>
            <a:chExt cx="718601" cy="198938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2F061DE-6BCF-C415-D724-33BA43EF4382}"/>
                </a:ext>
              </a:extLst>
            </p:cNvPr>
            <p:cNvGrpSpPr/>
            <p:nvPr/>
          </p:nvGrpSpPr>
          <p:grpSpPr>
            <a:xfrm>
              <a:off x="4082882" y="5080139"/>
              <a:ext cx="562158" cy="1592855"/>
              <a:chOff x="4070490" y="4895473"/>
              <a:chExt cx="562158" cy="1592855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59F9B02-7D94-C948-AEBF-D675788C1D15}"/>
                  </a:ext>
                </a:extLst>
              </p:cNvPr>
              <p:cNvSpPr/>
              <p:nvPr/>
            </p:nvSpPr>
            <p:spPr>
              <a:xfrm>
                <a:off x="4126375" y="4895473"/>
                <a:ext cx="445625" cy="4457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7733759-E23A-7162-4D60-44177B7612C6}"/>
                  </a:ext>
                </a:extLst>
              </p:cNvPr>
              <p:cNvCxnSpPr>
                <a:cxnSpLocks/>
                <a:stCxn id="40" idx="4"/>
              </p:cNvCxnSpPr>
              <p:nvPr/>
            </p:nvCxnSpPr>
            <p:spPr>
              <a:xfrm>
                <a:off x="4349188" y="5341219"/>
                <a:ext cx="0" cy="80493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E9DE478-25BD-41A5-58F3-B06F5A15CD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70490" y="6132634"/>
                <a:ext cx="283461" cy="35391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97D5C83-FCCA-0743-3532-A42C17632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49187" y="6132634"/>
                <a:ext cx="283461" cy="35569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6977791-9FD5-4229-CA53-3D2EB37888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26375" y="5583392"/>
                <a:ext cx="243068" cy="2218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9030CE1-3EA6-7003-268F-053A5A5523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9533" y="5776305"/>
                <a:ext cx="273115" cy="15937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4BC95D1-BC51-D7AA-6724-F5213A2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0548" y="4683610"/>
              <a:ext cx="718601" cy="521278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AF9DE63A-8E69-CC54-FF51-DB0FBCB0A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43455">
            <a:off x="2642275" y="4435601"/>
            <a:ext cx="1739989" cy="232974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369BBD0-334E-55AD-9B8A-3F3E6B29F2F9}"/>
              </a:ext>
            </a:extLst>
          </p:cNvPr>
          <p:cNvSpPr txBox="1"/>
          <p:nvPr/>
        </p:nvSpPr>
        <p:spPr>
          <a:xfrm>
            <a:off x="3337916" y="3871023"/>
            <a:ext cx="149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High five! </a:t>
            </a: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25E6CBE5-7E8A-6DD0-48F7-D03324539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606" y="4205786"/>
            <a:ext cx="372617" cy="14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6841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3D337-512B-438F-5FCE-F565AA913E0B}"/>
              </a:ext>
            </a:extLst>
          </p:cNvPr>
          <p:cNvSpPr/>
          <p:nvPr/>
        </p:nvSpPr>
        <p:spPr>
          <a:xfrm>
            <a:off x="235534" y="1375689"/>
            <a:ext cx="3718887" cy="20853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7229B-411C-9A4F-236E-CBA2CB4F8367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325E3-3B3B-3D5E-5F78-99D27E39E5AE}"/>
              </a:ext>
            </a:extLst>
          </p:cNvPr>
          <p:cNvSpPr txBox="1"/>
          <p:nvPr/>
        </p:nvSpPr>
        <p:spPr>
          <a:xfrm>
            <a:off x="5267005" y="4481823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Predict measurement here</a:t>
            </a:r>
          </a:p>
        </p:txBody>
      </p:sp>
      <p:pic>
        <p:nvPicPr>
          <p:cNvPr id="31" name="Picture 3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DF22A4FC-81F5-F334-C2EE-21D93DC36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29" y="1046544"/>
            <a:ext cx="3619945" cy="36199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92340DE-3C87-41E9-3A4E-2C89A756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42" y="5065356"/>
            <a:ext cx="406421" cy="2984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CFF190-68BF-E716-2A93-548ADAFD2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414" y="5074882"/>
            <a:ext cx="444523" cy="27941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D09B67-C420-B791-D895-0C6ABBE50B99}"/>
              </a:ext>
            </a:extLst>
          </p:cNvPr>
          <p:cNvSpPr txBox="1"/>
          <p:nvPr/>
        </p:nvSpPr>
        <p:spPr>
          <a:xfrm>
            <a:off x="8007364" y="6006198"/>
            <a:ext cx="12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100,000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CA6826C9-4C0A-36EE-EE7A-07C96BB14F3D}"/>
              </a:ext>
            </a:extLst>
          </p:cNvPr>
          <p:cNvSpPr/>
          <p:nvPr/>
        </p:nvSpPr>
        <p:spPr>
          <a:xfrm>
            <a:off x="7828767" y="5283766"/>
            <a:ext cx="281836" cy="1418242"/>
          </a:xfrm>
          <a:prstGeom prst="rightBrace">
            <a:avLst>
              <a:gd name="adj1" fmla="val 39444"/>
              <a:gd name="adj2" fmla="val 645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DCAFC3-4F0E-D02A-0B02-545F531FC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345" y="5428734"/>
            <a:ext cx="2093011" cy="115492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969EDEF-391E-586D-E2B7-A7AE09D0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3" y="3870909"/>
            <a:ext cx="287954" cy="27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C8E60BC-B363-D7BC-D6DC-7745BE53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28" y="3800066"/>
            <a:ext cx="925997" cy="4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DD1D8F-9B9A-8918-75EF-A3421D05DB27}"/>
              </a:ext>
            </a:extLst>
          </p:cNvPr>
          <p:cNvSpPr/>
          <p:nvPr/>
        </p:nvSpPr>
        <p:spPr>
          <a:xfrm>
            <a:off x="1343939" y="3637902"/>
            <a:ext cx="1585270" cy="645090"/>
          </a:xfrm>
          <a:prstGeom prst="rect">
            <a:avLst/>
          </a:prstGeom>
          <a:solidFill>
            <a:srgbClr val="7030A0">
              <a:alpha val="11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5CB31B5A-454E-9123-932B-8C8D54F1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20" y="3756173"/>
            <a:ext cx="1896070" cy="4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8DA767-273F-11D9-1215-4BD8D5C29B1B}"/>
              </a:ext>
            </a:extLst>
          </p:cNvPr>
          <p:cNvCxnSpPr/>
          <p:nvPr/>
        </p:nvCxnSpPr>
        <p:spPr>
          <a:xfrm flipV="1">
            <a:off x="2996928" y="1465545"/>
            <a:ext cx="2646047" cy="2123162"/>
          </a:xfrm>
          <a:prstGeom prst="straightConnector1">
            <a:avLst/>
          </a:prstGeom>
          <a:ln w="28575">
            <a:solidFill>
              <a:srgbClr val="CC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9D3B7CE-3C3C-DB16-BD63-D2C78E39AE7D}"/>
              </a:ext>
            </a:extLst>
          </p:cNvPr>
          <p:cNvSpPr txBox="1"/>
          <p:nvPr/>
        </p:nvSpPr>
        <p:spPr>
          <a:xfrm>
            <a:off x="501903" y="4401263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Credible band for f, not for y</a:t>
            </a:r>
          </a:p>
        </p:txBody>
      </p:sp>
    </p:spTree>
    <p:extLst>
      <p:ext uri="{BB962C8B-B14F-4D97-AF65-F5344CB8AC3E}">
        <p14:creationId xmlns:p14="http://schemas.microsoft.com/office/powerpoint/2010/main" val="5482044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3D337-512B-438F-5FCE-F565AA913E0B}"/>
              </a:ext>
            </a:extLst>
          </p:cNvPr>
          <p:cNvSpPr/>
          <p:nvPr/>
        </p:nvSpPr>
        <p:spPr>
          <a:xfrm>
            <a:off x="235534" y="1375689"/>
            <a:ext cx="3718887" cy="20853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7229B-411C-9A4F-236E-CBA2CB4F8367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325E3-3B3B-3D5E-5F78-99D27E39E5AE}"/>
              </a:ext>
            </a:extLst>
          </p:cNvPr>
          <p:cNvSpPr txBox="1"/>
          <p:nvPr/>
        </p:nvSpPr>
        <p:spPr>
          <a:xfrm>
            <a:off x="5267005" y="4481823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Predict measurement here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92340DE-3C87-41E9-3A4E-2C89A756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42" y="5065356"/>
            <a:ext cx="406421" cy="2984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CFF190-68BF-E716-2A93-548ADAFD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414" y="5074882"/>
            <a:ext cx="444523" cy="27941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D09B67-C420-B791-D895-0C6ABBE50B99}"/>
              </a:ext>
            </a:extLst>
          </p:cNvPr>
          <p:cNvSpPr txBox="1"/>
          <p:nvPr/>
        </p:nvSpPr>
        <p:spPr>
          <a:xfrm>
            <a:off x="8007364" y="6006198"/>
            <a:ext cx="12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100,000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CA6826C9-4C0A-36EE-EE7A-07C96BB14F3D}"/>
              </a:ext>
            </a:extLst>
          </p:cNvPr>
          <p:cNvSpPr/>
          <p:nvPr/>
        </p:nvSpPr>
        <p:spPr>
          <a:xfrm>
            <a:off x="7828767" y="5283766"/>
            <a:ext cx="281836" cy="1418242"/>
          </a:xfrm>
          <a:prstGeom prst="rightBrace">
            <a:avLst>
              <a:gd name="adj1" fmla="val 39444"/>
              <a:gd name="adj2" fmla="val 645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DCAFC3-4F0E-D02A-0B02-545F531FC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45" y="5428734"/>
            <a:ext cx="2093011" cy="115492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C8E60BC-B363-D7BC-D6DC-7745BE53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28" y="3800066"/>
            <a:ext cx="925997" cy="4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DD1D8F-9B9A-8918-75EF-A3421D05DB27}"/>
              </a:ext>
            </a:extLst>
          </p:cNvPr>
          <p:cNvSpPr/>
          <p:nvPr/>
        </p:nvSpPr>
        <p:spPr>
          <a:xfrm>
            <a:off x="1343939" y="3637902"/>
            <a:ext cx="1585270" cy="645090"/>
          </a:xfrm>
          <a:prstGeom prst="rect">
            <a:avLst/>
          </a:prstGeom>
          <a:solidFill>
            <a:srgbClr val="7030A0">
              <a:alpha val="11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5CB31B5A-454E-9123-932B-8C8D54F1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20" y="3756173"/>
            <a:ext cx="1896070" cy="4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8DA767-273F-11D9-1215-4BD8D5C29B1B}"/>
              </a:ext>
            </a:extLst>
          </p:cNvPr>
          <p:cNvCxnSpPr>
            <a:cxnSpLocks/>
          </p:cNvCxnSpPr>
          <p:nvPr/>
        </p:nvCxnSpPr>
        <p:spPr>
          <a:xfrm flipV="1">
            <a:off x="2996928" y="1241408"/>
            <a:ext cx="2833938" cy="2347299"/>
          </a:xfrm>
          <a:prstGeom prst="straightConnector1">
            <a:avLst/>
          </a:prstGeom>
          <a:ln w="28575">
            <a:solidFill>
              <a:srgbClr val="CC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A76B28EC-03C3-1324-BAF7-B32756715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191" y="948235"/>
            <a:ext cx="3472393" cy="34686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5A1BC3C-433A-AF68-3D23-F83F8F9FFBA8}"/>
              </a:ext>
            </a:extLst>
          </p:cNvPr>
          <p:cNvSpPr/>
          <p:nvPr/>
        </p:nvSpPr>
        <p:spPr>
          <a:xfrm>
            <a:off x="345829" y="3621273"/>
            <a:ext cx="600102" cy="645090"/>
          </a:xfrm>
          <a:prstGeom prst="rect">
            <a:avLst/>
          </a:prstGeom>
          <a:solidFill>
            <a:schemeClr val="accent2">
              <a:alpha val="11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398CFA8-F014-8930-CA89-D471FDA44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3" y="3870909"/>
            <a:ext cx="287954" cy="27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C068525-C236-1A77-83AA-EC88EF80D75B}"/>
              </a:ext>
            </a:extLst>
          </p:cNvPr>
          <p:cNvCxnSpPr>
            <a:stCxn id="16" idx="0"/>
          </p:cNvCxnSpPr>
          <p:nvPr/>
        </p:nvCxnSpPr>
        <p:spPr>
          <a:xfrm rot="5400000" flipH="1" flipV="1">
            <a:off x="2154246" y="113755"/>
            <a:ext cx="1999152" cy="5015884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0C5802-5D2F-405F-85D9-12159996DF0C}"/>
              </a:ext>
            </a:extLst>
          </p:cNvPr>
          <p:cNvSpPr txBox="1"/>
          <p:nvPr/>
        </p:nvSpPr>
        <p:spPr>
          <a:xfrm>
            <a:off x="2430609" y="1204593"/>
            <a:ext cx="308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(for fixed              )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D7E4DCF0-F253-E44D-13CA-3339E35D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02" y="1271041"/>
            <a:ext cx="995561" cy="27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8793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5A055C-236F-21B6-8176-998DE3C4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Practical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460E3-B6AE-3669-2111-B97CED798668}"/>
              </a:ext>
            </a:extLst>
          </p:cNvPr>
          <p:cNvSpPr txBox="1"/>
          <p:nvPr/>
        </p:nvSpPr>
        <p:spPr>
          <a:xfrm>
            <a:off x="333992" y="1574234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Prior and likelihood building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87E0-3A89-A270-373A-64EFDCE0FAA0}"/>
              </a:ext>
            </a:extLst>
          </p:cNvPr>
          <p:cNvSpPr txBox="1"/>
          <p:nvPr/>
        </p:nvSpPr>
        <p:spPr>
          <a:xfrm>
            <a:off x="333993" y="2141055"/>
            <a:ext cx="376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Sampling from posterior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and plotting 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03D337-512B-438F-5FCE-F565AA913E0B}"/>
              </a:ext>
            </a:extLst>
          </p:cNvPr>
          <p:cNvSpPr/>
          <p:nvPr/>
        </p:nvSpPr>
        <p:spPr>
          <a:xfrm>
            <a:off x="235534" y="1375689"/>
            <a:ext cx="3718887" cy="20853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7229B-411C-9A4F-236E-CBA2CB4F8367}"/>
              </a:ext>
            </a:extLst>
          </p:cNvPr>
          <p:cNvSpPr txBox="1"/>
          <p:nvPr/>
        </p:nvSpPr>
        <p:spPr>
          <a:xfrm>
            <a:off x="333992" y="3022545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Calculating new things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5325E3-3B3B-3D5E-5F78-99D27E39E5AE}"/>
              </a:ext>
            </a:extLst>
          </p:cNvPr>
          <p:cNvSpPr txBox="1"/>
          <p:nvPr/>
        </p:nvSpPr>
        <p:spPr>
          <a:xfrm>
            <a:off x="5267005" y="4481823"/>
            <a:ext cx="384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Predict measurement here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92340DE-3C87-41E9-3A4E-2C89A756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42" y="5065356"/>
            <a:ext cx="406421" cy="2984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7CFF190-68BF-E716-2A93-548ADAFD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414" y="5074882"/>
            <a:ext cx="444523" cy="27941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D09B67-C420-B791-D895-0C6ABBE50B99}"/>
              </a:ext>
            </a:extLst>
          </p:cNvPr>
          <p:cNvSpPr txBox="1"/>
          <p:nvPr/>
        </p:nvSpPr>
        <p:spPr>
          <a:xfrm>
            <a:off x="8007364" y="6006198"/>
            <a:ext cx="12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100,000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CA6826C9-4C0A-36EE-EE7A-07C96BB14F3D}"/>
              </a:ext>
            </a:extLst>
          </p:cNvPr>
          <p:cNvSpPr/>
          <p:nvPr/>
        </p:nvSpPr>
        <p:spPr>
          <a:xfrm>
            <a:off x="7828767" y="5283766"/>
            <a:ext cx="281836" cy="1418242"/>
          </a:xfrm>
          <a:prstGeom prst="rightBrace">
            <a:avLst>
              <a:gd name="adj1" fmla="val 39444"/>
              <a:gd name="adj2" fmla="val 6457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2DCAFC3-4F0E-D02A-0B02-545F531FC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45" y="5428734"/>
            <a:ext cx="2093011" cy="115492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C8E60BC-B363-D7BC-D6DC-7745BE53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28" y="3800066"/>
            <a:ext cx="925997" cy="4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DD1D8F-9B9A-8918-75EF-A3421D05DB27}"/>
              </a:ext>
            </a:extLst>
          </p:cNvPr>
          <p:cNvSpPr/>
          <p:nvPr/>
        </p:nvSpPr>
        <p:spPr>
          <a:xfrm>
            <a:off x="1343939" y="3637902"/>
            <a:ext cx="1585270" cy="645090"/>
          </a:xfrm>
          <a:prstGeom prst="rect">
            <a:avLst/>
          </a:prstGeom>
          <a:solidFill>
            <a:srgbClr val="7030A0">
              <a:alpha val="11000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5CB31B5A-454E-9123-932B-8C8D54F1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20" y="3756173"/>
            <a:ext cx="1896070" cy="4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8DA767-273F-11D9-1215-4BD8D5C29B1B}"/>
              </a:ext>
            </a:extLst>
          </p:cNvPr>
          <p:cNvCxnSpPr>
            <a:cxnSpLocks/>
          </p:cNvCxnSpPr>
          <p:nvPr/>
        </p:nvCxnSpPr>
        <p:spPr>
          <a:xfrm flipV="1">
            <a:off x="2996928" y="1241408"/>
            <a:ext cx="2833938" cy="2347299"/>
          </a:xfrm>
          <a:prstGeom prst="straightConnector1">
            <a:avLst/>
          </a:prstGeom>
          <a:ln w="28575">
            <a:solidFill>
              <a:srgbClr val="CC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A76B28EC-03C3-1324-BAF7-B32756715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191" y="948235"/>
            <a:ext cx="3472393" cy="34686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5A1BC3C-433A-AF68-3D23-F83F8F9FFBA8}"/>
              </a:ext>
            </a:extLst>
          </p:cNvPr>
          <p:cNvSpPr/>
          <p:nvPr/>
        </p:nvSpPr>
        <p:spPr>
          <a:xfrm>
            <a:off x="345829" y="3621273"/>
            <a:ext cx="600102" cy="645090"/>
          </a:xfrm>
          <a:prstGeom prst="rect">
            <a:avLst/>
          </a:prstGeom>
          <a:solidFill>
            <a:schemeClr val="accent2">
              <a:alpha val="11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398CFA8-F014-8930-CA89-D471FDA44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3" y="3870909"/>
            <a:ext cx="287954" cy="27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C068525-C236-1A77-83AA-EC88EF80D75B}"/>
              </a:ext>
            </a:extLst>
          </p:cNvPr>
          <p:cNvCxnSpPr>
            <a:stCxn id="16" idx="0"/>
          </p:cNvCxnSpPr>
          <p:nvPr/>
        </p:nvCxnSpPr>
        <p:spPr>
          <a:xfrm rot="5400000" flipH="1" flipV="1">
            <a:off x="2154246" y="113755"/>
            <a:ext cx="1999152" cy="5015884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0C5802-5D2F-405F-85D9-12159996DF0C}"/>
              </a:ext>
            </a:extLst>
          </p:cNvPr>
          <p:cNvSpPr txBox="1"/>
          <p:nvPr/>
        </p:nvSpPr>
        <p:spPr>
          <a:xfrm>
            <a:off x="2430609" y="1204593"/>
            <a:ext cx="308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(for fixed              )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D7E4DCF0-F253-E44D-13CA-3339E35D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02" y="1271041"/>
            <a:ext cx="995561" cy="27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533FD0-18CF-D712-522C-2A25304764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781" y="2963670"/>
            <a:ext cx="5079266" cy="34686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0175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Hand-on session time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925E958-F1F2-0F5A-561F-D9C100AEF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13" y="1557168"/>
            <a:ext cx="6345620" cy="272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2DCC532-B75F-5AB3-8510-62C062401B16}"/>
              </a:ext>
            </a:extLst>
          </p:cNvPr>
          <p:cNvSpPr txBox="1"/>
          <p:nvPr/>
        </p:nvSpPr>
        <p:spPr>
          <a:xfrm>
            <a:off x="250520" y="632447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https://github.com/ascsn/bayesianprimer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EFF4DF4-A89C-8010-D9D6-2CAD8BCAC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39" y="4482736"/>
            <a:ext cx="1791628" cy="17916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7F559F-3900-1F1C-A1F9-8BC0A7E5B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831" y="4432627"/>
            <a:ext cx="4566928" cy="2189085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69396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Hand-on session time</a:t>
            </a:r>
          </a:p>
        </p:txBody>
      </p:sp>
      <p:pic>
        <p:nvPicPr>
          <p:cNvPr id="9218" name="Picture 2" descr="Python Jupyter Notebooks | Documentation">
            <a:extLst>
              <a:ext uri="{FF2B5EF4-FFF2-40B4-BE49-F238E27FC236}">
                <a16:creationId xmlns:a16="http://schemas.microsoft.com/office/drawing/2014/main" id="{F813B2B4-EFF5-CE5D-6020-B42A9FB10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5" r="17418"/>
          <a:stretch/>
        </p:blipFill>
        <p:spPr bwMode="auto">
          <a:xfrm>
            <a:off x="6883541" y="5569397"/>
            <a:ext cx="2205978" cy="98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99A42-E48D-D49E-1606-4FDB4AAB0D4B}"/>
              </a:ext>
            </a:extLst>
          </p:cNvPr>
          <p:cNvSpPr txBox="1"/>
          <p:nvPr/>
        </p:nvSpPr>
        <p:spPr>
          <a:xfrm>
            <a:off x="368390" y="1835619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Emulator Challenge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AC1D6-7969-19D3-A9AD-5123D6A0DBC1}"/>
              </a:ext>
            </a:extLst>
          </p:cNvPr>
          <p:cNvSpPr txBox="1"/>
          <p:nvPr/>
        </p:nvSpPr>
        <p:spPr>
          <a:xfrm>
            <a:off x="368390" y="2532901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Spectrum from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B9EC0-7ED1-D0CE-FB99-1E4B62FADA1C}"/>
              </a:ext>
            </a:extLst>
          </p:cNvPr>
          <p:cNvSpPr txBox="1"/>
          <p:nvPr/>
        </p:nvSpPr>
        <p:spPr>
          <a:xfrm>
            <a:off x="368390" y="3297662"/>
            <a:ext cx="380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Convergence of Monte Carlo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DD69C-C892-47A1-EB77-DA40A527E52C}"/>
              </a:ext>
            </a:extLst>
          </p:cNvPr>
          <p:cNvSpPr txBox="1"/>
          <p:nvPr/>
        </p:nvSpPr>
        <p:spPr>
          <a:xfrm>
            <a:off x="368390" y="4103225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Estimating the noise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1854E-72BF-3938-DE0D-5754777A8191}"/>
              </a:ext>
            </a:extLst>
          </p:cNvPr>
          <p:cNvSpPr txBox="1"/>
          <p:nvPr/>
        </p:nvSpPr>
        <p:spPr>
          <a:xfrm>
            <a:off x="368390" y="4875663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Experimental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3DAD9-7B0C-B665-B794-20A1CDB261C9}"/>
              </a:ext>
            </a:extLst>
          </p:cNvPr>
          <p:cNvSpPr txBox="1"/>
          <p:nvPr/>
        </p:nvSpPr>
        <p:spPr>
          <a:xfrm>
            <a:off x="368390" y="556939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Model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EF481-0514-4FF7-DC65-ED9869234178}"/>
              </a:ext>
            </a:extLst>
          </p:cNvPr>
          <p:cNvSpPr txBox="1"/>
          <p:nvPr/>
        </p:nvSpPr>
        <p:spPr>
          <a:xfrm>
            <a:off x="333433" y="618027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The coffee problem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55425505-647A-9CB4-D7C3-3B842E0F1F19}"/>
              </a:ext>
            </a:extLst>
          </p:cNvPr>
          <p:cNvSpPr/>
          <p:nvPr/>
        </p:nvSpPr>
        <p:spPr>
          <a:xfrm>
            <a:off x="3165952" y="1824350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978BDEB-EB5B-D3E7-96E5-87DF83BFF430}"/>
              </a:ext>
            </a:extLst>
          </p:cNvPr>
          <p:cNvSpPr/>
          <p:nvPr/>
        </p:nvSpPr>
        <p:spPr>
          <a:xfrm>
            <a:off x="3681606" y="1823463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9EA7EBA-1159-8DD9-019D-790DC96AA4E4}"/>
              </a:ext>
            </a:extLst>
          </p:cNvPr>
          <p:cNvSpPr/>
          <p:nvPr/>
        </p:nvSpPr>
        <p:spPr>
          <a:xfrm>
            <a:off x="7142883" y="1474959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38F54-3007-7AE8-3392-2FE0BAE49E7B}"/>
              </a:ext>
            </a:extLst>
          </p:cNvPr>
          <p:cNvSpPr txBox="1"/>
          <p:nvPr/>
        </p:nvSpPr>
        <p:spPr>
          <a:xfrm>
            <a:off x="7525234" y="148280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Difficulty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88416FCB-E0D5-908F-BF37-1894797AC31E}"/>
              </a:ext>
            </a:extLst>
          </p:cNvPr>
          <p:cNvSpPr/>
          <p:nvPr/>
        </p:nvSpPr>
        <p:spPr>
          <a:xfrm>
            <a:off x="3352795" y="2524355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C41859A4-75E6-81F0-0BFA-01282F7B5276}"/>
              </a:ext>
            </a:extLst>
          </p:cNvPr>
          <p:cNvSpPr/>
          <p:nvPr/>
        </p:nvSpPr>
        <p:spPr>
          <a:xfrm>
            <a:off x="3873095" y="2524354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C53B138C-6C3E-E151-7648-E68BA8B91673}"/>
              </a:ext>
            </a:extLst>
          </p:cNvPr>
          <p:cNvSpPr/>
          <p:nvPr/>
        </p:nvSpPr>
        <p:spPr>
          <a:xfrm>
            <a:off x="4294805" y="3320710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836604F8-562F-8134-16F4-3C9B3E54CC15}"/>
              </a:ext>
            </a:extLst>
          </p:cNvPr>
          <p:cNvSpPr/>
          <p:nvPr/>
        </p:nvSpPr>
        <p:spPr>
          <a:xfrm>
            <a:off x="4005100" y="4118891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4BAD4853-8702-4F90-661B-AAB8251AF1AB}"/>
              </a:ext>
            </a:extLst>
          </p:cNvPr>
          <p:cNvSpPr/>
          <p:nvPr/>
        </p:nvSpPr>
        <p:spPr>
          <a:xfrm>
            <a:off x="4468754" y="4118890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8E94FE0E-CB45-EB51-893F-099962AA26DF}"/>
              </a:ext>
            </a:extLst>
          </p:cNvPr>
          <p:cNvSpPr/>
          <p:nvPr/>
        </p:nvSpPr>
        <p:spPr>
          <a:xfrm>
            <a:off x="4201906" y="1823384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65B99C1E-3F1B-10D4-64E8-A13643AE9F61}"/>
              </a:ext>
            </a:extLst>
          </p:cNvPr>
          <p:cNvSpPr/>
          <p:nvPr/>
        </p:nvSpPr>
        <p:spPr>
          <a:xfrm>
            <a:off x="3304220" y="4878506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6F7EB306-59F5-4E49-75F2-3CB14A689B39}"/>
              </a:ext>
            </a:extLst>
          </p:cNvPr>
          <p:cNvSpPr/>
          <p:nvPr/>
        </p:nvSpPr>
        <p:spPr>
          <a:xfrm>
            <a:off x="3819874" y="4877619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DC582F3F-42EE-4816-EFEF-F323F960687A}"/>
              </a:ext>
            </a:extLst>
          </p:cNvPr>
          <p:cNvSpPr/>
          <p:nvPr/>
        </p:nvSpPr>
        <p:spPr>
          <a:xfrm>
            <a:off x="4340174" y="4877540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E3199694-85E6-E8EE-DAB9-1D149EA92BE6}"/>
              </a:ext>
            </a:extLst>
          </p:cNvPr>
          <p:cNvSpPr/>
          <p:nvPr/>
        </p:nvSpPr>
        <p:spPr>
          <a:xfrm>
            <a:off x="2783920" y="5532871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D3BD4F50-DBAC-DC65-E892-7D1BB586C7A1}"/>
              </a:ext>
            </a:extLst>
          </p:cNvPr>
          <p:cNvSpPr/>
          <p:nvPr/>
        </p:nvSpPr>
        <p:spPr>
          <a:xfrm>
            <a:off x="3299574" y="5531984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586E1129-E0CD-AAAA-84B1-AFA74A17B122}"/>
              </a:ext>
            </a:extLst>
          </p:cNvPr>
          <p:cNvSpPr/>
          <p:nvPr/>
        </p:nvSpPr>
        <p:spPr>
          <a:xfrm>
            <a:off x="3819874" y="5531905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3DDA01B2-D948-333C-9D74-2F31E2D513F7}"/>
              </a:ext>
            </a:extLst>
          </p:cNvPr>
          <p:cNvSpPr/>
          <p:nvPr/>
        </p:nvSpPr>
        <p:spPr>
          <a:xfrm>
            <a:off x="3118994" y="6135422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45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Hand-on session time</a:t>
            </a:r>
          </a:p>
        </p:txBody>
      </p:sp>
      <p:pic>
        <p:nvPicPr>
          <p:cNvPr id="3" name="Picture 2" descr="A picture containing diagram, design&#10;&#10;Description automatically generated">
            <a:extLst>
              <a:ext uri="{FF2B5EF4-FFF2-40B4-BE49-F238E27FC236}">
                <a16:creationId xmlns:a16="http://schemas.microsoft.com/office/drawing/2014/main" id="{BEA3B15D-3DFB-87F7-06B7-BF9A9697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7" y="3786990"/>
            <a:ext cx="3132278" cy="3071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5B312F-AE2B-FFB8-24AF-706CFD90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274" y="3952343"/>
            <a:ext cx="3700519" cy="27403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B93221-55CA-5095-A477-EEB599BA5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32" y="1376118"/>
            <a:ext cx="7025775" cy="2295333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9" name="Picture 2" descr="Free Solar System Planets illustration and picture">
            <a:extLst>
              <a:ext uri="{FF2B5EF4-FFF2-40B4-BE49-F238E27FC236}">
                <a16:creationId xmlns:a16="http://schemas.microsoft.com/office/drawing/2014/main" id="{B1E52528-007E-C85E-10BB-8657784A3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418" y="3198368"/>
            <a:ext cx="2244307" cy="14073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83A1559D-8C15-7831-BDCB-A4FD5FB58003}"/>
              </a:ext>
            </a:extLst>
          </p:cNvPr>
          <p:cNvSpPr/>
          <p:nvPr/>
        </p:nvSpPr>
        <p:spPr>
          <a:xfrm>
            <a:off x="2389339" y="1467359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A45A3248-0879-B102-7DA7-8D463D2C6F87}"/>
              </a:ext>
            </a:extLst>
          </p:cNvPr>
          <p:cNvSpPr/>
          <p:nvPr/>
        </p:nvSpPr>
        <p:spPr>
          <a:xfrm>
            <a:off x="2904993" y="1466472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B6AD99C3-8495-0B75-8690-97E92BAB3431}"/>
              </a:ext>
            </a:extLst>
          </p:cNvPr>
          <p:cNvSpPr/>
          <p:nvPr/>
        </p:nvSpPr>
        <p:spPr>
          <a:xfrm>
            <a:off x="3425293" y="1466393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628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Hand-on session time</a:t>
            </a:r>
          </a:p>
        </p:txBody>
      </p:sp>
      <p:pic>
        <p:nvPicPr>
          <p:cNvPr id="16" name="Picture 15" descr="A picture containing text, screenshot, plot, line&#10;&#10;Description automatically generated">
            <a:extLst>
              <a:ext uri="{FF2B5EF4-FFF2-40B4-BE49-F238E27FC236}">
                <a16:creationId xmlns:a16="http://schemas.microsoft.com/office/drawing/2014/main" id="{0251E4F7-5816-42CE-758A-E0E36A453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9" y="4626758"/>
            <a:ext cx="3288082" cy="2149696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C494FB-2FA0-2FDF-8CF6-B050E40B6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983" y="5211707"/>
            <a:ext cx="4321479" cy="8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5EBF0D-7992-2AE6-D0CB-166B1711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3" y="1281849"/>
            <a:ext cx="7333781" cy="3270363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CFE74E9B-A715-5AA6-59DF-ABFABB3535C8}"/>
              </a:ext>
            </a:extLst>
          </p:cNvPr>
          <p:cNvSpPr/>
          <p:nvPr/>
        </p:nvSpPr>
        <p:spPr>
          <a:xfrm>
            <a:off x="3532831" y="1399340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1416E604-B074-80A6-5FCE-2E10EA5BBF4F}"/>
              </a:ext>
            </a:extLst>
          </p:cNvPr>
          <p:cNvSpPr/>
          <p:nvPr/>
        </p:nvSpPr>
        <p:spPr>
          <a:xfrm>
            <a:off x="4048485" y="1398453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4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D4BFED-0AE4-584B-BEC4-049244CA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7" y="2690802"/>
            <a:ext cx="6499234" cy="368080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82A5E48-EB14-55DC-204E-D5FA84B60612}"/>
              </a:ext>
            </a:extLst>
          </p:cNvPr>
          <p:cNvGrpSpPr/>
          <p:nvPr/>
        </p:nvGrpSpPr>
        <p:grpSpPr>
          <a:xfrm>
            <a:off x="7253576" y="4749747"/>
            <a:ext cx="486921" cy="1138474"/>
            <a:chOff x="2861216" y="4920037"/>
            <a:chExt cx="651981" cy="1592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E6319B-2EF1-8C86-6A30-9D60E9A0CF1F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A305B2-FA7A-5C21-5972-A264DDD4C274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FB43D5-1E28-8673-B4FE-B73149E8B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83581F-FA44-C182-ACB7-A4C8AB4051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1ECEAB-29D8-F324-A026-DC922B262D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59EF7A-DE92-0C02-5435-2DE8FECC2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941D836-3930-2F64-182E-1D4F6F3B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80" y="4262440"/>
            <a:ext cx="794405" cy="62843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09C3F9-7F3F-F4FF-2A7B-F76F83532F48}"/>
              </a:ext>
            </a:extLst>
          </p:cNvPr>
          <p:cNvGrpSpPr/>
          <p:nvPr/>
        </p:nvGrpSpPr>
        <p:grpSpPr>
          <a:xfrm>
            <a:off x="8208896" y="4489889"/>
            <a:ext cx="631943" cy="1399679"/>
            <a:chOff x="2434519" y="5202030"/>
            <a:chExt cx="631310" cy="133911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9000FA-2655-FDEC-1B2A-7CA42A73A26C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F97889F-6C94-F98C-7B21-4BC8DABCAC81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CD2890-0BD9-42FA-5D8B-8409D697A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061CB-C52C-4EA6-0415-D4110931FE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B0657F-7B9A-36CA-F0FB-BE98568C8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997778-97E4-2D50-F6F7-0326B560404B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BAE2BA-E7B1-8B28-ADC8-6FA26E02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5E98445-CC19-CE59-19A7-284365A6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EA8933-5962-A5B8-EE45-BD94590B021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36B55CD-92E1-732D-0608-8926D04D5C57}"/>
              </a:ext>
            </a:extLst>
          </p:cNvPr>
          <p:cNvSpPr txBox="1"/>
          <p:nvPr/>
        </p:nvSpPr>
        <p:spPr>
          <a:xfrm>
            <a:off x="7106780" y="5886950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1521A3-C7E7-FF8D-E8C9-98FAC6715E75}"/>
              </a:ext>
            </a:extLst>
          </p:cNvPr>
          <p:cNvSpPr txBox="1"/>
          <p:nvPr/>
        </p:nvSpPr>
        <p:spPr>
          <a:xfrm>
            <a:off x="8130388" y="5909940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B2596C6-1340-20BE-A7BA-BDF2B6614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736" y="5473236"/>
            <a:ext cx="947692" cy="3214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DB1E0D-2DDC-3552-C3A2-C53857DA0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07" y="2360269"/>
            <a:ext cx="784233" cy="2789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CA09FE-BF9E-0AB3-22A5-731B701A20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387" y="1578438"/>
            <a:ext cx="1828603" cy="1749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56FCDF-6EA4-69A5-6E6D-012F662C307D}"/>
              </a:ext>
            </a:extLst>
          </p:cNvPr>
          <p:cNvSpPr txBox="1"/>
          <p:nvPr/>
        </p:nvSpPr>
        <p:spPr>
          <a:xfrm>
            <a:off x="4267673" y="1756077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Neutrons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173BD0-6467-E0EF-D304-785A4E765517}"/>
              </a:ext>
            </a:extLst>
          </p:cNvPr>
          <p:cNvSpPr txBox="1"/>
          <p:nvPr/>
        </p:nvSpPr>
        <p:spPr>
          <a:xfrm>
            <a:off x="7329976" y="1888754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Protons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4D5B43-6BB0-60D0-D97E-0DB783A15358}"/>
              </a:ext>
            </a:extLst>
          </p:cNvPr>
          <p:cNvCxnSpPr>
            <a:cxnSpLocks/>
          </p:cNvCxnSpPr>
          <p:nvPr/>
        </p:nvCxnSpPr>
        <p:spPr>
          <a:xfrm>
            <a:off x="5284519" y="2094631"/>
            <a:ext cx="393868" cy="233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B734D5-55FF-1BA6-5B6B-6AE1CBD8A218}"/>
              </a:ext>
            </a:extLst>
          </p:cNvPr>
          <p:cNvCxnSpPr>
            <a:cxnSpLocks/>
          </p:cNvCxnSpPr>
          <p:nvPr/>
        </p:nvCxnSpPr>
        <p:spPr>
          <a:xfrm flipH="1">
            <a:off x="7220660" y="2246423"/>
            <a:ext cx="709511" cy="2740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636F0791-5B33-952B-F7B3-20117F7DC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64" y="1212147"/>
            <a:ext cx="1999384" cy="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9DA537-3E5E-EA98-7920-E75220C3EE2C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1D7C61-DFFA-6AB0-B66B-8EBE9489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51962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Hand-on session time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7B6D6B-92B6-5D24-9266-1E905E94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8" y="1211556"/>
            <a:ext cx="6187858" cy="2306476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20EC39-91CC-B98B-84D5-C04DD1280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47" y="3947733"/>
            <a:ext cx="3782019" cy="27804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42B092-ED1F-EF41-477F-19D40FF69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98" y="4088460"/>
            <a:ext cx="3544910" cy="26397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BF3209-2F15-9892-8607-FAD60F1C35DB}"/>
              </a:ext>
            </a:extLst>
          </p:cNvPr>
          <p:cNvSpPr txBox="1"/>
          <p:nvPr/>
        </p:nvSpPr>
        <p:spPr>
          <a:xfrm>
            <a:off x="1120968" y="365994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N= 1,000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B845F-B8A4-9774-82FA-DA97C920E6B1}"/>
              </a:ext>
            </a:extLst>
          </p:cNvPr>
          <p:cNvSpPr txBox="1"/>
          <p:nvPr/>
        </p:nvSpPr>
        <p:spPr>
          <a:xfrm>
            <a:off x="5154613" y="3659947"/>
            <a:ext cx="156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N= 100,000</a:t>
            </a:r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F031A508-A709-63B9-6D66-B8D01F08F8A9}"/>
              </a:ext>
            </a:extLst>
          </p:cNvPr>
          <p:cNvSpPr/>
          <p:nvPr/>
        </p:nvSpPr>
        <p:spPr>
          <a:xfrm>
            <a:off x="3516680" y="1284364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09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Hand-on session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9C7AF0-F429-05F4-3FFA-6D8F3073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39" y="1264788"/>
            <a:ext cx="6501008" cy="2164212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D91BB5-47D4-F236-3961-91E5D94F2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74" y="2266692"/>
            <a:ext cx="2146927" cy="27978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5FF35D-F327-B7A0-7D73-4FE135A7E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99" y="3887732"/>
            <a:ext cx="2805146" cy="259194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AB4E134-D6D1-630B-74E8-1AC8D5AE0557}"/>
              </a:ext>
            </a:extLst>
          </p:cNvPr>
          <p:cNvGrpSpPr/>
          <p:nvPr/>
        </p:nvGrpSpPr>
        <p:grpSpPr>
          <a:xfrm>
            <a:off x="3254432" y="3622085"/>
            <a:ext cx="4147128" cy="3154369"/>
            <a:chOff x="3335712" y="4018280"/>
            <a:chExt cx="2993968" cy="225097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234CD5B-188A-E524-22F8-1F05E2B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7307" y="5757866"/>
              <a:ext cx="1624631" cy="511385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B8E3172-564C-2C79-3C63-E546337056AD}"/>
                </a:ext>
              </a:extLst>
            </p:cNvPr>
            <p:cNvGrpSpPr/>
            <p:nvPr/>
          </p:nvGrpSpPr>
          <p:grpSpPr>
            <a:xfrm>
              <a:off x="3335712" y="4018280"/>
              <a:ext cx="2993968" cy="1739586"/>
              <a:chOff x="3269672" y="3796133"/>
              <a:chExt cx="4078296" cy="2606893"/>
            </a:xfrm>
          </p:grpSpPr>
          <p:pic>
            <p:nvPicPr>
              <p:cNvPr id="24" name="Picture 23" descr="A picture containing sketch, drawing, diagram, design&#10;&#10;Description automatically generated">
                <a:extLst>
                  <a:ext uri="{FF2B5EF4-FFF2-40B4-BE49-F238E27FC236}">
                    <a16:creationId xmlns:a16="http://schemas.microsoft.com/office/drawing/2014/main" id="{024B6B65-869A-5FE0-0ACA-101198FE34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825"/>
              <a:stretch/>
            </p:blipFill>
            <p:spPr>
              <a:xfrm>
                <a:off x="3269672" y="3796133"/>
                <a:ext cx="2855420" cy="1669974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31EDC41-7130-E624-CAC0-BEF618D79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1657" y="5540079"/>
                <a:ext cx="1156311" cy="862947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524012F-71C3-6A20-764D-3546124BA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2067" y="5523747"/>
                <a:ext cx="2213025" cy="804736"/>
              </a:xfrm>
              <a:prstGeom prst="rect">
                <a:avLst/>
              </a:prstGeom>
            </p:spPr>
          </p:pic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0C367EE-92C7-E77B-7E56-130B5764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48207" y="5822616"/>
              <a:ext cx="714072" cy="190942"/>
            </a:xfrm>
            <a:prstGeom prst="rect">
              <a:avLst/>
            </a:prstGeom>
          </p:spPr>
        </p:pic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F4541694-49A1-9873-CE44-01B87193B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560" y="6078308"/>
              <a:ext cx="101005" cy="82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8205ABD9-E436-8EE1-6DE3-A3C85B091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625331" y="5437390"/>
              <a:ext cx="101006" cy="82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3F3ACF62-1684-2EC5-703E-332FB0673486}"/>
              </a:ext>
            </a:extLst>
          </p:cNvPr>
          <p:cNvSpPr/>
          <p:nvPr/>
        </p:nvSpPr>
        <p:spPr>
          <a:xfrm>
            <a:off x="4230665" y="1432081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52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Hand-on session time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521A7E0-B00F-AE13-3052-2FE940DB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4" y="1268390"/>
            <a:ext cx="6528453" cy="2188167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374BA52-7AA0-11FD-DFD2-E91B1863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4" y="3671381"/>
            <a:ext cx="5146537" cy="2914711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F40FE13E-D8FA-2EF3-8F3B-488155C57ADA}"/>
              </a:ext>
            </a:extLst>
          </p:cNvPr>
          <p:cNvSpPr/>
          <p:nvPr/>
        </p:nvSpPr>
        <p:spPr>
          <a:xfrm>
            <a:off x="2000599" y="6312306"/>
            <a:ext cx="136080" cy="139235"/>
          </a:xfrm>
          <a:prstGeom prst="ellipse">
            <a:avLst/>
          </a:prstGeom>
          <a:solidFill>
            <a:srgbClr val="FB0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AAC65D4-212A-EDF7-8A76-6C176A25F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678" y="3601100"/>
            <a:ext cx="2209853" cy="249638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6B6CA61-CC2A-E226-EA99-F11E910F3180}"/>
              </a:ext>
            </a:extLst>
          </p:cNvPr>
          <p:cNvSpPr txBox="1"/>
          <p:nvPr/>
        </p:nvSpPr>
        <p:spPr>
          <a:xfrm>
            <a:off x="3814175" y="6509920"/>
            <a:ext cx="5220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https://journals.aps.org/prc/abstract/10.1103/PhysRevC.94.034316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B59560-7553-0F12-9321-A039FEBE1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161" y="4100204"/>
            <a:ext cx="4455143" cy="95016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F0D368AC-3154-FD4E-484C-FC627B25364F}"/>
              </a:ext>
            </a:extLst>
          </p:cNvPr>
          <p:cNvSpPr/>
          <p:nvPr/>
        </p:nvSpPr>
        <p:spPr>
          <a:xfrm>
            <a:off x="3143040" y="1346005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941ECA84-091C-1350-C5DF-8BAA3F9C8EF0}"/>
              </a:ext>
            </a:extLst>
          </p:cNvPr>
          <p:cNvSpPr/>
          <p:nvPr/>
        </p:nvSpPr>
        <p:spPr>
          <a:xfrm>
            <a:off x="3658694" y="1345118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F4D67FE7-EFB9-23D9-0088-110D0876E8C6}"/>
              </a:ext>
            </a:extLst>
          </p:cNvPr>
          <p:cNvSpPr/>
          <p:nvPr/>
        </p:nvSpPr>
        <p:spPr>
          <a:xfrm>
            <a:off x="4178994" y="1345039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356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Hand-on session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39751F-6EA1-CAA1-8486-5B3A341B95F3}"/>
              </a:ext>
            </a:extLst>
          </p:cNvPr>
          <p:cNvSpPr txBox="1"/>
          <p:nvPr/>
        </p:nvSpPr>
        <p:spPr>
          <a:xfrm>
            <a:off x="4565737" y="642099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https://arxiv.org/abs/1812.05706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33FC16-5A4A-B5FF-23DA-6DF284E9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7" y="4233458"/>
            <a:ext cx="4122240" cy="24810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FCD91D-75B1-712E-A88F-6927FCC4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82" y="4060506"/>
            <a:ext cx="2944167" cy="17353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22BE5B-35B2-84DE-A809-DEB6D345A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49" y="3979970"/>
            <a:ext cx="2944167" cy="1890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B356D0-2FF6-AE43-08F7-33FE2816B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66" y="1242778"/>
            <a:ext cx="7835030" cy="261311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2EF7A2-6847-E7A9-ED4E-7484534396FE}"/>
              </a:ext>
            </a:extLst>
          </p:cNvPr>
          <p:cNvSpPr txBox="1"/>
          <p:nvPr/>
        </p:nvSpPr>
        <p:spPr>
          <a:xfrm>
            <a:off x="610665" y="5795889"/>
            <a:ext cx="1285929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Parabola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1C7CF8-0D96-BA9C-6ABF-16A922A8C441}"/>
              </a:ext>
            </a:extLst>
          </p:cNvPr>
          <p:cNvSpPr txBox="1"/>
          <p:nvPr/>
        </p:nvSpPr>
        <p:spPr>
          <a:xfrm>
            <a:off x="897603" y="4518460"/>
            <a:ext cx="712054" cy="369332"/>
          </a:xfrm>
          <a:prstGeom prst="rect">
            <a:avLst/>
          </a:prstGeom>
          <a:noFill/>
          <a:ln w="19050">
            <a:solidFill>
              <a:srgbClr val="E19B2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Line</a:t>
            </a:r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BF26F11F-51B0-410E-6FAA-B267F2E9AC1A}"/>
              </a:ext>
            </a:extLst>
          </p:cNvPr>
          <p:cNvSpPr/>
          <p:nvPr/>
        </p:nvSpPr>
        <p:spPr>
          <a:xfrm>
            <a:off x="3092936" y="1273719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40F86E68-ECC1-8B90-18E0-7ABF0CF6BA8C}"/>
              </a:ext>
            </a:extLst>
          </p:cNvPr>
          <p:cNvSpPr/>
          <p:nvPr/>
        </p:nvSpPr>
        <p:spPr>
          <a:xfrm>
            <a:off x="3608590" y="1272832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B231DC35-EB6A-F559-B22F-301264F6E547}"/>
              </a:ext>
            </a:extLst>
          </p:cNvPr>
          <p:cNvSpPr/>
          <p:nvPr/>
        </p:nvSpPr>
        <p:spPr>
          <a:xfrm>
            <a:off x="4128890" y="1272753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117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Hand-on session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39751F-6EA1-CAA1-8486-5B3A341B95F3}"/>
              </a:ext>
            </a:extLst>
          </p:cNvPr>
          <p:cNvSpPr txBox="1"/>
          <p:nvPr/>
        </p:nvSpPr>
        <p:spPr>
          <a:xfrm>
            <a:off x="4565737" y="642099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https://arxiv.org/abs/1812.05706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33FC16-5A4A-B5FF-23DA-6DF284E9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7" y="4233458"/>
            <a:ext cx="4122240" cy="24810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FCD91D-75B1-712E-A88F-6927FCC4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82" y="4060506"/>
            <a:ext cx="2944167" cy="17353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22BE5B-35B2-84DE-A809-DEB6D345A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49" y="3979970"/>
            <a:ext cx="2944167" cy="1890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B356D0-2FF6-AE43-08F7-33FE2816B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66" y="1242778"/>
            <a:ext cx="7835030" cy="261311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82EF7A2-6847-E7A9-ED4E-7484534396FE}"/>
              </a:ext>
            </a:extLst>
          </p:cNvPr>
          <p:cNvSpPr txBox="1"/>
          <p:nvPr/>
        </p:nvSpPr>
        <p:spPr>
          <a:xfrm>
            <a:off x="610665" y="5795889"/>
            <a:ext cx="1285929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Parabola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1C7CF8-0D96-BA9C-6ABF-16A922A8C441}"/>
              </a:ext>
            </a:extLst>
          </p:cNvPr>
          <p:cNvSpPr txBox="1"/>
          <p:nvPr/>
        </p:nvSpPr>
        <p:spPr>
          <a:xfrm>
            <a:off x="897603" y="4518460"/>
            <a:ext cx="712054" cy="369332"/>
          </a:xfrm>
          <a:prstGeom prst="rect">
            <a:avLst/>
          </a:prstGeom>
          <a:noFill/>
          <a:ln w="19050">
            <a:solidFill>
              <a:srgbClr val="E19B25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81C00E-DAC4-B35A-26C5-960C0AB2507B}"/>
              </a:ext>
            </a:extLst>
          </p:cNvPr>
          <p:cNvSpPr/>
          <p:nvPr/>
        </p:nvSpPr>
        <p:spPr>
          <a:xfrm>
            <a:off x="100208" y="0"/>
            <a:ext cx="9037529" cy="679033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7A38CC-9801-33BA-2302-E468040BB364}"/>
              </a:ext>
            </a:extLst>
          </p:cNvPr>
          <p:cNvSpPr txBox="1">
            <a:spLocks/>
          </p:cNvSpPr>
          <p:nvPr/>
        </p:nvSpPr>
        <p:spPr>
          <a:xfrm>
            <a:off x="569316" y="2254976"/>
            <a:ext cx="7447342" cy="2367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Pseudo –data analysis</a:t>
            </a:r>
          </a:p>
          <a:p>
            <a:endParaRPr lang="en-US" sz="6000" dirty="0"/>
          </a:p>
          <a:p>
            <a:r>
              <a:rPr lang="en-US" sz="6000" dirty="0"/>
              <a:t>are MEGA important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D637E8-E99F-5136-9F81-81BA10669AE2}"/>
              </a:ext>
            </a:extLst>
          </p:cNvPr>
          <p:cNvSpPr/>
          <p:nvPr/>
        </p:nvSpPr>
        <p:spPr>
          <a:xfrm>
            <a:off x="532356" y="2192055"/>
            <a:ext cx="7089732" cy="241752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03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Hand-on session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BF16B-1067-B473-6B0F-7C9F1E5D6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1" y="1344639"/>
            <a:ext cx="7974381" cy="2624680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C8ECE528-D0B7-10BA-C91E-3426193DF8CD}"/>
              </a:ext>
            </a:extLst>
          </p:cNvPr>
          <p:cNvSpPr/>
          <p:nvPr/>
        </p:nvSpPr>
        <p:spPr>
          <a:xfrm>
            <a:off x="3156572" y="1569685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Free Cafe Coffee illustration and picture">
            <a:extLst>
              <a:ext uri="{FF2B5EF4-FFF2-40B4-BE49-F238E27FC236}">
                <a16:creationId xmlns:a16="http://schemas.microsoft.com/office/drawing/2014/main" id="{3BCAAA20-DB18-1B18-D66B-E1477158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625" y="2123161"/>
            <a:ext cx="4982925" cy="498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6625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Hand-on session time</a:t>
            </a:r>
          </a:p>
        </p:txBody>
      </p:sp>
      <p:pic>
        <p:nvPicPr>
          <p:cNvPr id="9218" name="Picture 2" descr="Python Jupyter Notebooks | Documentation">
            <a:extLst>
              <a:ext uri="{FF2B5EF4-FFF2-40B4-BE49-F238E27FC236}">
                <a16:creationId xmlns:a16="http://schemas.microsoft.com/office/drawing/2014/main" id="{F813B2B4-EFF5-CE5D-6020-B42A9FB10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5" r="17418"/>
          <a:stretch/>
        </p:blipFill>
        <p:spPr bwMode="auto">
          <a:xfrm>
            <a:off x="6883541" y="5569397"/>
            <a:ext cx="2205978" cy="98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699A42-E48D-D49E-1606-4FDB4AAB0D4B}"/>
              </a:ext>
            </a:extLst>
          </p:cNvPr>
          <p:cNvSpPr txBox="1"/>
          <p:nvPr/>
        </p:nvSpPr>
        <p:spPr>
          <a:xfrm>
            <a:off x="368390" y="1835619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Emulator Challenge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AC1D6-7969-19D3-A9AD-5123D6A0DBC1}"/>
              </a:ext>
            </a:extLst>
          </p:cNvPr>
          <p:cNvSpPr txBox="1"/>
          <p:nvPr/>
        </p:nvSpPr>
        <p:spPr>
          <a:xfrm>
            <a:off x="368390" y="2532901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Spectrum from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B9EC0-7ED1-D0CE-FB99-1E4B62FADA1C}"/>
              </a:ext>
            </a:extLst>
          </p:cNvPr>
          <p:cNvSpPr txBox="1"/>
          <p:nvPr/>
        </p:nvSpPr>
        <p:spPr>
          <a:xfrm>
            <a:off x="368390" y="3297662"/>
            <a:ext cx="380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Convergence of Monte Carlo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DD69C-C892-47A1-EB77-DA40A527E52C}"/>
              </a:ext>
            </a:extLst>
          </p:cNvPr>
          <p:cNvSpPr txBox="1"/>
          <p:nvPr/>
        </p:nvSpPr>
        <p:spPr>
          <a:xfrm>
            <a:off x="368390" y="4103225"/>
            <a:ext cx="352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Estimating the noise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1854E-72BF-3938-DE0D-5754777A8191}"/>
              </a:ext>
            </a:extLst>
          </p:cNvPr>
          <p:cNvSpPr txBox="1"/>
          <p:nvPr/>
        </p:nvSpPr>
        <p:spPr>
          <a:xfrm>
            <a:off x="368390" y="4875663"/>
            <a:ext cx="27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Experimental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3DAD9-7B0C-B665-B794-20A1CDB261C9}"/>
              </a:ext>
            </a:extLst>
          </p:cNvPr>
          <p:cNvSpPr txBox="1"/>
          <p:nvPr/>
        </p:nvSpPr>
        <p:spPr>
          <a:xfrm>
            <a:off x="368390" y="556939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Model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0EF481-0514-4FF7-DC65-ED9869234178}"/>
              </a:ext>
            </a:extLst>
          </p:cNvPr>
          <p:cNvSpPr txBox="1"/>
          <p:nvPr/>
        </p:nvSpPr>
        <p:spPr>
          <a:xfrm>
            <a:off x="333433" y="6180271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The coffee problem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55425505-647A-9CB4-D7C3-3B842E0F1F19}"/>
              </a:ext>
            </a:extLst>
          </p:cNvPr>
          <p:cNvSpPr/>
          <p:nvPr/>
        </p:nvSpPr>
        <p:spPr>
          <a:xfrm>
            <a:off x="3165952" y="1824350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F978BDEB-EB5B-D3E7-96E5-87DF83BFF430}"/>
              </a:ext>
            </a:extLst>
          </p:cNvPr>
          <p:cNvSpPr/>
          <p:nvPr/>
        </p:nvSpPr>
        <p:spPr>
          <a:xfrm>
            <a:off x="3681606" y="1823463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9EA7EBA-1159-8DD9-019D-790DC96AA4E4}"/>
              </a:ext>
            </a:extLst>
          </p:cNvPr>
          <p:cNvSpPr/>
          <p:nvPr/>
        </p:nvSpPr>
        <p:spPr>
          <a:xfrm>
            <a:off x="7142883" y="1474959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38F54-3007-7AE8-3392-2FE0BAE49E7B}"/>
              </a:ext>
            </a:extLst>
          </p:cNvPr>
          <p:cNvSpPr txBox="1"/>
          <p:nvPr/>
        </p:nvSpPr>
        <p:spPr>
          <a:xfrm>
            <a:off x="7525234" y="148280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Difficulty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88416FCB-E0D5-908F-BF37-1894797AC31E}"/>
              </a:ext>
            </a:extLst>
          </p:cNvPr>
          <p:cNvSpPr/>
          <p:nvPr/>
        </p:nvSpPr>
        <p:spPr>
          <a:xfrm>
            <a:off x="3352795" y="2524355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C41859A4-75E6-81F0-0BFA-01282F7B5276}"/>
              </a:ext>
            </a:extLst>
          </p:cNvPr>
          <p:cNvSpPr/>
          <p:nvPr/>
        </p:nvSpPr>
        <p:spPr>
          <a:xfrm>
            <a:off x="3873095" y="2524354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C53B138C-6C3E-E151-7648-E68BA8B91673}"/>
              </a:ext>
            </a:extLst>
          </p:cNvPr>
          <p:cNvSpPr/>
          <p:nvPr/>
        </p:nvSpPr>
        <p:spPr>
          <a:xfrm>
            <a:off x="4294805" y="3320710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836604F8-562F-8134-16F4-3C9B3E54CC15}"/>
              </a:ext>
            </a:extLst>
          </p:cNvPr>
          <p:cNvSpPr/>
          <p:nvPr/>
        </p:nvSpPr>
        <p:spPr>
          <a:xfrm>
            <a:off x="4005100" y="4118891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4BAD4853-8702-4F90-661B-AAB8251AF1AB}"/>
              </a:ext>
            </a:extLst>
          </p:cNvPr>
          <p:cNvSpPr/>
          <p:nvPr/>
        </p:nvSpPr>
        <p:spPr>
          <a:xfrm>
            <a:off x="4468754" y="4118890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8E94FE0E-CB45-EB51-893F-099962AA26DF}"/>
              </a:ext>
            </a:extLst>
          </p:cNvPr>
          <p:cNvSpPr/>
          <p:nvPr/>
        </p:nvSpPr>
        <p:spPr>
          <a:xfrm>
            <a:off x="4201906" y="1823384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65B99C1E-3F1B-10D4-64E8-A13643AE9F61}"/>
              </a:ext>
            </a:extLst>
          </p:cNvPr>
          <p:cNvSpPr/>
          <p:nvPr/>
        </p:nvSpPr>
        <p:spPr>
          <a:xfrm>
            <a:off x="3304220" y="4878506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6F7EB306-59F5-4E49-75F2-3CB14A689B39}"/>
              </a:ext>
            </a:extLst>
          </p:cNvPr>
          <p:cNvSpPr/>
          <p:nvPr/>
        </p:nvSpPr>
        <p:spPr>
          <a:xfrm>
            <a:off x="3819874" y="4877619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DC582F3F-42EE-4816-EFEF-F323F960687A}"/>
              </a:ext>
            </a:extLst>
          </p:cNvPr>
          <p:cNvSpPr/>
          <p:nvPr/>
        </p:nvSpPr>
        <p:spPr>
          <a:xfrm>
            <a:off x="4340174" y="4877540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E3199694-85E6-E8EE-DAB9-1D149EA92BE6}"/>
              </a:ext>
            </a:extLst>
          </p:cNvPr>
          <p:cNvSpPr/>
          <p:nvPr/>
        </p:nvSpPr>
        <p:spPr>
          <a:xfrm>
            <a:off x="2783920" y="5532871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D3BD4F50-DBAC-DC65-E892-7D1BB586C7A1}"/>
              </a:ext>
            </a:extLst>
          </p:cNvPr>
          <p:cNvSpPr/>
          <p:nvPr/>
        </p:nvSpPr>
        <p:spPr>
          <a:xfrm>
            <a:off x="3299574" y="5531984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586E1129-E0CD-AAAA-84B1-AFA74A17B122}"/>
              </a:ext>
            </a:extLst>
          </p:cNvPr>
          <p:cNvSpPr/>
          <p:nvPr/>
        </p:nvSpPr>
        <p:spPr>
          <a:xfrm>
            <a:off x="3819874" y="5531905"/>
            <a:ext cx="335074" cy="337999"/>
          </a:xfrm>
          <a:prstGeom prst="star5">
            <a:avLst/>
          </a:prstGeom>
          <a:solidFill>
            <a:srgbClr val="CC00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3DDA01B2-D948-333C-9D74-2F31E2D513F7}"/>
              </a:ext>
            </a:extLst>
          </p:cNvPr>
          <p:cNvSpPr/>
          <p:nvPr/>
        </p:nvSpPr>
        <p:spPr>
          <a:xfrm>
            <a:off x="3118994" y="6135422"/>
            <a:ext cx="335074" cy="337999"/>
          </a:xfrm>
          <a:prstGeom prst="star5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143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A46108-C0C8-79EE-DB23-22EDE835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3" y="81546"/>
            <a:ext cx="78867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Further reading part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4C891-9260-709B-A209-F8FEC1A4DC23}"/>
              </a:ext>
            </a:extLst>
          </p:cNvPr>
          <p:cNvSpPr txBox="1"/>
          <p:nvPr/>
        </p:nvSpPr>
        <p:spPr>
          <a:xfrm>
            <a:off x="426093" y="1816830"/>
            <a:ext cx="544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I will put interesting things here later....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1AA7FC-F590-B579-C6A6-95B105324AAD}"/>
              </a:ext>
            </a:extLst>
          </p:cNvPr>
          <p:cNvSpPr txBox="1"/>
          <p:nvPr/>
        </p:nvSpPr>
        <p:spPr>
          <a:xfrm>
            <a:off x="663319" y="2411217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Check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F39F9-8786-43CF-2AB2-73AF48D8D292}"/>
              </a:ext>
            </a:extLst>
          </p:cNvPr>
          <p:cNvSpPr txBox="1"/>
          <p:nvPr/>
        </p:nvSpPr>
        <p:spPr>
          <a:xfrm>
            <a:off x="1607158" y="24112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https://github.com/ascsn/bayesianprimer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A64CE5-BF0D-A90E-0AC6-0D8A21D30B56}"/>
              </a:ext>
            </a:extLst>
          </p:cNvPr>
          <p:cNvSpPr txBox="1"/>
          <p:nvPr/>
        </p:nvSpPr>
        <p:spPr>
          <a:xfrm>
            <a:off x="5633855" y="2411217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in a couple of days </a:t>
            </a:r>
          </a:p>
        </p:txBody>
      </p:sp>
    </p:spTree>
    <p:extLst>
      <p:ext uri="{BB962C8B-B14F-4D97-AF65-F5344CB8AC3E}">
        <p14:creationId xmlns:p14="http://schemas.microsoft.com/office/powerpoint/2010/main" val="313055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7A6805-C8BF-4022-5F1C-960ABB75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9" y="179407"/>
            <a:ext cx="7886700" cy="833377"/>
          </a:xfrm>
        </p:spPr>
        <p:txBody>
          <a:bodyPr>
            <a:noAutofit/>
          </a:bodyPr>
          <a:lstStyle/>
          <a:p>
            <a:r>
              <a:rPr lang="en-US" sz="4000" dirty="0"/>
              <a:t>Why Uncertainty Quantification?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D4BFED-0AE4-584B-BEC4-049244CA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7" y="2690802"/>
            <a:ext cx="6499234" cy="368080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82A5E48-EB14-55DC-204E-D5FA84B60612}"/>
              </a:ext>
            </a:extLst>
          </p:cNvPr>
          <p:cNvGrpSpPr/>
          <p:nvPr/>
        </p:nvGrpSpPr>
        <p:grpSpPr>
          <a:xfrm>
            <a:off x="7253576" y="4749747"/>
            <a:ext cx="486921" cy="1138474"/>
            <a:chOff x="2861216" y="4920037"/>
            <a:chExt cx="651981" cy="159285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2E6319B-2EF1-8C86-6A30-9D60E9A0CF1F}"/>
                </a:ext>
              </a:extLst>
            </p:cNvPr>
            <p:cNvSpPr/>
            <p:nvPr/>
          </p:nvSpPr>
          <p:spPr>
            <a:xfrm>
              <a:off x="3006924" y="4920037"/>
              <a:ext cx="445625" cy="4457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A305B2-FA7A-5C21-5972-A264DDD4C274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3229737" y="5365783"/>
              <a:ext cx="0" cy="80493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FB43D5-1E28-8673-B4FE-B73149E8B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1216" y="6157198"/>
              <a:ext cx="373284" cy="27200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83581F-FA44-C182-ACB7-A4C8AB4051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736" y="6157198"/>
              <a:ext cx="283461" cy="35569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1ECEAB-29D8-F324-A026-DC922B262D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6924" y="5607956"/>
              <a:ext cx="243068" cy="2218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59EF7A-DE92-0C02-5435-2DE8FECC2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40082" y="5620941"/>
              <a:ext cx="263205" cy="19586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941D836-3930-2F64-182E-1D4F6F3B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80" y="4262440"/>
            <a:ext cx="794405" cy="62843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D09C3F9-7F3F-F4FF-2A7B-F76F83532F48}"/>
              </a:ext>
            </a:extLst>
          </p:cNvPr>
          <p:cNvGrpSpPr/>
          <p:nvPr/>
        </p:nvGrpSpPr>
        <p:grpSpPr>
          <a:xfrm>
            <a:off x="8208896" y="4489889"/>
            <a:ext cx="631943" cy="1399679"/>
            <a:chOff x="2434519" y="5202030"/>
            <a:chExt cx="631310" cy="133911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9000FA-2655-FDEC-1B2A-7CA42A73A26C}"/>
                </a:ext>
              </a:extLst>
            </p:cNvPr>
            <p:cNvSpPr/>
            <p:nvPr/>
          </p:nvSpPr>
          <p:spPr>
            <a:xfrm>
              <a:off x="2583771" y="5402675"/>
              <a:ext cx="332808" cy="31859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F97889F-6C94-F98C-7B21-4BC8DABCAC81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>
              <a:off x="2750175" y="5721267"/>
              <a:ext cx="0" cy="575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CD2890-0BD9-42FA-5D8B-8409D697A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4951" y="6286921"/>
              <a:ext cx="278781" cy="19441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B061CB-C52C-4EA6-0415-D4110931FE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0174" y="6286921"/>
              <a:ext cx="211698" cy="254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B0657F-7B9A-36CA-F0FB-BE98568C83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19363" y="5933766"/>
              <a:ext cx="104325" cy="33855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C997778-97E4-2D50-F6F7-0326B560404B}"/>
                </a:ext>
              </a:extLst>
            </p:cNvPr>
            <p:cNvCxnSpPr>
              <a:cxnSpLocks/>
            </p:cNvCxnSpPr>
            <p:nvPr/>
          </p:nvCxnSpPr>
          <p:spPr>
            <a:xfrm>
              <a:off x="2856023" y="5822479"/>
              <a:ext cx="128477" cy="46444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6BAE2BA-E7B1-8B28-ADC8-6FA26E02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4519" y="5705973"/>
              <a:ext cx="631310" cy="68450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5E98445-CC19-CE59-19A7-284365A6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4479" y="5202030"/>
              <a:ext cx="551040" cy="285228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EA8933-5962-A5B8-EE45-BD94590B021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>
              <a:off x="2750174" y="5705973"/>
              <a:ext cx="0" cy="13444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36B55CD-92E1-732D-0608-8926D04D5C57}"/>
              </a:ext>
            </a:extLst>
          </p:cNvPr>
          <p:cNvSpPr txBox="1"/>
          <p:nvPr/>
        </p:nvSpPr>
        <p:spPr>
          <a:xfrm>
            <a:off x="7106780" y="5886950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Theory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1521A3-C7E7-FF8D-E8C9-98FAC6715E75}"/>
              </a:ext>
            </a:extLst>
          </p:cNvPr>
          <p:cNvSpPr txBox="1"/>
          <p:nvPr/>
        </p:nvSpPr>
        <p:spPr>
          <a:xfrm>
            <a:off x="8130388" y="5909940"/>
            <a:ext cx="710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Exp.</a:t>
            </a:r>
          </a:p>
          <a:p>
            <a:pPr algn="ctr"/>
            <a:r>
              <a:rPr lang="en-US" sz="1200" dirty="0">
                <a:latin typeface="Cavolini" panose="03000502040302020204" pitchFamily="66" charset="0"/>
                <a:cs typeface="Cavolini" panose="03000502040302020204" pitchFamily="66" charset="0"/>
              </a:rPr>
              <a:t>friend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B2596C6-1340-20BE-A7BA-BDF2B6614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736" y="5473236"/>
            <a:ext cx="947692" cy="3214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DB1E0D-2DDC-3552-C3A2-C53857DA04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07" y="2360269"/>
            <a:ext cx="784233" cy="27892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4B26F5B-1C9C-7CE0-F45D-C373D5B5E265}"/>
              </a:ext>
            </a:extLst>
          </p:cNvPr>
          <p:cNvSpPr txBox="1"/>
          <p:nvPr/>
        </p:nvSpPr>
        <p:spPr>
          <a:xfrm>
            <a:off x="6821605" y="3408691"/>
            <a:ext cx="2087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Very expensive</a:t>
            </a:r>
          </a:p>
          <a:p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experiment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04E9B3-4D7B-1B39-4381-206447E2A9E1}"/>
              </a:ext>
            </a:extLst>
          </p:cNvPr>
          <p:cNvCxnSpPr/>
          <p:nvPr/>
        </p:nvCxnSpPr>
        <p:spPr>
          <a:xfrm flipH="1" flipV="1">
            <a:off x="7740497" y="4104954"/>
            <a:ext cx="468399" cy="30087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4B3DDC-EADA-887E-8334-90C21AA085B0}"/>
              </a:ext>
            </a:extLst>
          </p:cNvPr>
          <p:cNvCxnSpPr>
            <a:cxnSpLocks/>
          </p:cNvCxnSpPr>
          <p:nvPr/>
        </p:nvCxnSpPr>
        <p:spPr>
          <a:xfrm flipH="1" flipV="1">
            <a:off x="8011160" y="4015638"/>
            <a:ext cx="197736" cy="3901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E8127C93-A6C9-9624-A367-3F47E34E6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387" y="1578438"/>
            <a:ext cx="1828603" cy="1749264"/>
          </a:xfrm>
          <a:prstGeom prst="rect">
            <a:avLst/>
          </a:prstGeom>
        </p:spPr>
      </p:pic>
      <p:sp>
        <p:nvSpPr>
          <p:cNvPr id="1030" name="TextBox 1029">
            <a:extLst>
              <a:ext uri="{FF2B5EF4-FFF2-40B4-BE49-F238E27FC236}">
                <a16:creationId xmlns:a16="http://schemas.microsoft.com/office/drawing/2014/main" id="{B5C63A9C-D54E-8C88-C093-E7F3C478D732}"/>
              </a:ext>
            </a:extLst>
          </p:cNvPr>
          <p:cNvSpPr txBox="1"/>
          <p:nvPr/>
        </p:nvSpPr>
        <p:spPr>
          <a:xfrm>
            <a:off x="4267673" y="1756077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Neutrons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DBDDD975-76E9-7B27-BDD2-A1126817D773}"/>
              </a:ext>
            </a:extLst>
          </p:cNvPr>
          <p:cNvSpPr txBox="1"/>
          <p:nvPr/>
        </p:nvSpPr>
        <p:spPr>
          <a:xfrm>
            <a:off x="7329976" y="1888754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Protons</a:t>
            </a:r>
          </a:p>
        </p:txBody>
      </p: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49E1E32-5937-AEB8-6D99-8D4CC8D7498C}"/>
              </a:ext>
            </a:extLst>
          </p:cNvPr>
          <p:cNvCxnSpPr>
            <a:cxnSpLocks/>
          </p:cNvCxnSpPr>
          <p:nvPr/>
        </p:nvCxnSpPr>
        <p:spPr>
          <a:xfrm>
            <a:off x="5284519" y="2094631"/>
            <a:ext cx="393868" cy="2330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D1757E5E-A18B-A623-581E-7723E63DC6B6}"/>
              </a:ext>
            </a:extLst>
          </p:cNvPr>
          <p:cNvCxnSpPr>
            <a:cxnSpLocks/>
          </p:cNvCxnSpPr>
          <p:nvPr/>
        </p:nvCxnSpPr>
        <p:spPr>
          <a:xfrm flipH="1">
            <a:off x="7220660" y="2246423"/>
            <a:ext cx="709511" cy="2740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55B8F5D-213C-19FA-6DB4-D9D00D155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64" y="1212147"/>
            <a:ext cx="1999384" cy="24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20B359-6B39-E8ED-1962-2744A963BC3B}"/>
              </a:ext>
            </a:extLst>
          </p:cNvPr>
          <p:cNvSpPr txBox="1"/>
          <p:nvPr/>
        </p:nvSpPr>
        <p:spPr>
          <a:xfrm>
            <a:off x="7648182" y="46030"/>
            <a:ext cx="157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volini" panose="03000502040302020204" pitchFamily="66" charset="0"/>
                <a:cs typeface="Cavolini" panose="03000502040302020204" pitchFamily="66" charset="0"/>
              </a:rPr>
              <a:t>Reason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F0862-D15E-A7D6-9A60-9893970C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12739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3650</TotalTime>
  <Words>2659</Words>
  <Application>Microsoft Office PowerPoint</Application>
  <PresentationFormat>On-screen Show (4:3)</PresentationFormat>
  <Paragraphs>892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Cavolini</vt:lpstr>
      <vt:lpstr>Lato</vt:lpstr>
      <vt:lpstr>Office Theme</vt:lpstr>
      <vt:lpstr>PowerPoint Presentation</vt:lpstr>
      <vt:lpstr>What to get from today</vt:lpstr>
      <vt:lpstr>What to get from today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Why Uncertainty Quantification?</vt:lpstr>
      <vt:lpstr>Bayesian Formulation</vt:lpstr>
      <vt:lpstr>Bayesian Formulation</vt:lpstr>
      <vt:lpstr>Bayesian Formulation</vt:lpstr>
      <vt:lpstr>Bayesian Formulation</vt:lpstr>
      <vt:lpstr>Bayesian Formulation</vt:lpstr>
      <vt:lpstr>Bayesian Formulation</vt:lpstr>
      <vt:lpstr>Bayesian Formulation</vt:lpstr>
      <vt:lpstr>Typical day of Bayes</vt:lpstr>
      <vt:lpstr>Typical day of Bayes</vt:lpstr>
      <vt:lpstr>Typical day of Bayes</vt:lpstr>
      <vt:lpstr>Typical day of Bayes</vt:lpstr>
      <vt:lpstr>Typical day of Bayes</vt:lpstr>
      <vt:lpstr>Typical day of Bayes</vt:lpstr>
      <vt:lpstr>Typical day of Bayes</vt:lpstr>
      <vt:lpstr>Typical day of Bayes</vt:lpstr>
      <vt:lpstr>Typical day of Bayes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Practical example</vt:lpstr>
      <vt:lpstr>Hand-on session time</vt:lpstr>
      <vt:lpstr>Hand-on session time</vt:lpstr>
      <vt:lpstr>Hand-on session time</vt:lpstr>
      <vt:lpstr>Hand-on session time</vt:lpstr>
      <vt:lpstr>Hand-on session time</vt:lpstr>
      <vt:lpstr>Hand-on session time</vt:lpstr>
      <vt:lpstr>Hand-on session time</vt:lpstr>
      <vt:lpstr>Hand-on session time</vt:lpstr>
      <vt:lpstr>Hand-on session time</vt:lpstr>
      <vt:lpstr>Hand-on session time</vt:lpstr>
      <vt:lpstr>Hand-on session time</vt:lpstr>
      <vt:lpstr>Further reading part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Pablo Giuliani</dc:creator>
  <cp:lastModifiedBy>Pablo Giuliani</cp:lastModifiedBy>
  <cp:revision>274</cp:revision>
  <dcterms:created xsi:type="dcterms:W3CDTF">2023-05-05T19:26:51Z</dcterms:created>
  <dcterms:modified xsi:type="dcterms:W3CDTF">2023-05-19T19:13:01Z</dcterms:modified>
</cp:coreProperties>
</file>